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50" d="100"/>
          <a:sy n="150" d="100"/>
        </p:scale>
        <p:origin x="-1158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96</Words>
  <Application>Microsoft Office PowerPoint</Application>
  <PresentationFormat>宽屏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65</cp:revision>
  <dcterms:created xsi:type="dcterms:W3CDTF">2017-10-01T06:11:36Z</dcterms:created>
  <dcterms:modified xsi:type="dcterms:W3CDTF">2017-10-02T17:44:02Z</dcterms:modified>
</cp:coreProperties>
</file>