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172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120</Words>
  <Application>Microsoft Office PowerPoint</Application>
  <PresentationFormat>宽屏</PresentationFormat>
  <Paragraphs>155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77</cp:revision>
  <dcterms:created xsi:type="dcterms:W3CDTF">2017-10-01T06:11:36Z</dcterms:created>
  <dcterms:modified xsi:type="dcterms:W3CDTF">2017-10-03T13:22:29Z</dcterms:modified>
</cp:coreProperties>
</file>