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40538"/>
  <p:notesSz cx="6858000" cy="9144000"/>
  <p:defaultTextStyle>
    <a:defPPr>
      <a:defRPr lang="zh-TW"/>
    </a:defPPr>
    <a:lvl1pPr marL="0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1pPr>
    <a:lvl2pPr marL="598521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2pPr>
    <a:lvl3pPr marL="1197041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3pPr>
    <a:lvl4pPr marL="1795562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4pPr>
    <a:lvl5pPr marL="2394082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5pPr>
    <a:lvl6pPr marL="2992603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6pPr>
    <a:lvl7pPr marL="3591123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7pPr>
    <a:lvl8pPr marL="4189644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8pPr>
    <a:lvl9pPr marL="4788164" algn="l" defTabSz="1197041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702" y="31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032AB-D306-4128-B62E-696E920EEBA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00A02-B27A-495A-98C3-530C8EA1F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1pPr>
    <a:lvl2pPr marL="598521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2pPr>
    <a:lvl3pPr marL="1197041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3pPr>
    <a:lvl4pPr marL="1795562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4pPr>
    <a:lvl5pPr marL="2394082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5pPr>
    <a:lvl6pPr marL="2992603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6pPr>
    <a:lvl7pPr marL="3591123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7pPr>
    <a:lvl8pPr marL="4189644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8pPr>
    <a:lvl9pPr marL="4788164" algn="l" defTabSz="1197041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25001"/>
            <a:ext cx="10363200" cy="146628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76305"/>
            <a:ext cx="8534400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0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0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1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7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487706"/>
            <a:ext cx="2743200" cy="1037798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487706"/>
            <a:ext cx="8026400" cy="1037798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1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395680"/>
            <a:ext cx="10363200" cy="1358607"/>
          </a:xfrm>
        </p:spPr>
        <p:txBody>
          <a:bodyPr anchor="t"/>
          <a:lstStyle>
            <a:lvl1pPr algn="l">
              <a:defRPr sz="5164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899312"/>
            <a:ext cx="10363200" cy="1496367"/>
          </a:xfrm>
        </p:spPr>
        <p:txBody>
          <a:bodyPr anchor="b"/>
          <a:lstStyle>
            <a:lvl1pPr marL="0" indent="0">
              <a:buNone/>
              <a:defRPr sz="2582">
                <a:solidFill>
                  <a:schemeClr val="tx1">
                    <a:tint val="75000"/>
                  </a:schemeClr>
                </a:solidFill>
              </a:defRPr>
            </a:lvl1pPr>
            <a:lvl2pPr marL="590291" indent="0">
              <a:buNone/>
              <a:defRPr sz="2324">
                <a:solidFill>
                  <a:schemeClr val="tx1">
                    <a:tint val="75000"/>
                  </a:schemeClr>
                </a:solidFill>
              </a:defRPr>
            </a:lvl2pPr>
            <a:lvl3pPr marL="118058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3pPr>
            <a:lvl4pPr marL="1770873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4pPr>
            <a:lvl5pPr marL="2361164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5pPr>
            <a:lvl6pPr marL="2951455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6pPr>
            <a:lvl7pPr marL="3541746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7pPr>
            <a:lvl8pPr marL="4132036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8pPr>
            <a:lvl9pPr marL="4722327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2837557"/>
            <a:ext cx="5384800" cy="8028132"/>
          </a:xfrm>
        </p:spPr>
        <p:txBody>
          <a:bodyPr/>
          <a:lstStyle>
            <a:lvl1pPr>
              <a:defRPr sz="3615"/>
            </a:lvl1pPr>
            <a:lvl2pPr>
              <a:defRPr sz="3099"/>
            </a:lvl2pPr>
            <a:lvl3pPr>
              <a:defRPr sz="2582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2837557"/>
            <a:ext cx="5384800" cy="8028132"/>
          </a:xfrm>
        </p:spPr>
        <p:txBody>
          <a:bodyPr/>
          <a:lstStyle>
            <a:lvl1pPr>
              <a:defRPr sz="3615"/>
            </a:lvl1pPr>
            <a:lvl2pPr>
              <a:defRPr sz="3099"/>
            </a:lvl2pPr>
            <a:lvl3pPr>
              <a:defRPr sz="2582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940"/>
            <a:ext cx="10972800" cy="114008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531205"/>
            <a:ext cx="5386917" cy="638133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291" indent="0">
              <a:buNone/>
              <a:defRPr sz="2582" b="1"/>
            </a:lvl2pPr>
            <a:lvl3pPr marL="1180582" indent="0">
              <a:buNone/>
              <a:defRPr sz="2324" b="1"/>
            </a:lvl3pPr>
            <a:lvl4pPr marL="1770873" indent="0">
              <a:buNone/>
              <a:defRPr sz="2066" b="1"/>
            </a:lvl4pPr>
            <a:lvl5pPr marL="2361164" indent="0">
              <a:buNone/>
              <a:defRPr sz="2066" b="1"/>
            </a:lvl5pPr>
            <a:lvl6pPr marL="2951455" indent="0">
              <a:buNone/>
              <a:defRPr sz="2066" b="1"/>
            </a:lvl6pPr>
            <a:lvl7pPr marL="3541746" indent="0">
              <a:buNone/>
              <a:defRPr sz="2066" b="1"/>
            </a:lvl7pPr>
            <a:lvl8pPr marL="4132036" indent="0">
              <a:buNone/>
              <a:defRPr sz="2066" b="1"/>
            </a:lvl8pPr>
            <a:lvl9pPr marL="4722327" indent="0">
              <a:buNone/>
              <a:defRPr sz="206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1" y="2169337"/>
            <a:ext cx="5386917" cy="3941227"/>
          </a:xfrm>
        </p:spPr>
        <p:txBody>
          <a:bodyPr/>
          <a:lstStyle>
            <a:lvl1pPr>
              <a:defRPr sz="3099"/>
            </a:lvl1pPr>
            <a:lvl2pPr>
              <a:defRPr sz="2582"/>
            </a:lvl2pPr>
            <a:lvl3pPr>
              <a:defRPr sz="2324"/>
            </a:lvl3pPr>
            <a:lvl4pPr>
              <a:defRPr sz="2066"/>
            </a:lvl4pPr>
            <a:lvl5pPr>
              <a:defRPr sz="2066"/>
            </a:lvl5pPr>
            <a:lvl6pPr>
              <a:defRPr sz="2066"/>
            </a:lvl6pPr>
            <a:lvl7pPr>
              <a:defRPr sz="2066"/>
            </a:lvl7pPr>
            <a:lvl8pPr>
              <a:defRPr sz="2066"/>
            </a:lvl8pPr>
            <a:lvl9pPr>
              <a:defRPr sz="20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1205"/>
            <a:ext cx="5389033" cy="638133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291" indent="0">
              <a:buNone/>
              <a:defRPr sz="2582" b="1"/>
            </a:lvl2pPr>
            <a:lvl3pPr marL="1180582" indent="0">
              <a:buNone/>
              <a:defRPr sz="2324" b="1"/>
            </a:lvl3pPr>
            <a:lvl4pPr marL="1770873" indent="0">
              <a:buNone/>
              <a:defRPr sz="2066" b="1"/>
            </a:lvl4pPr>
            <a:lvl5pPr marL="2361164" indent="0">
              <a:buNone/>
              <a:defRPr sz="2066" b="1"/>
            </a:lvl5pPr>
            <a:lvl6pPr marL="2951455" indent="0">
              <a:buNone/>
              <a:defRPr sz="2066" b="1"/>
            </a:lvl6pPr>
            <a:lvl7pPr marL="3541746" indent="0">
              <a:buNone/>
              <a:defRPr sz="2066" b="1"/>
            </a:lvl7pPr>
            <a:lvl8pPr marL="4132036" indent="0">
              <a:buNone/>
              <a:defRPr sz="2066" b="1"/>
            </a:lvl8pPr>
            <a:lvl9pPr marL="4722327" indent="0">
              <a:buNone/>
              <a:defRPr sz="206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69337"/>
            <a:ext cx="5389033" cy="3941227"/>
          </a:xfrm>
        </p:spPr>
        <p:txBody>
          <a:bodyPr/>
          <a:lstStyle>
            <a:lvl1pPr>
              <a:defRPr sz="3099"/>
            </a:lvl1pPr>
            <a:lvl2pPr>
              <a:defRPr sz="2582"/>
            </a:lvl2pPr>
            <a:lvl3pPr>
              <a:defRPr sz="2324"/>
            </a:lvl3pPr>
            <a:lvl4pPr>
              <a:defRPr sz="2066"/>
            </a:lvl4pPr>
            <a:lvl5pPr>
              <a:defRPr sz="2066"/>
            </a:lvl5pPr>
            <a:lvl6pPr>
              <a:defRPr sz="2066"/>
            </a:lvl6pPr>
            <a:lvl7pPr>
              <a:defRPr sz="2066"/>
            </a:lvl7pPr>
            <a:lvl8pPr>
              <a:defRPr sz="2066"/>
            </a:lvl8pPr>
            <a:lvl9pPr>
              <a:defRPr sz="20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5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2354"/>
            <a:ext cx="4011084" cy="1159092"/>
          </a:xfrm>
        </p:spPr>
        <p:txBody>
          <a:bodyPr anchor="b"/>
          <a:lstStyle>
            <a:lvl1pPr algn="l">
              <a:defRPr sz="2582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2355"/>
            <a:ext cx="6815667" cy="5838210"/>
          </a:xfrm>
        </p:spPr>
        <p:txBody>
          <a:bodyPr/>
          <a:lstStyle>
            <a:lvl1pPr>
              <a:defRPr sz="4132"/>
            </a:lvl1pPr>
            <a:lvl2pPr>
              <a:defRPr sz="3615"/>
            </a:lvl2pPr>
            <a:lvl3pPr>
              <a:defRPr sz="3099"/>
            </a:lvl3pPr>
            <a:lvl4pPr>
              <a:defRPr sz="2582"/>
            </a:lvl4pPr>
            <a:lvl5pPr>
              <a:defRPr sz="2582"/>
            </a:lvl5pPr>
            <a:lvl6pPr>
              <a:defRPr sz="2582"/>
            </a:lvl6pPr>
            <a:lvl7pPr>
              <a:defRPr sz="2582"/>
            </a:lvl7pPr>
            <a:lvl8pPr>
              <a:defRPr sz="2582"/>
            </a:lvl8pPr>
            <a:lvl9pPr>
              <a:defRPr sz="258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1447"/>
            <a:ext cx="4011084" cy="4679118"/>
          </a:xfrm>
        </p:spPr>
        <p:txBody>
          <a:bodyPr/>
          <a:lstStyle>
            <a:lvl1pPr marL="0" indent="0">
              <a:buNone/>
              <a:defRPr sz="1808"/>
            </a:lvl1pPr>
            <a:lvl2pPr marL="590291" indent="0">
              <a:buNone/>
              <a:defRPr sz="1549"/>
            </a:lvl2pPr>
            <a:lvl3pPr marL="1180582" indent="0">
              <a:buNone/>
              <a:defRPr sz="1291"/>
            </a:lvl3pPr>
            <a:lvl4pPr marL="1770873" indent="0">
              <a:buNone/>
              <a:defRPr sz="1162"/>
            </a:lvl4pPr>
            <a:lvl5pPr marL="2361164" indent="0">
              <a:buNone/>
              <a:defRPr sz="1162"/>
            </a:lvl5pPr>
            <a:lvl6pPr marL="2951455" indent="0">
              <a:buNone/>
              <a:defRPr sz="1162"/>
            </a:lvl6pPr>
            <a:lvl7pPr marL="3541746" indent="0">
              <a:buNone/>
              <a:defRPr sz="1162"/>
            </a:lvl7pPr>
            <a:lvl8pPr marL="4132036" indent="0">
              <a:buNone/>
              <a:defRPr sz="1162"/>
            </a:lvl8pPr>
            <a:lvl9pPr marL="4722327" indent="0">
              <a:buNone/>
              <a:defRPr sz="11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2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788377"/>
            <a:ext cx="7315200" cy="565295"/>
          </a:xfrm>
        </p:spPr>
        <p:txBody>
          <a:bodyPr anchor="b"/>
          <a:lstStyle>
            <a:lvl1pPr algn="l">
              <a:defRPr sz="2582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1215"/>
            <a:ext cx="7315200" cy="4104323"/>
          </a:xfrm>
        </p:spPr>
        <p:txBody>
          <a:bodyPr/>
          <a:lstStyle>
            <a:lvl1pPr marL="0" indent="0">
              <a:buNone/>
              <a:defRPr sz="4132"/>
            </a:lvl1pPr>
            <a:lvl2pPr marL="590291" indent="0">
              <a:buNone/>
              <a:defRPr sz="3615"/>
            </a:lvl2pPr>
            <a:lvl3pPr marL="1180582" indent="0">
              <a:buNone/>
              <a:defRPr sz="3099"/>
            </a:lvl3pPr>
            <a:lvl4pPr marL="1770873" indent="0">
              <a:buNone/>
              <a:defRPr sz="2582"/>
            </a:lvl4pPr>
            <a:lvl5pPr marL="2361164" indent="0">
              <a:buNone/>
              <a:defRPr sz="2582"/>
            </a:lvl5pPr>
            <a:lvl6pPr marL="2951455" indent="0">
              <a:buNone/>
              <a:defRPr sz="2582"/>
            </a:lvl6pPr>
            <a:lvl7pPr marL="3541746" indent="0">
              <a:buNone/>
              <a:defRPr sz="2582"/>
            </a:lvl7pPr>
            <a:lvl8pPr marL="4132036" indent="0">
              <a:buNone/>
              <a:defRPr sz="2582"/>
            </a:lvl8pPr>
            <a:lvl9pPr marL="4722327" indent="0">
              <a:buNone/>
              <a:defRPr sz="2582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53672"/>
            <a:ext cx="7315200" cy="802812"/>
          </a:xfrm>
        </p:spPr>
        <p:txBody>
          <a:bodyPr/>
          <a:lstStyle>
            <a:lvl1pPr marL="0" indent="0">
              <a:buNone/>
              <a:defRPr sz="1808"/>
            </a:lvl1pPr>
            <a:lvl2pPr marL="590291" indent="0">
              <a:buNone/>
              <a:defRPr sz="1549"/>
            </a:lvl2pPr>
            <a:lvl3pPr marL="1180582" indent="0">
              <a:buNone/>
              <a:defRPr sz="1291"/>
            </a:lvl3pPr>
            <a:lvl4pPr marL="1770873" indent="0">
              <a:buNone/>
              <a:defRPr sz="1162"/>
            </a:lvl4pPr>
            <a:lvl5pPr marL="2361164" indent="0">
              <a:buNone/>
              <a:defRPr sz="1162"/>
            </a:lvl5pPr>
            <a:lvl6pPr marL="2951455" indent="0">
              <a:buNone/>
              <a:defRPr sz="1162"/>
            </a:lvl6pPr>
            <a:lvl7pPr marL="3541746" indent="0">
              <a:buNone/>
              <a:defRPr sz="1162"/>
            </a:lvl7pPr>
            <a:lvl8pPr marL="4132036" indent="0">
              <a:buNone/>
              <a:defRPr sz="1162"/>
            </a:lvl8pPr>
            <a:lvl9pPr marL="4722327" indent="0">
              <a:buNone/>
              <a:defRPr sz="11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5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3940"/>
            <a:ext cx="10972800" cy="114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96126"/>
            <a:ext cx="1097280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40166"/>
            <a:ext cx="2844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4D65-29D6-46B9-B97B-1E0F58496994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40166"/>
            <a:ext cx="3860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40166"/>
            <a:ext cx="2844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DB0C-5B4B-45C5-80A9-F2AB6D8AD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1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0582" rtl="0" eaLnBrk="1" latinLnBrk="0" hangingPunct="1">
        <a:spcBef>
          <a:spcPct val="0"/>
        </a:spcBef>
        <a:buNone/>
        <a:defRPr sz="5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2718" indent="-442718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4132" kern="1200">
          <a:solidFill>
            <a:schemeClr val="tx1"/>
          </a:solidFill>
          <a:latin typeface="+mn-lt"/>
          <a:ea typeface="+mn-ea"/>
          <a:cs typeface="+mn-cs"/>
        </a:defRPr>
      </a:lvl1pPr>
      <a:lvl2pPr marL="959223" indent="-368932" algn="l" defTabSz="1180582" rtl="0" eaLnBrk="1" latinLnBrk="0" hangingPunct="1">
        <a:spcBef>
          <a:spcPct val="20000"/>
        </a:spcBef>
        <a:buFont typeface="Arial" panose="020B0604020202020204" pitchFamily="34" charset="0"/>
        <a:buChar char="–"/>
        <a:defRPr sz="3615" kern="1200">
          <a:solidFill>
            <a:schemeClr val="tx1"/>
          </a:solidFill>
          <a:latin typeface="+mn-lt"/>
          <a:ea typeface="+mn-ea"/>
          <a:cs typeface="+mn-cs"/>
        </a:defRPr>
      </a:lvl2pPr>
      <a:lvl3pPr marL="1475727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3pPr>
      <a:lvl4pPr marL="2066018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82" kern="1200">
          <a:solidFill>
            <a:schemeClr val="tx1"/>
          </a:solidFill>
          <a:latin typeface="+mn-lt"/>
          <a:ea typeface="+mn-ea"/>
          <a:cs typeface="+mn-cs"/>
        </a:defRPr>
      </a:lvl4pPr>
      <a:lvl5pPr marL="2656309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»"/>
        <a:defRPr sz="2582" kern="1200">
          <a:solidFill>
            <a:schemeClr val="tx1"/>
          </a:solidFill>
          <a:latin typeface="+mn-lt"/>
          <a:ea typeface="+mn-ea"/>
          <a:cs typeface="+mn-cs"/>
        </a:defRPr>
      </a:lvl5pPr>
      <a:lvl6pPr marL="3246600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2" kern="1200">
          <a:solidFill>
            <a:schemeClr val="tx1"/>
          </a:solidFill>
          <a:latin typeface="+mn-lt"/>
          <a:ea typeface="+mn-ea"/>
          <a:cs typeface="+mn-cs"/>
        </a:defRPr>
      </a:lvl6pPr>
      <a:lvl7pPr marL="3836891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2" kern="1200">
          <a:solidFill>
            <a:schemeClr val="tx1"/>
          </a:solidFill>
          <a:latin typeface="+mn-lt"/>
          <a:ea typeface="+mn-ea"/>
          <a:cs typeface="+mn-cs"/>
        </a:defRPr>
      </a:lvl7pPr>
      <a:lvl8pPr marL="4427182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2" kern="1200">
          <a:solidFill>
            <a:schemeClr val="tx1"/>
          </a:solidFill>
          <a:latin typeface="+mn-lt"/>
          <a:ea typeface="+mn-ea"/>
          <a:cs typeface="+mn-cs"/>
        </a:defRPr>
      </a:lvl8pPr>
      <a:lvl9pPr marL="5017473" indent="-295145" algn="l" defTabSz="1180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90291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2pPr>
      <a:lvl3pPr marL="1180582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3pPr>
      <a:lvl4pPr marL="1770873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4pPr>
      <a:lvl5pPr marL="2361164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5pPr>
      <a:lvl6pPr marL="2951455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6pPr>
      <a:lvl7pPr marL="3541746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7pPr>
      <a:lvl8pPr marL="4132036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8pPr>
      <a:lvl9pPr marL="4722327" algn="l" defTabSz="1180582" rtl="0" eaLnBrk="1" latinLnBrk="0" hangingPunct="1">
        <a:defRPr sz="2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9"/>
            <a:ext cx="12192000" cy="68405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Design - Travel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384" y="2340149"/>
            <a:ext cx="10972800" cy="2688239"/>
          </a:xfrm>
        </p:spPr>
        <p:txBody>
          <a:bodyPr/>
          <a:lstStyle/>
          <a:p>
            <a:pPr lvl="8"/>
            <a:endParaRPr lang="en-US" altLang="zh-TW" dirty="0" smtClean="0"/>
          </a:p>
          <a:p>
            <a:pPr lvl="8"/>
            <a:endParaRPr lang="en-US" altLang="zh-TW" dirty="0" smtClean="0"/>
          </a:p>
          <a:p>
            <a:pPr lvl="8"/>
            <a:endParaRPr lang="en-US" altLang="zh-TW" dirty="0" smtClean="0"/>
          </a:p>
          <a:p>
            <a:pPr marL="4722328" lvl="8" indent="0">
              <a:buNone/>
            </a:pPr>
            <a:r>
              <a:rPr lang="zh-TW" altLang="en-US" dirty="0" smtClean="0"/>
              <a:t>譚凱</a:t>
            </a:r>
            <a:r>
              <a:rPr lang="zh-TW" altLang="en-US" dirty="0"/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1833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229187" y="0"/>
            <a:ext cx="6945188" cy="6840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92"/>
            <a:ext cx="5231904" cy="6756515"/>
          </a:xfrm>
        </p:spPr>
      </p:pic>
      <p:sp>
        <p:nvSpPr>
          <p:cNvPr id="7" name="文字方塊 6"/>
          <p:cNvSpPr txBox="1"/>
          <p:nvPr/>
        </p:nvSpPr>
        <p:spPr>
          <a:xfrm>
            <a:off x="6888088" y="3239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5495" y="22788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主視覺形象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28048" y="457239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優先度較高之項目連結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2" name="直線單箭頭接點 11"/>
          <p:cNvCxnSpPr>
            <a:stCxn id="7" idx="1"/>
          </p:cNvCxnSpPr>
          <p:nvPr/>
        </p:nvCxnSpPr>
        <p:spPr>
          <a:xfrm flipH="1" flipV="1">
            <a:off x="5231904" y="323925"/>
            <a:ext cx="165618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31904" y="2448161"/>
            <a:ext cx="155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1"/>
          </p:cNvCxnSpPr>
          <p:nvPr/>
        </p:nvCxnSpPr>
        <p:spPr>
          <a:xfrm flipH="1">
            <a:off x="5231904" y="474167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34084" y="570050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優先度較低之</a:t>
            </a:r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項目連結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231904" y="5868541"/>
            <a:ext cx="144016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785495" y="6374912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列 版權宣告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74682" y="6588621"/>
            <a:ext cx="1459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9337270" y="1278202"/>
            <a:ext cx="255220" cy="255220"/>
            <a:chOff x="5401577" y="2754198"/>
            <a:chExt cx="255220" cy="255220"/>
          </a:xfrm>
        </p:grpSpPr>
        <p:sp>
          <p:nvSpPr>
            <p:cNvPr id="24" name="橢圓 2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9748642" y="1223486"/>
            <a:ext cx="1176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品牌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0"/>
            <a:ext cx="341406" cy="341406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9337270" y="1836093"/>
            <a:ext cx="255220" cy="255220"/>
            <a:chOff x="5401577" y="2754198"/>
            <a:chExt cx="255220" cy="255220"/>
          </a:xfrm>
        </p:grpSpPr>
        <p:sp>
          <p:nvSpPr>
            <p:cNvPr id="33" name="橢圓 3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9772082" y="18059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聯絡資訊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317783" y="22862"/>
            <a:ext cx="255220" cy="255220"/>
            <a:chOff x="5401577" y="275419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9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1944" cy="6849506"/>
          </a:xfrm>
        </p:spPr>
      </p:pic>
      <p:sp>
        <p:nvSpPr>
          <p:cNvPr id="5" name="矩形 4"/>
          <p:cNvSpPr/>
          <p:nvPr/>
        </p:nvSpPr>
        <p:spPr>
          <a:xfrm>
            <a:off x="5591944" y="0"/>
            <a:ext cx="6600056" cy="684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797989" y="880538"/>
            <a:ext cx="255220" cy="255220"/>
            <a:chOff x="5401577" y="2754198"/>
            <a:chExt cx="255220" cy="255220"/>
          </a:xfrm>
        </p:grpSpPr>
        <p:sp>
          <p:nvSpPr>
            <p:cNvPr id="7" name="橢圓 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7176120" y="827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色彩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76120" y="1332037"/>
            <a:ext cx="384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淺藍色代表了天空和海洋，使人嚮往大自然，脫離城市的束縛，邁向這地球上每一寸鬼斧神工，呼吸著不然擁有過的自由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。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96200" y="2328536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R:39, G:154, B:175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1588" y="2163034"/>
            <a:ext cx="543214" cy="5371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6849786" y="3003340"/>
            <a:ext cx="255220" cy="255220"/>
            <a:chOff x="5401577" y="2754198"/>
            <a:chExt cx="255220" cy="255220"/>
          </a:xfrm>
        </p:grpSpPr>
        <p:sp>
          <p:nvSpPr>
            <p:cNvPr id="15" name="橢圓 1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205840" y="30033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視覺回饋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6120" y="3564285"/>
            <a:ext cx="1296144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72264" y="3719044"/>
            <a:ext cx="80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Normal</a:t>
            </a:r>
            <a:endParaRPr kumimoji="1"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79234" y="4558243"/>
            <a:ext cx="83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Pressed</a:t>
            </a:r>
            <a:endParaRPr kumimoji="1"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7176120" y="4388966"/>
            <a:ext cx="1296144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67177" y="5314981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6882569" y="5316442"/>
            <a:ext cx="255220" cy="255220"/>
            <a:chOff x="5401577" y="2754198"/>
            <a:chExt cx="255220" cy="255220"/>
          </a:xfrm>
        </p:grpSpPr>
        <p:sp>
          <p:nvSpPr>
            <p:cNvPr id="24" name="橢圓 2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6917965" y="5756943"/>
            <a:ext cx="333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字體皆使用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Calibri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06318" y="3091250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9626308" y="3124523"/>
            <a:ext cx="255220" cy="255220"/>
            <a:chOff x="5401577" y="2754198"/>
            <a:chExt cx="255220" cy="255220"/>
          </a:xfrm>
        </p:grpSpPr>
        <p:sp>
          <p:nvSpPr>
            <p:cNvPr id="29" name="橢圓 28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9614996" y="3438778"/>
            <a:ext cx="255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614996" y="3424546"/>
            <a:ext cx="25467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使用與網頁整體色調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相</a:t>
            </a:r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似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的</a:t>
            </a:r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綠色。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154013"/>
            <a:ext cx="2404257" cy="7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104</Words>
  <Application>Microsoft Office PowerPoint</Application>
  <PresentationFormat>自訂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微軟正黑體</vt:lpstr>
      <vt:lpstr>新細明體</vt:lpstr>
      <vt:lpstr>Arial</vt:lpstr>
      <vt:lpstr>Calibri</vt:lpstr>
      <vt:lpstr>Office 佈景主題</vt:lpstr>
      <vt:lpstr>Web Design - Travel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譚凱隆</cp:lastModifiedBy>
  <cp:revision>18</cp:revision>
  <dcterms:created xsi:type="dcterms:W3CDTF">2016-03-23T05:49:38Z</dcterms:created>
  <dcterms:modified xsi:type="dcterms:W3CDTF">2016-03-28T17:28:14Z</dcterms:modified>
</cp:coreProperties>
</file>