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F4D3-B94D-4E42-A0DA-1756F00FB74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khoa1611/G26_QLKS/blob/master/10%20Project%20Management/Project%20Plan/Project-Plan-G26QLKS.xlsx" TargetMode="External"/><Relationship Id="rId2" Type="http://schemas.openxmlformats.org/officeDocument/2006/relationships/hyperlink" Target="https://github.com/tankhoa1611/G26_QLKS/blob/master/80%20Requirements/Templates/TemplateProject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khoa1611/G26_QLKS/blob/master/60%20Realisation/A%26D/QuanLyKhachSan_PTTK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khoa1611/G26_QLKS/blob/master/60%20Realisation/A%26D/QuanLyKhachSan_PTTK.doc" TargetMode="External"/><Relationship Id="rId2" Type="http://schemas.openxmlformats.org/officeDocument/2006/relationships/hyperlink" Target="https://github.com/tankhoa1611/G26_QLKS/blob/master/99%20Other/QLKSDATABASE.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khoa1611/G26_QLKS/blob/master/60%20Realisation/A%26D/QuanLyKhachSan_PTTK.do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26qlks.some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 G26_QLKS</a:t>
            </a:r>
            <a:endParaRPr lang="en-US" dirty="0" smtClean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NGUYỄN TÂN KHOA</a:t>
            </a:r>
          </a:p>
          <a:p>
            <a:r>
              <a:rPr lang="en-US" dirty="0" smtClean="0"/>
              <a:t>NGUYỄN HỮU THẠCH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27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6" y="235804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50" y="754895"/>
            <a:ext cx="5735944" cy="1710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94" y="754895"/>
            <a:ext cx="5735944" cy="1710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50" y="2204236"/>
            <a:ext cx="5735944" cy="1710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494" y="2137276"/>
            <a:ext cx="5735944" cy="1777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50" y="3543370"/>
            <a:ext cx="5735944" cy="1710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494" y="3543370"/>
            <a:ext cx="5735944" cy="17105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50" y="4992711"/>
            <a:ext cx="5735944" cy="17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LAB1: XÁC ĐỊNH YÊU 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github.com/tankhoa1611/G26_QLKS/blob/master/80%20Requirements/Templates/TemplateProject.docx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https://github.com/tankhoa1611/G26_QLKS/blob/master/10%20Project%20Management/Project%20Plan/Project-Plan-G26QLKS.xlsx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project</a:t>
            </a:r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github.com/tankhoa1611/G26_QLKS/blob/master/60%20Realisation/A%26D/QuanLyKhachSan_PTTK.doc</a:t>
            </a:r>
            <a:endParaRPr lang="en-US" dirty="0" smtClean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 smtClean="0"/>
              <a:t>Usecase,activity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endParaRPr lang="en-US" dirty="0"/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1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github.com/tankhoa1611/G26_QLKS/blob/master/99%20Other/QLKSDATABASE.sql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github.com/tankhoa1611/G26_QLKS/blob/master/60%20Realisation/A%26D/QuanLyKhachSan_PTTK.doc</a:t>
            </a:r>
            <a:endParaRPr lang="en-US" dirty="0" smtClean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smtClean="0"/>
              <a:t>&gt; 10 </a:t>
            </a:r>
            <a:endParaRPr lang="en-US" dirty="0"/>
          </a:p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/>
              <a:t>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smtClean="0"/>
              <a:t>database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hỏng</a:t>
            </a:r>
            <a:r>
              <a:rPr lang="en-US" dirty="0" smtClean="0"/>
              <a:t>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,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6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github.com/tankhoa1611/G26_QLKS/blob/master/60%20Realisation/A%26D/QuanLyKhachSan_PTTK.doc</a:t>
            </a:r>
            <a:endParaRPr lang="en-US" dirty="0" smtClean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 3</a:t>
            </a:r>
            <a:endParaRPr lang="en-US" dirty="0"/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site</a:t>
            </a:r>
            <a:endParaRPr lang="en-US" dirty="0"/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1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http://g26qlks.somee.com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firstAdmin@gmail.com/Admin@123</a:t>
            </a:r>
            <a:endParaRPr lang="en-US" dirty="0"/>
          </a:p>
          <a:p>
            <a:pPr lvl="1"/>
            <a:r>
              <a:rPr lang="en-US" dirty="0" smtClean="0"/>
              <a:t>TẠO SƠ ĐỒ PHÒNG, THÊM TRẠNG THÁI MỚI, THÊM LOẠI PHÒNG MỚI,ĐẶT PHÒNG, XÁC NHẬN,THANH TOÁN, XUẤT HOÁ ĐƠN,QUẢN LÝ NGƯỜI DÙNG, QUẢN LÝ NHÂN VIÊN, QUẢN LÝ ROLE.</a:t>
            </a:r>
          </a:p>
          <a:p>
            <a:pPr lvl="1"/>
            <a:r>
              <a:rPr lang="vi-VN" dirty="0"/>
              <a:t>Số lần thay đổi: </a:t>
            </a:r>
            <a:r>
              <a:rPr lang="en-US" dirty="0" smtClean="0"/>
              <a:t>2</a:t>
            </a:r>
            <a:endParaRPr lang="vi-VN" dirty="0"/>
          </a:p>
          <a:p>
            <a:pPr lvl="1"/>
            <a:r>
              <a:rPr lang="vi-VN" dirty="0"/>
              <a:t>Nội dung thay đổi: </a:t>
            </a:r>
            <a:r>
              <a:rPr lang="en-US" dirty="0" smtClean="0"/>
              <a:t>TÀI NGUYÊN WEB, HOST</a:t>
            </a:r>
            <a:endParaRPr lang="vi-VN" dirty="0"/>
          </a:p>
          <a:p>
            <a:pPr lvl="1"/>
            <a:r>
              <a:rPr lang="vi-VN" dirty="0"/>
              <a:t>Lý do thay đổi: </a:t>
            </a:r>
            <a:r>
              <a:rPr lang="en-US" dirty="0" smtClean="0"/>
              <a:t>FIX LỖI WEB</a:t>
            </a:r>
            <a:endParaRPr lang="vi-VN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comment,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fix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fix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file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-&gt;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script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endParaRPr lang="en-US" dirty="0" smtClean="0"/>
          </a:p>
          <a:p>
            <a:pPr lvl="2"/>
            <a:r>
              <a:rPr lang="en-US" dirty="0" err="1" smtClean="0"/>
              <a:t>Qúa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fix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 smtClean="0"/>
              <a:t>phục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code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comment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</a:t>
            </a:r>
          </a:p>
          <a:p>
            <a:pPr lvl="1"/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code, </a:t>
            </a:r>
            <a:r>
              <a:rPr lang="en-US" dirty="0" err="1" smtClean="0"/>
              <a:t>để</a:t>
            </a:r>
            <a:r>
              <a:rPr lang="en-US" dirty="0" smtClean="0"/>
              <a:t> code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  <a:p>
            <a:pPr lvl="1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file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, images, …….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code,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mề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code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endParaRPr lang="en-US" dirty="0" smtClean="0"/>
          </a:p>
          <a:p>
            <a:pPr lvl="1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2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Báo cáo thực hành CNPM</vt:lpstr>
      <vt:lpstr>Bảng phân công công việc</vt:lpstr>
      <vt:lpstr>LAB1: XÁC ĐỊNH YÊU CẦU</vt:lpstr>
      <vt:lpstr>LAB 2: Mô hình hóa yêu cầu</vt:lpstr>
      <vt:lpstr>LAB 3: Thiết kế dữ liệu</vt:lpstr>
      <vt:lpstr>LAB 4: Thiết kế giao diện</vt:lpstr>
      <vt:lpstr>LAB 5: Cài đặt phần mềm</vt:lpstr>
      <vt:lpstr>Kinh nghiệm đạt được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T440s</dc:creator>
  <cp:lastModifiedBy>ADMIN</cp:lastModifiedBy>
  <cp:revision>12</cp:revision>
  <dcterms:created xsi:type="dcterms:W3CDTF">2018-12-12T09:52:11Z</dcterms:created>
  <dcterms:modified xsi:type="dcterms:W3CDTF">2020-07-18T16:49:01Z</dcterms:modified>
</cp:coreProperties>
</file>