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0F7F-7F79-4B90-AD6B-B04D771D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02546-B79C-4095-9F63-6B96BB598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4465-ECBE-44AE-8080-46535C03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8D52-9FD4-40E4-9560-CA846630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1A6D-64FE-47FF-A65D-498D4E57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3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4E4-E766-4BDE-BA3C-818791E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57D9F-DF36-4EF0-9E66-2465EEC07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C8F3-149A-426E-84A3-CAEBE1B9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4B245-D5FF-439F-94ED-AF02FEA5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FE5A-CE01-4F45-A14E-3DB329E0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9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B1E5C-19C2-4F69-8F71-8357D5414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F2475-9E0A-4C53-A5C9-90134F86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648A-CFC9-44B4-A8F4-D86732E3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2FAD-1B46-494F-AEB6-F133334C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06AC-FCC3-4CE4-8451-962471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4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51F5-B8D2-4319-A1B6-4E773CE5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3E70-88F8-448E-B5D0-D08CBD4D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0756-F78C-4218-9213-1C803F8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3FDB-FA04-4CA9-9A77-29CD4B24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C802-3C55-40C7-8BAE-C0A44A30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051F-32A1-4E5D-8F7D-7F70773F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BD68D-54DA-44DC-BBBE-A40CDDA2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C7B3-6591-4495-AA19-1A301301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187B-2430-4C64-8862-AF1C22A5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2D6E-856B-49F7-8826-A9ED619D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354C-279B-4E13-8000-39FC3017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00C8-D6DE-42FB-A47F-0615A64DE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41731-ED7B-4E19-928D-A923CFF6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45DBE-DC50-43DD-8478-CCE43178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C25E-F4F0-435F-A14D-CA1D891D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12BA-5DA3-484E-8B52-9D039771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8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4C3A-819D-4CB2-B050-C03A30E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01E39-EABF-4823-97A8-E6A2CA0D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665F4-90F6-4A2F-BCF8-2BB5D984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60A13-C10C-4AE6-B5D2-9AA6F2938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3CB14-A4AD-4E46-86D8-E04C30D73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FC31D-D8EB-4454-8F2F-A3B15332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1FE16-C1E7-405E-BC2C-D9A78D64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2C0FC-A883-42D9-B235-B07FC1E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EB5-DB08-4A73-80EC-3227BC85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B6A62-574D-4D20-A6DF-5C37D6B2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FDB8-2F64-4C36-8184-D12241CD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42DCB-2396-4DF7-A83F-77AB52C4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58DE4-0671-42D5-8F28-0307CAAA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26F6A-ACDF-4E3D-B1FA-CE8D67B3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71E8-87C1-4CF1-B993-484A2C5F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A3CA-B42C-4263-95D3-9312CB58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214B-5818-4A07-9A95-B2DB3F2C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81F14-CB79-4FFD-A568-12EA26E84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FE9EB-1811-4936-BFCC-66F82061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6CCE2-BD25-48A8-B76E-E596652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15A2B-BD00-4BCE-97B3-92A2DA95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6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B1A-4F81-4E30-B7EC-3A4CD5EF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B442-8F59-4E92-ADA3-AEF2A9865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74CDC-24FE-4EF6-97AD-36B46251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CF65-D50D-43F0-8960-4F9E8A42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E913-336B-4FEB-B71B-7B045F1D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A494D-ADBA-46DD-A31E-4DE2AC18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9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E9E4D-1BD2-4EC3-829D-E9AFDD61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B96C-C882-43A9-AB38-9488E622D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375D-41FA-482A-B9FB-D57D97F95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EA5F-28E9-491C-A237-D46D788A7650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B71E-D9A1-484D-B6A4-744F7EBB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1570-4D47-4B1B-B995-F36DC4F77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DE5DD3-8DBF-4602-906B-222A5CAEF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Render Graph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47C143-6D63-48B8-9546-226F9B5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955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One step more to the modern rendering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architecture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Tianyi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(Tanki) Zhang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23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98F31-33C2-4CF5-9EFD-7E2B2D117AF2}"/>
              </a:ext>
            </a:extLst>
          </p:cNvPr>
          <p:cNvSpPr/>
          <p:nvPr/>
        </p:nvSpPr>
        <p:spPr>
          <a:xfrm>
            <a:off x="618828" y="2207490"/>
            <a:ext cx="5523346" cy="168101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63CDE-AE2C-4AFC-854C-35C9DA215A03}"/>
              </a:ext>
            </a:extLst>
          </p:cNvPr>
          <p:cNvSpPr/>
          <p:nvPr/>
        </p:nvSpPr>
        <p:spPr>
          <a:xfrm>
            <a:off x="618828" y="4011777"/>
            <a:ext cx="5523346" cy="72786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7898F-D13E-4DC2-B8A5-DEA530836F7B}"/>
              </a:ext>
            </a:extLst>
          </p:cNvPr>
          <p:cNvSpPr txBox="1"/>
          <p:nvPr/>
        </p:nvSpPr>
        <p:spPr>
          <a:xfrm>
            <a:off x="6474679" y="2863333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Construction Phase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81E74-5798-4163-B559-F93B5FEC81FF}"/>
              </a:ext>
            </a:extLst>
          </p:cNvPr>
          <p:cNvSpPr txBox="1"/>
          <p:nvPr/>
        </p:nvSpPr>
        <p:spPr>
          <a:xfrm>
            <a:off x="6474679" y="4158022"/>
            <a:ext cx="17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Execution Phase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EE681F-BDAA-4893-BD99-1A3AF82BC4F8}"/>
              </a:ext>
            </a:extLst>
          </p:cNvPr>
          <p:cNvSpPr/>
          <p:nvPr/>
        </p:nvSpPr>
        <p:spPr>
          <a:xfrm>
            <a:off x="286323" y="1672493"/>
            <a:ext cx="5320146" cy="351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569CD6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auto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&amp; genBufferPass =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mGraph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defineNode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"G-Buffer"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,[&amp;](RenderNodeContext&amp; builder) {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S&lt;const Program&gt; prog = Resource&lt;Program&gt;::get(“…");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reset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(prog);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readCbv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"frame-data"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mCFrameData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auto albedo = Resource&lt;Texture2&gt;::get(“…");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readSrv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"albedo-tex"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albedo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writeRtv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"g-albedo"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mGAlbedo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writeDsv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"g-depth"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mGDepth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586C0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[&amp;](RHIContext&amp; ctx) { 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 //…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 ctx.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draw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(instr.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startIndex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instr.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elementCount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};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});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135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1D2F4A-ACCA-43B1-B613-230461EB1125}"/>
              </a:ext>
            </a:extLst>
          </p:cNvPr>
          <p:cNvSpPr/>
          <p:nvPr/>
        </p:nvSpPr>
        <p:spPr>
          <a:xfrm>
            <a:off x="286322" y="6099778"/>
            <a:ext cx="6936509" cy="624658"/>
          </a:xfrm>
          <a:prstGeom prst="rect">
            <a:avLst/>
          </a:prstGeom>
          <a:solidFill>
            <a:schemeClr val="accent3">
              <a:alpha val="8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4DEDB-921C-4AD8-A1D8-1492BD3144F3}"/>
              </a:ext>
            </a:extLst>
          </p:cNvPr>
          <p:cNvSpPr/>
          <p:nvPr/>
        </p:nvSpPr>
        <p:spPr>
          <a:xfrm>
            <a:off x="286322" y="206820"/>
            <a:ext cx="6936509" cy="3293762"/>
          </a:xfrm>
          <a:prstGeom prst="rect">
            <a:avLst/>
          </a:prstGeom>
          <a:solidFill>
            <a:schemeClr val="accent3">
              <a:alpha val="8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DC02CE-3698-436E-AC1A-D09C179BCA84}"/>
              </a:ext>
            </a:extLst>
          </p:cNvPr>
          <p:cNvSpPr/>
          <p:nvPr/>
        </p:nvSpPr>
        <p:spPr>
          <a:xfrm>
            <a:off x="286323" y="206820"/>
            <a:ext cx="5320146" cy="351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569CD6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auto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&amp; genBufferPass =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mGraph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defineNode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"G-Buffer"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,[&amp;](RenderNodeContext&amp; builder) {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S&lt;const Program&gt; prog = Resource&lt;Program&gt;::get(“…");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reset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(prog);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readCbv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"frame-data"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mCFrameData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auto albedo = Resource&lt;Texture2&gt;::get(“…");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readSrv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"albedo-tex"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albedo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writeRtv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"g-albedo"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mGAlbedo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writeDsv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"g-depth"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mGDepth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586C0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[&amp;](RHIContext&amp; ctx) { 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 //…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 ctx.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draw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(instr.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startIndex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instr.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elementCount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};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});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962F5-5C21-4A37-A77E-CA283A3676ED}"/>
              </a:ext>
            </a:extLst>
          </p:cNvPr>
          <p:cNvSpPr/>
          <p:nvPr/>
        </p:nvSpPr>
        <p:spPr>
          <a:xfrm>
            <a:off x="286323" y="3585128"/>
            <a:ext cx="5920509" cy="2599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auto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&amp; deferredShadingPass =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mGraph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defineNode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"DeferredShading"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[&amp;](RenderNodeContext&amp; builder) {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S&lt;const Program&gt; prog = Resource&lt;Program&gt;::get(“…");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reset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(prog);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readCbv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"frame-data"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mCFrameData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readSrv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“</a:t>
            </a:r>
            <a:r>
              <a:rPr lang="en-US" altLang="zh-CN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surface-color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mGAlbedo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586C0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[&amp;](RHIContext&amp; ctx) {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 ctx.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draw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};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});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7E8EA-FB05-4753-BC64-96A6DB28717A}"/>
              </a:ext>
            </a:extLst>
          </p:cNvPr>
          <p:cNvSpPr/>
          <p:nvPr/>
        </p:nvSpPr>
        <p:spPr>
          <a:xfrm>
            <a:off x="286323" y="6186104"/>
            <a:ext cx="6936508" cy="443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mGraph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depend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(genBufferPass, deferredShadingPass);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mGraph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connect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(genBufferPass, 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"g-albedo"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deferredShadingPass, 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surface-color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68223-000A-43F4-BEE3-047B9FF4B56E}"/>
              </a:ext>
            </a:extLst>
          </p:cNvPr>
          <p:cNvSpPr/>
          <p:nvPr/>
        </p:nvSpPr>
        <p:spPr>
          <a:xfrm>
            <a:off x="286322" y="3585128"/>
            <a:ext cx="6936509" cy="2430104"/>
          </a:xfrm>
          <a:prstGeom prst="rect">
            <a:avLst/>
          </a:prstGeom>
          <a:solidFill>
            <a:schemeClr val="accent3">
              <a:alpha val="8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9C28D-9A7F-4C47-8B89-D58B39F1CA2C}"/>
              </a:ext>
            </a:extLst>
          </p:cNvPr>
          <p:cNvSpPr txBox="1"/>
          <p:nvPr/>
        </p:nvSpPr>
        <p:spPr>
          <a:xfrm>
            <a:off x="6267120" y="3238972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G-Buffer Pass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FAA9C-2132-454C-BADF-6FC527688151}"/>
              </a:ext>
            </a:extLst>
          </p:cNvPr>
          <p:cNvSpPr txBox="1"/>
          <p:nvPr/>
        </p:nvSpPr>
        <p:spPr>
          <a:xfrm>
            <a:off x="6145292" y="5761968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Composite Pass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6D2B4B-4C49-4CCC-90A5-4E6D5CA3819A}"/>
              </a:ext>
            </a:extLst>
          </p:cNvPr>
          <p:cNvGrpSpPr/>
          <p:nvPr/>
        </p:nvGrpSpPr>
        <p:grpSpPr>
          <a:xfrm>
            <a:off x="4322280" y="2129431"/>
            <a:ext cx="6418123" cy="2818502"/>
            <a:chOff x="4322280" y="2129431"/>
            <a:chExt cx="6418123" cy="281850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0486E7B-2C63-45FC-9589-2F375A3857BC}"/>
                </a:ext>
              </a:extLst>
            </p:cNvPr>
            <p:cNvGrpSpPr/>
            <p:nvPr/>
          </p:nvGrpSpPr>
          <p:grpSpPr>
            <a:xfrm>
              <a:off x="4322280" y="2129431"/>
              <a:ext cx="3889680" cy="2818502"/>
              <a:chOff x="5979427" y="2431229"/>
              <a:chExt cx="2094977" cy="175349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BC0CCEA-B883-457C-B7DC-9B9E48F69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9427" y="2431229"/>
                <a:ext cx="209497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8D6F9CA-944A-4102-AB69-32B180F1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404" y="2431229"/>
                <a:ext cx="0" cy="175349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58999D9-DF2E-4574-BBF6-BDED2D937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6571" y="4184725"/>
                <a:ext cx="1917833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9CF24A-0EBC-4406-9FC7-921926A6B702}"/>
                </a:ext>
              </a:extLst>
            </p:cNvPr>
            <p:cNvSpPr txBox="1"/>
            <p:nvPr/>
          </p:nvSpPr>
          <p:spPr>
            <a:xfrm>
              <a:off x="8464844" y="3315916"/>
              <a:ext cx="2275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</a:rPr>
                <a:t>Resource Dependency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D2526D-06A4-47D4-AD52-F28824FF79D2}"/>
              </a:ext>
            </a:extLst>
          </p:cNvPr>
          <p:cNvGrpSpPr/>
          <p:nvPr/>
        </p:nvGrpSpPr>
        <p:grpSpPr>
          <a:xfrm>
            <a:off x="4730357" y="6131283"/>
            <a:ext cx="5554088" cy="369332"/>
            <a:chOff x="4730357" y="6131283"/>
            <a:chExt cx="5554088" cy="36933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3D7C1B-B36E-42AA-91F3-3A228E028A9F}"/>
                </a:ext>
              </a:extLst>
            </p:cNvPr>
            <p:cNvCxnSpPr>
              <a:cxnSpLocks/>
            </p:cNvCxnSpPr>
            <p:nvPr/>
          </p:nvCxnSpPr>
          <p:spPr>
            <a:xfrm>
              <a:off x="4730357" y="6315949"/>
              <a:ext cx="348160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25D3128-62C1-45F8-BD25-FCF31FE64194}"/>
                </a:ext>
              </a:extLst>
            </p:cNvPr>
            <p:cNvSpPr txBox="1"/>
            <p:nvPr/>
          </p:nvSpPr>
          <p:spPr>
            <a:xfrm>
              <a:off x="8464844" y="6131283"/>
              <a:ext cx="1819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</a:rPr>
                <a:t>Pass Dependency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197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AA7813-F168-4E40-AF58-1C219A0E5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" r="288" b="1112"/>
          <a:stretch/>
        </p:blipFill>
        <p:spPr>
          <a:xfrm>
            <a:off x="586740" y="38100"/>
            <a:ext cx="1101852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5921EA-322C-43AF-A01D-9A6A42A92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" r="563" b="1010"/>
          <a:stretch/>
        </p:blipFill>
        <p:spPr>
          <a:xfrm>
            <a:off x="609600" y="0"/>
            <a:ext cx="10972800" cy="67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3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EFE34-BF1A-4051-BECE-779ECD402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" r="811" b="1413"/>
          <a:stretch/>
        </p:blipFill>
        <p:spPr>
          <a:xfrm>
            <a:off x="618835" y="-5793"/>
            <a:ext cx="10945092" cy="67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6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146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Fira Mono</vt:lpstr>
      <vt:lpstr>Office Theme</vt:lpstr>
      <vt:lpstr>Render Graph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Tanki</dc:creator>
  <cp:lastModifiedBy>Zhang Tanki</cp:lastModifiedBy>
  <cp:revision>11</cp:revision>
  <dcterms:created xsi:type="dcterms:W3CDTF">2019-02-08T23:42:49Z</dcterms:created>
  <dcterms:modified xsi:type="dcterms:W3CDTF">2019-02-15T03:16:34Z</dcterms:modified>
</cp:coreProperties>
</file>