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11152554" y="2125098"/>
            <a:ext cx="992265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EB8D70A-72A2-9451-2FC3-BD2645732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1942411"/>
                  </p:ext>
                </p:extLst>
              </p:nvPr>
            </p:nvGraphicFramePr>
            <p:xfrm>
              <a:off x="687753" y="289168"/>
              <a:ext cx="10980615" cy="61350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EB8D70A-72A2-9451-2FC3-BD2645732C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753" y="289168"/>
                <a:ext cx="10980615" cy="613507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C8A1A04-0046-45C8-1577-9D5983A86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AEA-15BD-7D97-9E07-9D1E726F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2E57-45C2-F913-6D34-AF5B9922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449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ef5883d-00ee-407f-8d35-83c356e79a1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9e39f60-5971-45bb-9807-38994040428c/ReportSectione5dbf0845edfd9c8fc52?bookmarkGuid=6bcf2c50-5ba8-46f7-b3dc-a244366c6cde&amp;bookmarkUsage=1&amp;ctid=510fbeca-7d2d-4791-9a4c-4ed583336b67&amp;fromEntryPoint=export&quot;"/>
    <we:property name="reportState" value="&quot;CONNECTED&quot;"/>
    <we:property name="reportEmbeddedTime" value="&quot;2023-07-13T19:33:40.566Z&quot;"/>
    <we:property name="creatorSessionId" value="&quot;4fcc6e17-f49a-4bbe-9750-575ad9e9576b&quot;"/>
    <we:property name="creatorUserId" value="&quot;10032002AC3BD0A1&quot;"/>
    <we:property name="creatorTenantId" value="&quot;510fbeca-7d2d-4791-9a4c-4ed583336b67&quot;"/>
    <we:property name="reportName" value="&quot;t20ipl2023&quot;"/>
    <we:property name="isFiltersActionButtonVisible" value="true"/>
    <we:property name="initialStateBookmark" value="&quot;H4sIAAAAAAAAA+1abW/bNhD+K4GAfQsGvkpivyVZAgx9C5IiGzAUxZE8OmplyZDkLlmR/76j5DYvdezETmtvbT4k4Yk8PrzndLwj9SnxRTsp4fIVjDF5luzX9YcxNB92eLKbVDPZ69fPX+6dPH/3au/lIYnrSVfUVZs8+5R00IywOyvaKZRRAwn/erubQFkewyi2ApQt7iYTbNq6grL4B4fO9Khrpni1m+DFpKwbiCpPO+gwqv1I3alNc/NfJc0Iris+4im6bpCe4KRuulkbtbeB5UqjD964PDgtaEw7PO1hLu8fJ+2BHdRVB0VFAKIMlOGKeaVVUMJpmXHrorwtqlE5W8r12DeXk2gv6KfZn3YdgSVz2fc0cVR3dUXrzXNrdUgRhHXKSCW01GuqzLgAUJkGb0EKYxy4dE2VgqVWCo70K1Vp6rTKxJoqtbXWCyVUnoMGk8og11VJpChlURvurdBWc8nVUpXtOdDfr3RJboBx4wM30ucKtEz5qrrAalJkFCqjMszSHPPlhBRjemXm4Apaep/mzAkhpSXHsXZVXCFYZzmEFLRxEnPB+Nq+p5A8JUjuMqZRKYR0Xd8LCk2eC8msC8CBKROyVVdspVMpqeAyRYJoHPESx4ai7GbvuL08vJg0FLgonA269vxHqBx6Ujf0i93OPscksZscNfW4HzCLmpZ6HlZd0V3GBnRRNcWylsQDPHZFUfGPc2ywH0ZBxhdDLIuN8QSaor3bel5UPnmmdpMXGLr4aG80anAEn8dF1Ni2X7SU0/Ec+Wk9bRyeYLhu9ICjcY6bmgJzD3qfQJN5d47rdgAWnx9Nq1nEZbF5UozOeyAvClrgwMEZlNOoULygEfTzdojoNwCsj3quZVfAf17/fdAgbTFkVn61u5V08+9Edz2tPDSXO788lmjNNs30Qug/Of5iqD3KouKOcttKfBnBctMEL8B9k132Y7N72jXFB9w5iRnzIxmmjHbDFC8B/5PmL5Z6CZ07x/axUVpumOAFsO8j94BEo7opHK3kLugnw3VMlS65zQOdbBOWO5lWjzLbvXC/bWq1pda7NzmYE1fiu7GwpOjAlnh4cbuooEbjsdm/7APGb0Xz+VCCws/h1vgLLY5EHjymkAcIAazkmc2HQmp+8TM77TnqHwoulVZUBhubacFyi5iTIX7cQDw/K1keiDe91S7A/dU7fMsDGMulQRskFeMqywSkXG29B6xJ8u9VRQFhsOFq2+uT8XYTyldFzS2iwHCNATSm0nNheSo4+78TdSfOr1iwfqttZzFfqREGJIOMaxY0EnHWbydf6un4mpdDrHae9P3ymnnUOZ8aqYO0KqTMWivsNXVv6smrzaSutwM35Fbm2nFkLON5LqwT2+lfGy+Vl27f21wqz9nDl6a0retnOjiHprub1w6XbDT1+xs3Z7Oq7HJG7VP7MnnOn73qDSdDb/vLAuZShQ6t4oy2UQ864+aB+TL3gikBNlNWCOQSmJ2fLX0zH3L12BYV+ncLg92DD9eWupKDxm9BabTmsodCyUAmpfTojGIZQrym1PcTvx2l7qPO0P4rbK663oFGmWolmAxpCE6ygMoZv+00PumJxfazuGi5A4mMahlpHWTEngwmtblnUfvioxq86Gx956imv4lPVa7jdwGcaSnoJYfH3f9u5i6zLNudI4gIfgifWLTefmuO0usFJGNsRv13QvW0ayc07hiqIfmcDFoL7PsReVB59LP/m3uSvPghUtLPQYYrbIkP7D/D9i9nqYBEQyUAAA==&quot;"/>
    <we:property name="bookmark" value="&quot;H4sIAAAAAAAAA+1abW/bNhD+K4GAfQsGvkpivyVZAgx9C5IiGzAUxZE8OmplyZDkLlmR/76j5DYvdezETmtvbT4k4Yk8PrzndLwj9SnxRTsp4fIVjDF5luzX9YcxNB92eLKbVDPZ69fPX+6dPH/3au/lIYnrSVfUVZs8+5R00IywOyvaKZRRAwn/erubQFkewyi2ApQt7iYTbNq6grL4B4fO9Khrpni1m+DFpKwbiCpPO+gwqv1I3alNc/NfJc0Iris+4im6bpCe4KRuulkbtbeB5UqjD964PDgtaEw7PO1hLu8fJ+2BHdRVB0VFAKIMlOGKeaVVUMJpmXHrorwtqlE5W8r12DeXk2gv6KfZn3YdgSVz2fc0cVR3dUXrzXNrdUgRhHXKSCW01GuqzLgAUJkGb0EKYxy4dE2VgqVWCo70K1Vp6rTKxJoqtbXWCyVUnoMGk8og11VJpChlURvurdBWc8nVUpXtOdDfr3RJboBx4wM30ucKtEz5qrrAalJkFCqjMszSHPPlhBRjemXm4Apaep/mzAkhpSXHsXZVXCFYZzmEFLRxEnPB+Nq+p5A8JUjuMqZRKYR0Xd8LCk2eC8msC8CBKROyVVdspVMpqeAyRYJoHPESx4ai7GbvuL08vJg0FLgonA269vxHqBx6Ujf0i93OPscksZscNfW4HzCLmpZ6HlZd0V3GBnRRNcWylsQDPHZFUfGPc2ywH0ZBxhdDLIuN8QSaor3bel5UPnmmdpMXGLr4aG80anAEn8dF1Ni2X7SU0/Ec+Wk9bRyeYLhu9ICjcY6bmgJzD3qfQJN5d47rdgAWnx9Nq1nEZbF5UozOeyAvClrgwMEZlNOoULygEfTzdojoNwCsj3quZVfAf17/fdAgbTFkVn61u5V08+9Edz2tPDSXO788lmjNNs30Qug/Of5iqD3KouKOcttKfBnBctMEL8B9k132Y7N72jXFB9w5iRnzIxmmjHbDFC8B/5PmL5Z6CZ07x/axUVpumOAFsO8j94BEo7opHK3kLugnw3VMlS65zQOdbBOWO5lWjzLbvXC/bWq1pda7NzmYE1fiu7GwpOjAlnh4cbuooEbjsdm/7APGb0Xz+VCCws/h1vgLLY5EHjymkAcIAazkmc2HQmp+8TM77TnqHwoulVZUBhubacFyi5iTIX7cQDw/K1keiDe91S7A/dU7fMsDGMulQRskFeMqywSkXG29B6xJ8u9VRQFhsOFq2+uT8XYTyldFzS2iwHCNATSm0nNheSo4+78TdSfOr1iwfqttZzFfqREGJIOMaxY0EnHWbydf6un4mpdDrHae9P3ymnnUOZ8aqYO0KqTMWivsNXVv6smrzaSutwM35Fbm2nFkLON5LqwT2+lfGy+Vl27f21wqz9nDl6a0retnOjiHprub1w6XbDT1+xs3Z7Oq7HJG7VP7MnnOn73qDSdDb/vLAuZShQ6t4oy2UQ864+aB+TL3gikBNlNWCOQSmJ2fLX0zH3L12BYV+ncLg92DD9eWupKDxm9BabTmsodCyUAmpfTojGIZQrym1PcTvx2l7qPO0P4rbK663oFGmWolmAxpCE6ygMoZv+00PumJxfazuGi5A4mMahlpHWTEngwmtblnUfvioxq86Gx956imv4lPVa7jdwGcaSnoJYfH3f9u5i6zLNudI4gIfgifWLTefmuO0usFJGNsRv13QvW0ayc07hiqIfmcDFoL7PsReVB59LP/m3uSvPghUtLPQYYrbIkP7D/D9i9nqYBEQyUAAA==&quot;"/>
    <we:property name="embedUrl" value="&quot;/reportEmbed?reportId=d9e39f60-5971-45bb-9807-38994040428c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9a42f87b-4f2b-448f-a913-49440e8c9d19&quot;"/>
    <we:property name="pageName" value="&quot;ReportSectione5dbf0845edfd9c8fc52&quot;"/>
    <we:property name="pageDisplayName" value="&quot;Dashboard&quot;"/>
    <we:property name="backgroundColor" value="&quot;#10595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F71B176-41C0-4349-9867-BD7FEE790CBE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d9e39f60-5971-45bb-9807-38994040428c/ReportSectione5dbf0845edfd9c8fc52?bookmarkGuid=6bcf2c50-5ba8-46f7-b3dc-a244366c6cde&amp;bookmarkUsage=1&amp;ctid=510fbeca-7d2d-4791-9a4c-4ed583336b67&amp;fromEntryPoint=export&quot;"/>
    <we:property name="reportName" value="&quot;t20ipl2023&quot;"/>
    <we:property name="reportState" value="&quot;CONNECTED&quot;"/>
    <we:property name="embedUrl" value="&quot;/reportEmbed?reportId=d9e39f60-5971-45bb-9807-38994040428c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e5dbf0845edfd9c8fc52&quot;"/>
    <we:property name="pageDisplayName" value="&quot;Dashboard&quot;"/>
    <we:property name="datasetId" value="&quot;9a42f87b-4f2b-448f-a913-49440e8c9d19&quot;"/>
    <we:property name="backgroundColor" value="&quot;#105959&quot;"/>
    <we:property name="bookmark" value="&quot;H4sIAAAAAAAAA+VZUW/bNhD+K4KAoRlgDCRFUWTfEjdpuyxbEBcZhiEojuTJVitLhiQn8YL8950kZ23TOHZSFHWyl8Qkj3f38T6Sd9RV6LN6lsPid5hi+DLcK8uPU6g+BjwchMWXfcZ5k8ZMADOJl9x76zxJlbMmK4s6fHkVNlCNsTnN6jnkrULq/PtsEEKeH8O4baWQ1zgIZ1jVZQF59g/2wjTUVHO8HoR4OcvLClqVowYabNWekzi1yRX+S0QWwTXZOY7QNX3vCc7Kqlm2JQKP41hKw5SWSeq4bb2s+9HOzfXyrdHOsWFZNJAV5EDbFxNixQU3GuM4lSo2KW/766wY50son+a+W8za5asnQP9pnewHstjqub4moKBV4iNtlU9SJiw4z/VjdSVKxU5Lj8LFiUARWafW6oIO/t68aWgRv1LJmY0TzX3MEvpjpeRCfqPK1BrkJmIJwxSVTYSW8WMRGxunNkUXe58CczoB2+lKs7xZBssu9i9nFTHw6obIB92gwNQbFykWSZZSAJjWCRloenu7/hwKhy1liIoV1j3zrsJhmc+n3a/9L/pH5bxyeIJpN1Q0WbMgNa6cWqKNf18Tieuwdfm4Kon33egxbTisut5JeTGskIhOpGPXg1u+KpZ4bk0khFeJFtIJqzfwdXc8rnAMzbK5/92A7EHTUPSCXdqitMO74YN5sdyYfCOAivEo4cYllkulImu3EeCoqbKPGJy0J9KDQQqpU+OZlGmsuYGYcyu2CeS+K4tyung4MC1QpxFa5qV20nktEtgmYHvlRf5N9EydjaRjdMYoEaPUBmO/jQAfSs8tAjAvPFSL4Ken5fdwXjflNLg5Hv6o/PI8/4SAfY3gjHruve1m2XnZvAOb37ryqNFa2Ft019mrrLrJffjgFpgtW4Hrs5t0jaZ++DwHKy/qDsx3uVfPuiTBg08VRKbNYEykUGswj07XRMLBgYsEJS4KZYwRW51wbA1PH3V/raWpg8pvSFDxwwi6EfSWKYNQRD6JgEoAo1XKAJQB/ySCm+d1cACtE/+boN4DuQ8mChYboaRnkDCndMTj6EkE84Gp9HMJ6BrYfVAZN15ZR3WtYNZTqulM8hSC+pj87JkEdhPoy+DK1DpOlV8q6BCOLLXTJxDcjcum5xHQlXD7IHJJN6emADpQMXrOAO3qIN6qsmLtGKcCWWJsGEfhNykjjxDqeYWbojvExfvllBWJYzDCfLnOt4PIt6r6eHBd+zwYuBZ2z0TltI1ikCpyUSJMElljH5v2e8+90YInsUqYpMyf8v+1R9OQln1cVpkjOz/kGXFtuOs8czTzc7jhFKtxt5nGWND65h2iWW8tw/oT6i9/nd48zhMvDqpy2k1bfk1wZGEVlkHY+8LaEvHPCbYbuSsHC5/dUOntrYV6QMXYNzofVhaJg/AU8nn3lYLU/pY1PeyrvptEX+yeBMe0qHmw82r484tuzgrJg8DPg+O89aYOdk6Ge/eLv/41OILLC8zzDYTfBIc5QI1FsDM6eXO/7NFRMJpANYVg5/W7NaLlBKZT9O2EabaB/Ch4NSkLkhyODu8XHU3mdgpF8DprAa5TfBoclpM822AlRrvBX+DhPNg5enu/5Mlu8Ct4/ADrvS3med4On/UHSEcMDw3csQGmpe+2CHY7/m7Le1BnrrV3cx7d+f7xH/O+6wuI5Oi1TEzirJVecG2T9S8gDV42trz8+jBU1jOhlVOcKxMBeOnVE8jTHvLG+FwuytWIe4pf3330l/OmnlFxfQwF3kF/CiAUHv2aLdB+yg07G7R0WfuYuZn80rd/AWdfmx6UHgAA&quot;"/>
    <we:property name="initialStateBookmark" value="&quot;H4sIAAAAAAAAA+1abW/bNhD+K4GAfQsGvkpivyVZAgx9C5IiGzAUxZE8OmplyZDkLlmR/76j5DYvdezETmtvbT4k4Yk8PrzndLwj9SnxRTsp4fIVjDF5luzX9YcxNB92eLKbVDPZ69fPX+6dPH/3au/lIYnrSVfUVZs8+5R00IywOyvaKZRRAwn/erubQFkewyi2ApQt7iYTbNq6grL4B4fO9Khrpni1m+DFpKwbiCpPO+gwqv1I3alNc/NfJc0Iris+4im6bpCe4KRuulkbtbeB5UqjD964PDgtaEw7PO1hLu8fJ+2BHdRVB0VFAKIMlOGKeaVVUMJpmXHrorwtqlE5W8r12DeXk2gv6KfZn3YdgSVz2fc0cVR3dUXrzXNrdUgRhHXKSCW01GuqzLgAUJkGb0EKYxy4dE2VgqVWCo70K1Vp6rTKxJoqtbXWCyVUnoMGk8og11VJpChlURvurdBWc8nVUpXtOdDfr3RJboBx4wM30ucKtEz5qrrAalJkFCqjMszSHPPlhBRjemXm4Apaep/mzAkhpSXHsXZVXCFYZzmEFLRxEnPB+Nq+p5A8JUjuMqZRKYR0Xd8LCk2eC8msC8CBKROyVVdspVMpqeAyRYJoHPESx4ai7GbvuL08vJg0FLgonA269vxHqBx6Ujf0i93OPscksZscNfW4HzCLmpZ6HlZd0V3GBnRRNcWylsQDPHZFUfGPc2ywH0ZBxhdDLIuN8QSaor3bel5UPnmmdpMXGLr4aG80anAEn8dF1Ni2X7SU0/Ec+Wk9bRyeYLhu9ICjcY6bmgJzD3qfQJN5d47rdgAWnx9Nq1nEZbF5UozOeyAvClrgwMEZlNOoULygEfTzdojoNwCsj3quZVfAf17/fdAgbTFkVn61u5V08+9Edz2tPDSXO788lmjNNs30Qug/Of5iqD3KouKOcttKfBnBctMEL8B9k132Y7N72jXFB9w5iRnzIxmmjHbDFC8B/5PmL5Z6CZ07x/axUVpumOAFsO8j94BEo7opHK3kLugnw3VMlS65zQOdbBOWO5lWjzLbvXC/bWq1pda7NzmYE1fiu7GwpOjAlnh4cbuooEbjsdm/7APGb0Xz+VCCws/h1vgLLY5EHjymkAcIAazkmc2HQmp+8TM77TnqHwoulVZUBhubacFyi5iTIX7cQDw/K1keiDe91S7A/dU7fMsDGMulQRskFeMqywSkXG29B6xJ8u9VRQFhsOFq2+uT8XYTyldFzS2iwHCNATSm0nNheSo4+78TdSfOr1iwfqttZzFfqREGJIOMaxY0EnHWbydf6un4mpdDrHae9P3ymnnUOZ8aqYO0KqTMWivsNXVv6smrzaSutwM35Fbm2nFkLON5LqwT2+lfGy+Vl27f21wqz9nDl6a0retnOjiHprub1w6XbDT1+xs3Z7Oq7HJG7VP7MnnOn73qDSdDb/vLAuZShQ6t4oy2UQ864+aB+TL3gikBNlNWCOQSmJ2fLX0zH3L12BYV+ncLg92DD9eWupKDxm9BabTmsodCyUAmpfTojGIZQrym1PcTvx2l7qPO0P4rbK663oFGmWolmAxpCE6ygMoZv+00PumJxfazuGi5A4mMahlpHWTEngwmtblnUfvioxq86Gx956imv4lPVa7jdwGcaSnoJYfH3f9u5i6zLNudI4gIfgifWLTefmuO0usFJGNsRv13QvW0ayc07hiqIfmcDFoL7PsReVB59LP/m3uSvPghUtLPQYYrbIkP7D/D9i9nqYBEQyUAAA==&quot;"/>
    <we:property name="isFiltersActionButtonVisible" value="true"/>
    <we:property name="reportEmbeddedTime" value="&quot;2023-07-13T19:34:36.767Z&quot;"/>
    <we:property name="creatorTenantId" value="&quot;510fbeca-7d2d-4791-9a4c-4ed583336b67&quot;"/>
    <we:property name="creatorUserId" value="&quot;10032002AC3BD0A1&quot;"/>
    <we:property name="creatorSessionId" value="&quot;4dae2ee6-ee1e-4d38-8210-2998062dcf1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sankara narayanan</cp:lastModifiedBy>
  <cp:revision>3</cp:revision>
  <dcterms:created xsi:type="dcterms:W3CDTF">2018-06-07T21:39:02Z</dcterms:created>
  <dcterms:modified xsi:type="dcterms:W3CDTF">2023-07-13T19:38:23Z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