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6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Open Sans ExtraBold"/>
      <p:bold r:id="rId18"/>
      <p:boldItalic r:id="rId19"/>
    </p:embeddedFont>
    <p:embeddedFont>
      <p:font typeface="Open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regular.fntdata"/><Relationship Id="rId22" Type="http://schemas.openxmlformats.org/officeDocument/2006/relationships/font" Target="fonts/OpenSans-italic.fntdata"/><Relationship Id="rId21" Type="http://schemas.openxmlformats.org/officeDocument/2006/relationships/font" Target="fonts/OpenSans-bold.fntdata"/><Relationship Id="rId23" Type="http://schemas.openxmlformats.org/officeDocument/2006/relationships/font" Target="fonts/OpenSans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19" Type="http://schemas.openxmlformats.org/officeDocument/2006/relationships/font" Target="fonts/OpenSansExtraBold-boldItalic.fntdata"/><Relationship Id="rId18" Type="http://schemas.openxmlformats.org/officeDocument/2006/relationships/font" Target="fonts/OpenSansExtraBold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3124da61ecb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3124da61ecb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a9e355c63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a9e355c63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a9e355c63c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a9e355c63c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3124da61ecb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3124da61ecb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3124da61ecb_2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3124da61ecb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3124da61ecb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3124da61ecb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3124da61ecb_2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3124da61ecb_2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3124da61ecb_2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3124da61ecb_2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5930048" y="888967"/>
            <a:ext cx="2096658" cy="2096658"/>
            <a:chOff x="2125225" y="882100"/>
            <a:chExt cx="4498300" cy="4498300"/>
          </a:xfrm>
        </p:grpSpPr>
        <p:sp>
          <p:nvSpPr>
            <p:cNvPr id="10" name="Google Shape;10;p2"/>
            <p:cNvSpPr/>
            <p:nvPr/>
          </p:nvSpPr>
          <p:spPr>
            <a:xfrm>
              <a:off x="2125225" y="882100"/>
              <a:ext cx="4498300" cy="4498300"/>
            </a:xfrm>
            <a:custGeom>
              <a:rect b="b" l="l" r="r" t="t"/>
              <a:pathLst>
                <a:path extrusionOk="0" h="179932" w="179932">
                  <a:moveTo>
                    <a:pt x="90015" y="1"/>
                  </a:moveTo>
                  <a:cubicBezTo>
                    <a:pt x="40328" y="1"/>
                    <a:pt x="1" y="40328"/>
                    <a:pt x="1" y="89918"/>
                  </a:cubicBezTo>
                  <a:cubicBezTo>
                    <a:pt x="1" y="139604"/>
                    <a:pt x="40328" y="179932"/>
                    <a:pt x="90015" y="179932"/>
                  </a:cubicBezTo>
                  <a:cubicBezTo>
                    <a:pt x="139604" y="179932"/>
                    <a:pt x="179932" y="139604"/>
                    <a:pt x="179932" y="89918"/>
                  </a:cubicBezTo>
                  <a:cubicBezTo>
                    <a:pt x="179932" y="40328"/>
                    <a:pt x="139604" y="1"/>
                    <a:pt x="900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2901875" y="2235400"/>
              <a:ext cx="933450" cy="1736400"/>
            </a:xfrm>
            <a:custGeom>
              <a:rect b="b" l="l" r="r" t="t"/>
              <a:pathLst>
                <a:path extrusionOk="0" h="69456" w="37338">
                  <a:moveTo>
                    <a:pt x="18668" y="1"/>
                  </a:moveTo>
                  <a:cubicBezTo>
                    <a:pt x="16719" y="1"/>
                    <a:pt x="14651" y="715"/>
                    <a:pt x="12832" y="1536"/>
                  </a:cubicBezTo>
                  <a:cubicBezTo>
                    <a:pt x="10806" y="2501"/>
                    <a:pt x="8877" y="3562"/>
                    <a:pt x="7043" y="4720"/>
                  </a:cubicBezTo>
                  <a:cubicBezTo>
                    <a:pt x="3570" y="6843"/>
                    <a:pt x="1" y="10219"/>
                    <a:pt x="579" y="14175"/>
                  </a:cubicBezTo>
                  <a:cubicBezTo>
                    <a:pt x="965" y="17069"/>
                    <a:pt x="3377" y="19095"/>
                    <a:pt x="5114" y="21411"/>
                  </a:cubicBezTo>
                  <a:cubicBezTo>
                    <a:pt x="6947" y="23823"/>
                    <a:pt x="8105" y="26717"/>
                    <a:pt x="8491" y="29708"/>
                  </a:cubicBezTo>
                  <a:cubicBezTo>
                    <a:pt x="8973" y="33567"/>
                    <a:pt x="8105" y="37812"/>
                    <a:pt x="10903" y="40803"/>
                  </a:cubicBezTo>
                  <a:cubicBezTo>
                    <a:pt x="13990" y="44083"/>
                    <a:pt x="16691" y="46206"/>
                    <a:pt x="17367" y="51030"/>
                  </a:cubicBezTo>
                  <a:cubicBezTo>
                    <a:pt x="18042" y="55564"/>
                    <a:pt x="17174" y="60195"/>
                    <a:pt x="17656" y="64729"/>
                  </a:cubicBezTo>
                  <a:cubicBezTo>
                    <a:pt x="17849" y="66370"/>
                    <a:pt x="18331" y="68203"/>
                    <a:pt x="19682" y="69071"/>
                  </a:cubicBezTo>
                  <a:cubicBezTo>
                    <a:pt x="20159" y="69336"/>
                    <a:pt x="20686" y="69455"/>
                    <a:pt x="21223" y="69455"/>
                  </a:cubicBezTo>
                  <a:cubicBezTo>
                    <a:pt x="22641" y="69455"/>
                    <a:pt x="24122" y="68621"/>
                    <a:pt x="24892" y="67431"/>
                  </a:cubicBezTo>
                  <a:cubicBezTo>
                    <a:pt x="25857" y="65694"/>
                    <a:pt x="26243" y="63668"/>
                    <a:pt x="25953" y="61739"/>
                  </a:cubicBezTo>
                  <a:cubicBezTo>
                    <a:pt x="25760" y="59713"/>
                    <a:pt x="25664" y="57686"/>
                    <a:pt x="25953" y="55757"/>
                  </a:cubicBezTo>
                  <a:cubicBezTo>
                    <a:pt x="26532" y="52380"/>
                    <a:pt x="28944" y="49679"/>
                    <a:pt x="30102" y="46495"/>
                  </a:cubicBezTo>
                  <a:cubicBezTo>
                    <a:pt x="32514" y="40224"/>
                    <a:pt x="29909" y="32216"/>
                    <a:pt x="34154" y="27007"/>
                  </a:cubicBezTo>
                  <a:cubicBezTo>
                    <a:pt x="35022" y="26138"/>
                    <a:pt x="35794" y="25270"/>
                    <a:pt x="36469" y="24209"/>
                  </a:cubicBezTo>
                  <a:cubicBezTo>
                    <a:pt x="36952" y="23147"/>
                    <a:pt x="37145" y="21990"/>
                    <a:pt x="37145" y="20735"/>
                  </a:cubicBezTo>
                  <a:cubicBezTo>
                    <a:pt x="37338" y="18131"/>
                    <a:pt x="37241" y="15043"/>
                    <a:pt x="35215" y="13403"/>
                  </a:cubicBezTo>
                  <a:cubicBezTo>
                    <a:pt x="34250" y="12728"/>
                    <a:pt x="33189" y="12245"/>
                    <a:pt x="32031" y="11859"/>
                  </a:cubicBezTo>
                  <a:cubicBezTo>
                    <a:pt x="29716" y="10895"/>
                    <a:pt x="27690" y="9255"/>
                    <a:pt x="26339" y="7036"/>
                  </a:cubicBezTo>
                  <a:cubicBezTo>
                    <a:pt x="24988" y="4913"/>
                    <a:pt x="24217" y="2405"/>
                    <a:pt x="22191" y="1054"/>
                  </a:cubicBezTo>
                  <a:cubicBezTo>
                    <a:pt x="21132" y="298"/>
                    <a:pt x="19925" y="1"/>
                    <a:pt x="186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3608575" y="1292775"/>
              <a:ext cx="262925" cy="321900"/>
            </a:xfrm>
            <a:custGeom>
              <a:rect b="b" l="l" r="r" t="t"/>
              <a:pathLst>
                <a:path extrusionOk="0" h="12876" w="10517">
                  <a:moveTo>
                    <a:pt x="8697" y="0"/>
                  </a:moveTo>
                  <a:cubicBezTo>
                    <a:pt x="8565" y="0"/>
                    <a:pt x="8431" y="23"/>
                    <a:pt x="8298" y="71"/>
                  </a:cubicBezTo>
                  <a:cubicBezTo>
                    <a:pt x="8008" y="264"/>
                    <a:pt x="7719" y="457"/>
                    <a:pt x="7429" y="843"/>
                  </a:cubicBezTo>
                  <a:cubicBezTo>
                    <a:pt x="5210" y="3062"/>
                    <a:pt x="1" y="2580"/>
                    <a:pt x="194" y="6632"/>
                  </a:cubicBezTo>
                  <a:cubicBezTo>
                    <a:pt x="267" y="8690"/>
                    <a:pt x="1964" y="12876"/>
                    <a:pt x="3921" y="12876"/>
                  </a:cubicBezTo>
                  <a:cubicBezTo>
                    <a:pt x="4532" y="12876"/>
                    <a:pt x="5169" y="12467"/>
                    <a:pt x="5789" y="11456"/>
                  </a:cubicBezTo>
                  <a:lnTo>
                    <a:pt x="9070" y="5956"/>
                  </a:lnTo>
                  <a:cubicBezTo>
                    <a:pt x="9938" y="4799"/>
                    <a:pt x="10420" y="3448"/>
                    <a:pt x="10517" y="2097"/>
                  </a:cubicBezTo>
                  <a:cubicBezTo>
                    <a:pt x="10432" y="1086"/>
                    <a:pt x="9611" y="0"/>
                    <a:pt x="86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301300" y="1118475"/>
              <a:ext cx="1073350" cy="2291375"/>
            </a:xfrm>
            <a:custGeom>
              <a:rect b="b" l="l" r="r" t="t"/>
              <a:pathLst>
                <a:path extrusionOk="0" h="91655" w="42934">
                  <a:moveTo>
                    <a:pt x="42837" y="0"/>
                  </a:moveTo>
                  <a:lnTo>
                    <a:pt x="42837" y="0"/>
                  </a:lnTo>
                  <a:cubicBezTo>
                    <a:pt x="23541" y="9648"/>
                    <a:pt x="8394" y="25857"/>
                    <a:pt x="1" y="45634"/>
                  </a:cubicBezTo>
                  <a:cubicBezTo>
                    <a:pt x="2123" y="46020"/>
                    <a:pt x="4053" y="46985"/>
                    <a:pt x="5596" y="48625"/>
                  </a:cubicBezTo>
                  <a:cubicBezTo>
                    <a:pt x="8780" y="51906"/>
                    <a:pt x="9745" y="58370"/>
                    <a:pt x="6851" y="62036"/>
                  </a:cubicBezTo>
                  <a:cubicBezTo>
                    <a:pt x="5500" y="63772"/>
                    <a:pt x="3570" y="64737"/>
                    <a:pt x="2799" y="66860"/>
                  </a:cubicBezTo>
                  <a:cubicBezTo>
                    <a:pt x="2027" y="68886"/>
                    <a:pt x="2606" y="71491"/>
                    <a:pt x="3088" y="73806"/>
                  </a:cubicBezTo>
                  <a:cubicBezTo>
                    <a:pt x="4246" y="79016"/>
                    <a:pt x="4632" y="84419"/>
                    <a:pt x="4053" y="89821"/>
                  </a:cubicBezTo>
                  <a:cubicBezTo>
                    <a:pt x="3860" y="90690"/>
                    <a:pt x="4535" y="91558"/>
                    <a:pt x="5403" y="91654"/>
                  </a:cubicBezTo>
                  <a:cubicBezTo>
                    <a:pt x="6175" y="91654"/>
                    <a:pt x="6754" y="90979"/>
                    <a:pt x="6754" y="90304"/>
                  </a:cubicBezTo>
                  <a:lnTo>
                    <a:pt x="9166" y="71008"/>
                  </a:lnTo>
                  <a:cubicBezTo>
                    <a:pt x="9263" y="70236"/>
                    <a:pt x="9455" y="69368"/>
                    <a:pt x="9745" y="68596"/>
                  </a:cubicBezTo>
                  <a:cubicBezTo>
                    <a:pt x="10710" y="66860"/>
                    <a:pt x="12639" y="66570"/>
                    <a:pt x="14279" y="65991"/>
                  </a:cubicBezTo>
                  <a:cubicBezTo>
                    <a:pt x="18621" y="64255"/>
                    <a:pt x="21419" y="58273"/>
                    <a:pt x="20454" y="52870"/>
                  </a:cubicBezTo>
                  <a:cubicBezTo>
                    <a:pt x="19875" y="49687"/>
                    <a:pt x="18138" y="46889"/>
                    <a:pt x="18235" y="43512"/>
                  </a:cubicBezTo>
                  <a:cubicBezTo>
                    <a:pt x="18138" y="42644"/>
                    <a:pt x="18331" y="41775"/>
                    <a:pt x="18621" y="41004"/>
                  </a:cubicBezTo>
                  <a:cubicBezTo>
                    <a:pt x="19551" y="39000"/>
                    <a:pt x="21119" y="38588"/>
                    <a:pt x="22693" y="38588"/>
                  </a:cubicBezTo>
                  <a:cubicBezTo>
                    <a:pt x="23241" y="38588"/>
                    <a:pt x="23790" y="38638"/>
                    <a:pt x="24313" y="38688"/>
                  </a:cubicBezTo>
                  <a:cubicBezTo>
                    <a:pt x="25671" y="38882"/>
                    <a:pt x="27060" y="39029"/>
                    <a:pt x="28443" y="39029"/>
                  </a:cubicBezTo>
                  <a:cubicBezTo>
                    <a:pt x="30498" y="39029"/>
                    <a:pt x="32540" y="38704"/>
                    <a:pt x="34443" y="37723"/>
                  </a:cubicBezTo>
                  <a:cubicBezTo>
                    <a:pt x="38013" y="35987"/>
                    <a:pt x="40232" y="32224"/>
                    <a:pt x="40135" y="28268"/>
                  </a:cubicBezTo>
                  <a:cubicBezTo>
                    <a:pt x="39942" y="25567"/>
                    <a:pt x="38592" y="23252"/>
                    <a:pt x="37820" y="20647"/>
                  </a:cubicBezTo>
                  <a:cubicBezTo>
                    <a:pt x="36566" y="16209"/>
                    <a:pt x="37145" y="11385"/>
                    <a:pt x="39460" y="7333"/>
                  </a:cubicBezTo>
                  <a:cubicBezTo>
                    <a:pt x="40907" y="5114"/>
                    <a:pt x="42933" y="2605"/>
                    <a:pt x="428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754250" y="976175"/>
              <a:ext cx="1869275" cy="2520500"/>
            </a:xfrm>
            <a:custGeom>
              <a:rect b="b" l="l" r="r" t="t"/>
              <a:pathLst>
                <a:path extrusionOk="0" h="100820" w="74771">
                  <a:moveTo>
                    <a:pt x="10517" y="0"/>
                  </a:moveTo>
                  <a:lnTo>
                    <a:pt x="10517" y="2123"/>
                  </a:lnTo>
                  <a:cubicBezTo>
                    <a:pt x="10517" y="5982"/>
                    <a:pt x="11288" y="8973"/>
                    <a:pt x="8973" y="12349"/>
                  </a:cubicBezTo>
                  <a:cubicBezTo>
                    <a:pt x="6658" y="15726"/>
                    <a:pt x="2702" y="17270"/>
                    <a:pt x="869" y="21418"/>
                  </a:cubicBezTo>
                  <a:cubicBezTo>
                    <a:pt x="194" y="22673"/>
                    <a:pt x="1" y="24120"/>
                    <a:pt x="194" y="25567"/>
                  </a:cubicBezTo>
                  <a:cubicBezTo>
                    <a:pt x="776" y="28841"/>
                    <a:pt x="3333" y="30085"/>
                    <a:pt x="5962" y="30085"/>
                  </a:cubicBezTo>
                  <a:cubicBezTo>
                    <a:pt x="6819" y="30085"/>
                    <a:pt x="7684" y="29953"/>
                    <a:pt x="8491" y="29715"/>
                  </a:cubicBezTo>
                  <a:cubicBezTo>
                    <a:pt x="10808" y="29120"/>
                    <a:pt x="13261" y="27933"/>
                    <a:pt x="15664" y="27933"/>
                  </a:cubicBezTo>
                  <a:cubicBezTo>
                    <a:pt x="16763" y="27933"/>
                    <a:pt x="17851" y="28181"/>
                    <a:pt x="18910" y="28847"/>
                  </a:cubicBezTo>
                  <a:cubicBezTo>
                    <a:pt x="21129" y="30294"/>
                    <a:pt x="22383" y="32803"/>
                    <a:pt x="22480" y="35408"/>
                  </a:cubicBezTo>
                  <a:cubicBezTo>
                    <a:pt x="22673" y="39846"/>
                    <a:pt x="19971" y="42547"/>
                    <a:pt x="17945" y="45538"/>
                  </a:cubicBezTo>
                  <a:cubicBezTo>
                    <a:pt x="16305" y="47853"/>
                    <a:pt x="15148" y="51037"/>
                    <a:pt x="16209" y="53835"/>
                  </a:cubicBezTo>
                  <a:cubicBezTo>
                    <a:pt x="16691" y="54993"/>
                    <a:pt x="17560" y="55957"/>
                    <a:pt x="18138" y="57115"/>
                  </a:cubicBezTo>
                  <a:cubicBezTo>
                    <a:pt x="19296" y="59527"/>
                    <a:pt x="18910" y="62614"/>
                    <a:pt x="18331" y="65412"/>
                  </a:cubicBezTo>
                  <a:cubicBezTo>
                    <a:pt x="17656" y="68885"/>
                    <a:pt x="16691" y="72455"/>
                    <a:pt x="18331" y="75928"/>
                  </a:cubicBezTo>
                  <a:cubicBezTo>
                    <a:pt x="18841" y="77288"/>
                    <a:pt x="20174" y="78199"/>
                    <a:pt x="21672" y="78199"/>
                  </a:cubicBezTo>
                  <a:cubicBezTo>
                    <a:pt x="21874" y="78199"/>
                    <a:pt x="22080" y="78182"/>
                    <a:pt x="22287" y="78147"/>
                  </a:cubicBezTo>
                  <a:cubicBezTo>
                    <a:pt x="24892" y="77376"/>
                    <a:pt x="25278" y="73613"/>
                    <a:pt x="25374" y="70526"/>
                  </a:cubicBezTo>
                  <a:lnTo>
                    <a:pt x="25471" y="61071"/>
                  </a:lnTo>
                  <a:cubicBezTo>
                    <a:pt x="25471" y="59597"/>
                    <a:pt x="26449" y="58677"/>
                    <a:pt x="27446" y="58677"/>
                  </a:cubicBezTo>
                  <a:cubicBezTo>
                    <a:pt x="27950" y="58677"/>
                    <a:pt x="28459" y="58912"/>
                    <a:pt x="28847" y="59431"/>
                  </a:cubicBezTo>
                  <a:cubicBezTo>
                    <a:pt x="30584" y="61843"/>
                    <a:pt x="31742" y="64447"/>
                    <a:pt x="32321" y="67245"/>
                  </a:cubicBezTo>
                  <a:cubicBezTo>
                    <a:pt x="33092" y="71008"/>
                    <a:pt x="34733" y="74481"/>
                    <a:pt x="36952" y="77568"/>
                  </a:cubicBezTo>
                  <a:cubicBezTo>
                    <a:pt x="37241" y="78147"/>
                    <a:pt x="37627" y="78726"/>
                    <a:pt x="37820" y="79305"/>
                  </a:cubicBezTo>
                  <a:cubicBezTo>
                    <a:pt x="38688" y="81910"/>
                    <a:pt x="39074" y="84611"/>
                    <a:pt x="39074" y="87313"/>
                  </a:cubicBezTo>
                  <a:cubicBezTo>
                    <a:pt x="39171" y="91847"/>
                    <a:pt x="39364" y="96285"/>
                    <a:pt x="39460" y="100820"/>
                  </a:cubicBezTo>
                  <a:lnTo>
                    <a:pt x="73613" y="100820"/>
                  </a:lnTo>
                  <a:cubicBezTo>
                    <a:pt x="74385" y="95996"/>
                    <a:pt x="74771" y="91075"/>
                    <a:pt x="74771" y="86251"/>
                  </a:cubicBezTo>
                  <a:cubicBezTo>
                    <a:pt x="74771" y="46406"/>
                    <a:pt x="48625" y="11385"/>
                    <a:pt x="105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" name="Google Shape;15;p2"/>
          <p:cNvSpPr/>
          <p:nvPr/>
        </p:nvSpPr>
        <p:spPr>
          <a:xfrm>
            <a:off x="802325" y="4177400"/>
            <a:ext cx="7521900" cy="3591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02325" y="1951950"/>
            <a:ext cx="7521900" cy="20967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6668598" y="1124211"/>
            <a:ext cx="147102" cy="358950"/>
          </a:xfrm>
          <a:custGeom>
            <a:rect b="b" l="l" r="r" t="t"/>
            <a:pathLst>
              <a:path extrusionOk="0" h="26134" w="10710">
                <a:moveTo>
                  <a:pt x="7479" y="0"/>
                </a:moveTo>
                <a:cubicBezTo>
                  <a:pt x="6701" y="0"/>
                  <a:pt x="5951" y="199"/>
                  <a:pt x="5307" y="557"/>
                </a:cubicBezTo>
                <a:cubicBezTo>
                  <a:pt x="3474" y="1521"/>
                  <a:pt x="2316" y="4705"/>
                  <a:pt x="2220" y="6731"/>
                </a:cubicBezTo>
                <a:cubicBezTo>
                  <a:pt x="2220" y="7792"/>
                  <a:pt x="2316" y="8854"/>
                  <a:pt x="2509" y="9915"/>
                </a:cubicBezTo>
                <a:cubicBezTo>
                  <a:pt x="2799" y="13967"/>
                  <a:pt x="2220" y="18115"/>
                  <a:pt x="773" y="21975"/>
                </a:cubicBezTo>
                <a:cubicBezTo>
                  <a:pt x="194" y="23229"/>
                  <a:pt x="1" y="24676"/>
                  <a:pt x="194" y="26123"/>
                </a:cubicBezTo>
                <a:cubicBezTo>
                  <a:pt x="271" y="26130"/>
                  <a:pt x="349" y="26134"/>
                  <a:pt x="426" y="26134"/>
                </a:cubicBezTo>
                <a:cubicBezTo>
                  <a:pt x="1408" y="26134"/>
                  <a:pt x="2366" y="25577"/>
                  <a:pt x="2992" y="24772"/>
                </a:cubicBezTo>
                <a:cubicBezTo>
                  <a:pt x="4053" y="23422"/>
                  <a:pt x="4728" y="21782"/>
                  <a:pt x="5018" y="20142"/>
                </a:cubicBezTo>
                <a:cubicBezTo>
                  <a:pt x="5018" y="19273"/>
                  <a:pt x="5211" y="18405"/>
                  <a:pt x="5500" y="17633"/>
                </a:cubicBezTo>
                <a:cubicBezTo>
                  <a:pt x="6272" y="16379"/>
                  <a:pt x="7912" y="16089"/>
                  <a:pt x="9070" y="15221"/>
                </a:cubicBezTo>
                <a:cubicBezTo>
                  <a:pt x="9745" y="14739"/>
                  <a:pt x="10324" y="13967"/>
                  <a:pt x="10710" y="13099"/>
                </a:cubicBezTo>
                <a:cubicBezTo>
                  <a:pt x="10227" y="8757"/>
                  <a:pt x="9456" y="4319"/>
                  <a:pt x="8298" y="74"/>
                </a:cubicBezTo>
                <a:cubicBezTo>
                  <a:pt x="8024" y="24"/>
                  <a:pt x="7750" y="0"/>
                  <a:pt x="7479" y="0"/>
                </a:cubicBezTo>
                <a:close/>
              </a:path>
            </a:pathLst>
          </a:custGeom>
          <a:solidFill>
            <a:srgbClr val="7B8C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 txBox="1"/>
          <p:nvPr>
            <p:ph type="ctrTitle"/>
          </p:nvPr>
        </p:nvSpPr>
        <p:spPr>
          <a:xfrm>
            <a:off x="1081699" y="1886013"/>
            <a:ext cx="69807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319425" y="4142988"/>
            <a:ext cx="4487700" cy="4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0" name="Google Shape;20;p2"/>
          <p:cNvSpPr/>
          <p:nvPr/>
        </p:nvSpPr>
        <p:spPr>
          <a:xfrm>
            <a:off x="6093045" y="1171822"/>
            <a:ext cx="1770644" cy="685785"/>
          </a:xfrm>
          <a:custGeom>
            <a:rect b="b" l="l" r="r" t="t"/>
            <a:pathLst>
              <a:path extrusionOk="0" fill="none" h="58853" w="151954">
                <a:moveTo>
                  <a:pt x="135359" y="1"/>
                </a:moveTo>
                <a:cubicBezTo>
                  <a:pt x="143077" y="1351"/>
                  <a:pt x="147998" y="4053"/>
                  <a:pt x="148962" y="7912"/>
                </a:cubicBezTo>
                <a:cubicBezTo>
                  <a:pt x="151953" y="19586"/>
                  <a:pt x="118765" y="38013"/>
                  <a:pt x="74964" y="49011"/>
                </a:cubicBezTo>
                <a:cubicBezTo>
                  <a:pt x="43126" y="57019"/>
                  <a:pt x="14472" y="58852"/>
                  <a:pt x="1" y="54897"/>
                </a:cubicBezTo>
              </a:path>
            </a:pathLst>
          </a:custGeom>
          <a:noFill/>
          <a:ln cap="rnd" cmpd="sng" w="19050">
            <a:solidFill>
              <a:srgbClr val="FFFFFF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7143542" y="1423124"/>
            <a:ext cx="392363" cy="400065"/>
          </a:xfrm>
          <a:custGeom>
            <a:rect b="b" l="l" r="r" t="t"/>
            <a:pathLst>
              <a:path extrusionOk="0" h="34333" w="33672">
                <a:moveTo>
                  <a:pt x="9568" y="1"/>
                </a:moveTo>
                <a:cubicBezTo>
                  <a:pt x="9273" y="1"/>
                  <a:pt x="8976" y="28"/>
                  <a:pt x="8684" y="83"/>
                </a:cubicBezTo>
                <a:cubicBezTo>
                  <a:pt x="8298" y="179"/>
                  <a:pt x="8105" y="565"/>
                  <a:pt x="8298" y="855"/>
                </a:cubicBezTo>
                <a:lnTo>
                  <a:pt x="16498" y="13397"/>
                </a:lnTo>
                <a:cubicBezTo>
                  <a:pt x="12832" y="15230"/>
                  <a:pt x="9262" y="17256"/>
                  <a:pt x="5789" y="19475"/>
                </a:cubicBezTo>
                <a:lnTo>
                  <a:pt x="2412" y="16870"/>
                </a:lnTo>
                <a:cubicBezTo>
                  <a:pt x="2111" y="16568"/>
                  <a:pt x="1734" y="16418"/>
                  <a:pt x="1353" y="16418"/>
                </a:cubicBezTo>
                <a:cubicBezTo>
                  <a:pt x="1124" y="16418"/>
                  <a:pt x="893" y="16472"/>
                  <a:pt x="676" y="16580"/>
                </a:cubicBezTo>
                <a:cubicBezTo>
                  <a:pt x="193" y="16773"/>
                  <a:pt x="1" y="17352"/>
                  <a:pt x="290" y="17835"/>
                </a:cubicBezTo>
                <a:lnTo>
                  <a:pt x="2991" y="21694"/>
                </a:lnTo>
                <a:cubicBezTo>
                  <a:pt x="2412" y="22369"/>
                  <a:pt x="2123" y="22851"/>
                  <a:pt x="2316" y="23334"/>
                </a:cubicBezTo>
                <a:cubicBezTo>
                  <a:pt x="2509" y="23720"/>
                  <a:pt x="3088" y="23913"/>
                  <a:pt x="4053" y="23913"/>
                </a:cubicBezTo>
                <a:lnTo>
                  <a:pt x="5017" y="28447"/>
                </a:lnTo>
                <a:cubicBezTo>
                  <a:pt x="5088" y="28871"/>
                  <a:pt x="5469" y="29140"/>
                  <a:pt x="5857" y="29140"/>
                </a:cubicBezTo>
                <a:cubicBezTo>
                  <a:pt x="5999" y="29140"/>
                  <a:pt x="6142" y="29104"/>
                  <a:pt x="6272" y="29026"/>
                </a:cubicBezTo>
                <a:cubicBezTo>
                  <a:pt x="6850" y="28833"/>
                  <a:pt x="7236" y="28254"/>
                  <a:pt x="7333" y="27579"/>
                </a:cubicBezTo>
                <a:lnTo>
                  <a:pt x="7526" y="23334"/>
                </a:lnTo>
                <a:cubicBezTo>
                  <a:pt x="11481" y="22273"/>
                  <a:pt x="15340" y="21018"/>
                  <a:pt x="19200" y="19475"/>
                </a:cubicBezTo>
                <a:lnTo>
                  <a:pt x="23059" y="33946"/>
                </a:lnTo>
                <a:cubicBezTo>
                  <a:pt x="23123" y="34204"/>
                  <a:pt x="23316" y="34332"/>
                  <a:pt x="23523" y="34332"/>
                </a:cubicBezTo>
                <a:cubicBezTo>
                  <a:pt x="23627" y="34332"/>
                  <a:pt x="23734" y="34300"/>
                  <a:pt x="23831" y="34236"/>
                </a:cubicBezTo>
                <a:cubicBezTo>
                  <a:pt x="25085" y="33271"/>
                  <a:pt x="25760" y="31727"/>
                  <a:pt x="25664" y="30087"/>
                </a:cubicBezTo>
                <a:lnTo>
                  <a:pt x="25471" y="27482"/>
                </a:lnTo>
                <a:lnTo>
                  <a:pt x="26435" y="27289"/>
                </a:lnTo>
                <a:cubicBezTo>
                  <a:pt x="27111" y="27097"/>
                  <a:pt x="27593" y="26421"/>
                  <a:pt x="27497" y="25746"/>
                </a:cubicBezTo>
                <a:lnTo>
                  <a:pt x="27304" y="24878"/>
                </a:lnTo>
                <a:cubicBezTo>
                  <a:pt x="27130" y="24184"/>
                  <a:pt x="26567" y="23802"/>
                  <a:pt x="25964" y="23802"/>
                </a:cubicBezTo>
                <a:cubicBezTo>
                  <a:pt x="25897" y="23802"/>
                  <a:pt x="25828" y="23807"/>
                  <a:pt x="25760" y="23816"/>
                </a:cubicBezTo>
                <a:lnTo>
                  <a:pt x="25278" y="23913"/>
                </a:lnTo>
                <a:lnTo>
                  <a:pt x="25278" y="23237"/>
                </a:lnTo>
                <a:lnTo>
                  <a:pt x="25760" y="23141"/>
                </a:lnTo>
                <a:cubicBezTo>
                  <a:pt x="26435" y="22948"/>
                  <a:pt x="26918" y="22273"/>
                  <a:pt x="26821" y="21597"/>
                </a:cubicBezTo>
                <a:lnTo>
                  <a:pt x="26628" y="20729"/>
                </a:lnTo>
                <a:cubicBezTo>
                  <a:pt x="26452" y="20112"/>
                  <a:pt x="25872" y="19655"/>
                  <a:pt x="25258" y="19655"/>
                </a:cubicBezTo>
                <a:cubicBezTo>
                  <a:pt x="25201" y="19655"/>
                  <a:pt x="25143" y="19659"/>
                  <a:pt x="25085" y="19668"/>
                </a:cubicBezTo>
                <a:lnTo>
                  <a:pt x="24892" y="17159"/>
                </a:lnTo>
                <a:lnTo>
                  <a:pt x="26339" y="16580"/>
                </a:lnTo>
                <a:cubicBezTo>
                  <a:pt x="33671" y="13493"/>
                  <a:pt x="32899" y="9730"/>
                  <a:pt x="32899" y="9730"/>
                </a:cubicBezTo>
                <a:cubicBezTo>
                  <a:pt x="32899" y="9730"/>
                  <a:pt x="31932" y="8440"/>
                  <a:pt x="29319" y="8440"/>
                </a:cubicBezTo>
                <a:cubicBezTo>
                  <a:pt x="27890" y="8440"/>
                  <a:pt x="25969" y="8826"/>
                  <a:pt x="23445" y="10020"/>
                </a:cubicBezTo>
                <a:lnTo>
                  <a:pt x="21997" y="10695"/>
                </a:lnTo>
                <a:lnTo>
                  <a:pt x="20261" y="8862"/>
                </a:lnTo>
                <a:cubicBezTo>
                  <a:pt x="20840" y="8476"/>
                  <a:pt x="20936" y="7608"/>
                  <a:pt x="20550" y="7029"/>
                </a:cubicBezTo>
                <a:lnTo>
                  <a:pt x="19971" y="6354"/>
                </a:lnTo>
                <a:cubicBezTo>
                  <a:pt x="19736" y="6000"/>
                  <a:pt x="19321" y="5791"/>
                  <a:pt x="18901" y="5791"/>
                </a:cubicBezTo>
                <a:cubicBezTo>
                  <a:pt x="18633" y="5791"/>
                  <a:pt x="18364" y="5876"/>
                  <a:pt x="18138" y="6064"/>
                </a:cubicBezTo>
                <a:lnTo>
                  <a:pt x="17752" y="6354"/>
                </a:lnTo>
                <a:lnTo>
                  <a:pt x="17270" y="5871"/>
                </a:lnTo>
                <a:lnTo>
                  <a:pt x="17656" y="5582"/>
                </a:lnTo>
                <a:cubicBezTo>
                  <a:pt x="18235" y="5100"/>
                  <a:pt x="18331" y="4328"/>
                  <a:pt x="17945" y="3749"/>
                </a:cubicBezTo>
                <a:lnTo>
                  <a:pt x="17367" y="2977"/>
                </a:lnTo>
                <a:cubicBezTo>
                  <a:pt x="17135" y="2630"/>
                  <a:pt x="16730" y="2456"/>
                  <a:pt x="16318" y="2456"/>
                </a:cubicBezTo>
                <a:cubicBezTo>
                  <a:pt x="16043" y="2456"/>
                  <a:pt x="15765" y="2533"/>
                  <a:pt x="15533" y="2688"/>
                </a:cubicBezTo>
                <a:lnTo>
                  <a:pt x="14762" y="3266"/>
                </a:lnTo>
                <a:lnTo>
                  <a:pt x="12929" y="1433"/>
                </a:lnTo>
                <a:cubicBezTo>
                  <a:pt x="12069" y="495"/>
                  <a:pt x="10829" y="1"/>
                  <a:pt x="9568" y="1"/>
                </a:cubicBezTo>
                <a:close/>
              </a:path>
            </a:pathLst>
          </a:custGeom>
          <a:solidFill>
            <a:srgbClr val="4241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540000" y="481140"/>
            <a:ext cx="1860368" cy="362222"/>
          </a:xfrm>
          <a:custGeom>
            <a:rect b="b" l="l" r="r" t="t"/>
            <a:pathLst>
              <a:path extrusionOk="0" h="12060" w="61940">
                <a:moveTo>
                  <a:pt x="31646" y="0"/>
                </a:moveTo>
                <a:cubicBezTo>
                  <a:pt x="25375" y="0"/>
                  <a:pt x="20068" y="2991"/>
                  <a:pt x="17849" y="7332"/>
                </a:cubicBezTo>
                <a:cubicBezTo>
                  <a:pt x="16113" y="6946"/>
                  <a:pt x="14280" y="6657"/>
                  <a:pt x="12447" y="6657"/>
                </a:cubicBezTo>
                <a:cubicBezTo>
                  <a:pt x="6561" y="6657"/>
                  <a:pt x="1545" y="8972"/>
                  <a:pt x="1" y="12060"/>
                </a:cubicBezTo>
                <a:lnTo>
                  <a:pt x="61940" y="12060"/>
                </a:lnTo>
                <a:cubicBezTo>
                  <a:pt x="60782" y="8972"/>
                  <a:pt x="56826" y="6657"/>
                  <a:pt x="52002" y="6657"/>
                </a:cubicBezTo>
                <a:cubicBezTo>
                  <a:pt x="49880" y="6657"/>
                  <a:pt x="47661" y="7236"/>
                  <a:pt x="45731" y="8201"/>
                </a:cubicBezTo>
                <a:cubicBezTo>
                  <a:pt x="43802" y="3473"/>
                  <a:pt x="38206" y="0"/>
                  <a:pt x="316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2347558" y="1201722"/>
            <a:ext cx="1246032" cy="252504"/>
          </a:xfrm>
          <a:custGeom>
            <a:rect b="b" l="l" r="r" t="t"/>
            <a:pathLst>
              <a:path extrusionOk="0" h="8407" w="41486">
                <a:moveTo>
                  <a:pt x="20634" y="0"/>
                </a:moveTo>
                <a:cubicBezTo>
                  <a:pt x="17056" y="0"/>
                  <a:pt x="13716" y="1990"/>
                  <a:pt x="11963" y="5126"/>
                </a:cubicBezTo>
                <a:cubicBezTo>
                  <a:pt x="10806" y="4837"/>
                  <a:pt x="9551" y="4644"/>
                  <a:pt x="8297" y="4644"/>
                </a:cubicBezTo>
                <a:cubicBezTo>
                  <a:pt x="4342" y="4644"/>
                  <a:pt x="1061" y="6284"/>
                  <a:pt x="0" y="8406"/>
                </a:cubicBezTo>
                <a:lnTo>
                  <a:pt x="41485" y="8406"/>
                </a:lnTo>
                <a:cubicBezTo>
                  <a:pt x="40714" y="6284"/>
                  <a:pt x="38012" y="4644"/>
                  <a:pt x="34828" y="4644"/>
                </a:cubicBezTo>
                <a:cubicBezTo>
                  <a:pt x="33381" y="4644"/>
                  <a:pt x="31934" y="5030"/>
                  <a:pt x="30680" y="5705"/>
                </a:cubicBezTo>
                <a:cubicBezTo>
                  <a:pt x="29013" y="2187"/>
                  <a:pt x="25481" y="1"/>
                  <a:pt x="21617" y="1"/>
                </a:cubicBezTo>
                <a:cubicBezTo>
                  <a:pt x="21455" y="1"/>
                  <a:pt x="21292" y="5"/>
                  <a:pt x="21129" y="13"/>
                </a:cubicBezTo>
                <a:cubicBezTo>
                  <a:pt x="20963" y="4"/>
                  <a:pt x="20799" y="0"/>
                  <a:pt x="206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371687" y="330275"/>
            <a:ext cx="764068" cy="154836"/>
          </a:xfrm>
          <a:custGeom>
            <a:rect b="b" l="l" r="r" t="t"/>
            <a:pathLst>
              <a:path extrusionOk="0" h="8407" w="41486">
                <a:moveTo>
                  <a:pt x="20634" y="0"/>
                </a:moveTo>
                <a:cubicBezTo>
                  <a:pt x="17056" y="0"/>
                  <a:pt x="13716" y="1990"/>
                  <a:pt x="11963" y="5126"/>
                </a:cubicBezTo>
                <a:cubicBezTo>
                  <a:pt x="10806" y="4837"/>
                  <a:pt x="9551" y="4644"/>
                  <a:pt x="8297" y="4644"/>
                </a:cubicBezTo>
                <a:cubicBezTo>
                  <a:pt x="4342" y="4644"/>
                  <a:pt x="1061" y="6284"/>
                  <a:pt x="0" y="8406"/>
                </a:cubicBezTo>
                <a:lnTo>
                  <a:pt x="41485" y="8406"/>
                </a:lnTo>
                <a:cubicBezTo>
                  <a:pt x="40714" y="6284"/>
                  <a:pt x="38012" y="4644"/>
                  <a:pt x="34828" y="4644"/>
                </a:cubicBezTo>
                <a:cubicBezTo>
                  <a:pt x="33381" y="4644"/>
                  <a:pt x="31934" y="5030"/>
                  <a:pt x="30680" y="5705"/>
                </a:cubicBezTo>
                <a:cubicBezTo>
                  <a:pt x="29013" y="2187"/>
                  <a:pt x="25481" y="1"/>
                  <a:pt x="21617" y="1"/>
                </a:cubicBezTo>
                <a:cubicBezTo>
                  <a:pt x="21455" y="1"/>
                  <a:pt x="21292" y="5"/>
                  <a:pt x="21129" y="13"/>
                </a:cubicBezTo>
                <a:cubicBezTo>
                  <a:pt x="20963" y="4"/>
                  <a:pt x="20799" y="0"/>
                  <a:pt x="206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2"/>
          <p:cNvSpPr/>
          <p:nvPr/>
        </p:nvSpPr>
        <p:spPr>
          <a:xfrm flipH="1">
            <a:off x="972623" y="4241845"/>
            <a:ext cx="178589" cy="262805"/>
          </a:xfrm>
          <a:custGeom>
            <a:rect b="b" l="l" r="r" t="t"/>
            <a:pathLst>
              <a:path extrusionOk="0" h="195758" w="133027">
                <a:moveTo>
                  <a:pt x="65846" y="26249"/>
                </a:moveTo>
                <a:cubicBezTo>
                  <a:pt x="87201" y="26249"/>
                  <a:pt x="104108" y="43156"/>
                  <a:pt x="104108" y="64511"/>
                </a:cubicBezTo>
                <a:cubicBezTo>
                  <a:pt x="104108" y="85422"/>
                  <a:pt x="87201" y="102328"/>
                  <a:pt x="65846" y="102328"/>
                </a:cubicBezTo>
                <a:cubicBezTo>
                  <a:pt x="44936" y="102328"/>
                  <a:pt x="28029" y="85422"/>
                  <a:pt x="28029" y="64511"/>
                </a:cubicBezTo>
                <a:cubicBezTo>
                  <a:pt x="28029" y="43156"/>
                  <a:pt x="44936" y="26249"/>
                  <a:pt x="65846" y="26249"/>
                </a:cubicBezTo>
                <a:close/>
                <a:moveTo>
                  <a:pt x="66291" y="0"/>
                </a:moveTo>
                <a:cubicBezTo>
                  <a:pt x="29809" y="0"/>
                  <a:pt x="0" y="29809"/>
                  <a:pt x="0" y="66291"/>
                </a:cubicBezTo>
                <a:cubicBezTo>
                  <a:pt x="0" y="84977"/>
                  <a:pt x="18241" y="118345"/>
                  <a:pt x="18241" y="118345"/>
                </a:cubicBezTo>
                <a:lnTo>
                  <a:pt x="64066" y="195758"/>
                </a:lnTo>
                <a:lnTo>
                  <a:pt x="111671" y="119234"/>
                </a:lnTo>
                <a:cubicBezTo>
                  <a:pt x="111671" y="119234"/>
                  <a:pt x="133027" y="87201"/>
                  <a:pt x="133027" y="66291"/>
                </a:cubicBezTo>
                <a:cubicBezTo>
                  <a:pt x="133027" y="29809"/>
                  <a:pt x="103218" y="0"/>
                  <a:pt x="6629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/>
          <p:nvPr/>
        </p:nvSpPr>
        <p:spPr>
          <a:xfrm>
            <a:off x="-745708" y="189831"/>
            <a:ext cx="11270975" cy="5208325"/>
          </a:xfrm>
          <a:custGeom>
            <a:rect b="b" l="l" r="r" t="t"/>
            <a:pathLst>
              <a:path extrusionOk="0" h="208333" w="450839">
                <a:moveTo>
                  <a:pt x="51319" y="176656"/>
                </a:moveTo>
                <a:cubicBezTo>
                  <a:pt x="81645" y="146951"/>
                  <a:pt x="157675" y="51914"/>
                  <a:pt x="209492" y="23641"/>
                </a:cubicBezTo>
                <a:cubicBezTo>
                  <a:pt x="261309" y="-4631"/>
                  <a:pt x="325639" y="-3868"/>
                  <a:pt x="362221" y="7021"/>
                </a:cubicBezTo>
                <a:cubicBezTo>
                  <a:pt x="398804" y="17910"/>
                  <a:pt x="420343" y="57214"/>
                  <a:pt x="428987" y="88973"/>
                </a:cubicBezTo>
                <a:cubicBezTo>
                  <a:pt x="437631" y="120732"/>
                  <a:pt x="480995" y="178758"/>
                  <a:pt x="414086" y="197574"/>
                </a:cubicBezTo>
                <a:cubicBezTo>
                  <a:pt x="347178" y="216391"/>
                  <a:pt x="87997" y="205358"/>
                  <a:pt x="27536" y="201872"/>
                </a:cubicBezTo>
                <a:cubicBezTo>
                  <a:pt x="-32925" y="198386"/>
                  <a:pt x="20993" y="206361"/>
                  <a:pt x="51319" y="176656"/>
                </a:cubicBezTo>
                <a:close/>
              </a:path>
            </a:pathLst>
          </a:custGeom>
          <a:noFill/>
          <a:ln cap="flat" cmpd="sng" w="2857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sp>
      <p:sp>
        <p:nvSpPr>
          <p:cNvPr id="81" name="Google Shape;81;p11"/>
          <p:cNvSpPr txBox="1"/>
          <p:nvPr>
            <p:ph hasCustomPrompt="1" type="title"/>
          </p:nvPr>
        </p:nvSpPr>
        <p:spPr>
          <a:xfrm>
            <a:off x="1769425" y="1432675"/>
            <a:ext cx="5605200" cy="181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0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2" name="Google Shape;82;p11"/>
          <p:cNvSpPr txBox="1"/>
          <p:nvPr>
            <p:ph idx="1" type="body"/>
          </p:nvPr>
        </p:nvSpPr>
        <p:spPr>
          <a:xfrm>
            <a:off x="2177750" y="3381400"/>
            <a:ext cx="4788600" cy="4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400"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3" name="Google Shape;83;p11"/>
          <p:cNvSpPr/>
          <p:nvPr/>
        </p:nvSpPr>
        <p:spPr>
          <a:xfrm>
            <a:off x="4296407" y="327051"/>
            <a:ext cx="725295" cy="739533"/>
          </a:xfrm>
          <a:custGeom>
            <a:rect b="b" l="l" r="r" t="t"/>
            <a:pathLst>
              <a:path extrusionOk="0" h="34333" w="33672">
                <a:moveTo>
                  <a:pt x="9568" y="1"/>
                </a:moveTo>
                <a:cubicBezTo>
                  <a:pt x="9273" y="1"/>
                  <a:pt x="8976" y="28"/>
                  <a:pt x="8684" y="83"/>
                </a:cubicBezTo>
                <a:cubicBezTo>
                  <a:pt x="8298" y="179"/>
                  <a:pt x="8105" y="565"/>
                  <a:pt x="8298" y="855"/>
                </a:cubicBezTo>
                <a:lnTo>
                  <a:pt x="16498" y="13397"/>
                </a:lnTo>
                <a:cubicBezTo>
                  <a:pt x="12832" y="15230"/>
                  <a:pt x="9262" y="17256"/>
                  <a:pt x="5789" y="19475"/>
                </a:cubicBezTo>
                <a:lnTo>
                  <a:pt x="2412" y="16870"/>
                </a:lnTo>
                <a:cubicBezTo>
                  <a:pt x="2111" y="16568"/>
                  <a:pt x="1734" y="16418"/>
                  <a:pt x="1353" y="16418"/>
                </a:cubicBezTo>
                <a:cubicBezTo>
                  <a:pt x="1124" y="16418"/>
                  <a:pt x="893" y="16472"/>
                  <a:pt x="676" y="16580"/>
                </a:cubicBezTo>
                <a:cubicBezTo>
                  <a:pt x="193" y="16773"/>
                  <a:pt x="1" y="17352"/>
                  <a:pt x="290" y="17835"/>
                </a:cubicBezTo>
                <a:lnTo>
                  <a:pt x="2991" y="21694"/>
                </a:lnTo>
                <a:cubicBezTo>
                  <a:pt x="2412" y="22369"/>
                  <a:pt x="2123" y="22851"/>
                  <a:pt x="2316" y="23334"/>
                </a:cubicBezTo>
                <a:cubicBezTo>
                  <a:pt x="2509" y="23720"/>
                  <a:pt x="3088" y="23913"/>
                  <a:pt x="4053" y="23913"/>
                </a:cubicBezTo>
                <a:lnTo>
                  <a:pt x="5017" y="28447"/>
                </a:lnTo>
                <a:cubicBezTo>
                  <a:pt x="5088" y="28871"/>
                  <a:pt x="5469" y="29140"/>
                  <a:pt x="5857" y="29140"/>
                </a:cubicBezTo>
                <a:cubicBezTo>
                  <a:pt x="5999" y="29140"/>
                  <a:pt x="6142" y="29104"/>
                  <a:pt x="6272" y="29026"/>
                </a:cubicBezTo>
                <a:cubicBezTo>
                  <a:pt x="6850" y="28833"/>
                  <a:pt x="7236" y="28254"/>
                  <a:pt x="7333" y="27579"/>
                </a:cubicBezTo>
                <a:lnTo>
                  <a:pt x="7526" y="23334"/>
                </a:lnTo>
                <a:cubicBezTo>
                  <a:pt x="11481" y="22273"/>
                  <a:pt x="15340" y="21018"/>
                  <a:pt x="19200" y="19475"/>
                </a:cubicBezTo>
                <a:lnTo>
                  <a:pt x="23059" y="33946"/>
                </a:lnTo>
                <a:cubicBezTo>
                  <a:pt x="23123" y="34204"/>
                  <a:pt x="23316" y="34332"/>
                  <a:pt x="23523" y="34332"/>
                </a:cubicBezTo>
                <a:cubicBezTo>
                  <a:pt x="23627" y="34332"/>
                  <a:pt x="23734" y="34300"/>
                  <a:pt x="23831" y="34236"/>
                </a:cubicBezTo>
                <a:cubicBezTo>
                  <a:pt x="25085" y="33271"/>
                  <a:pt x="25760" y="31727"/>
                  <a:pt x="25664" y="30087"/>
                </a:cubicBezTo>
                <a:lnTo>
                  <a:pt x="25471" y="27482"/>
                </a:lnTo>
                <a:lnTo>
                  <a:pt x="26435" y="27289"/>
                </a:lnTo>
                <a:cubicBezTo>
                  <a:pt x="27111" y="27097"/>
                  <a:pt x="27593" y="26421"/>
                  <a:pt x="27497" y="25746"/>
                </a:cubicBezTo>
                <a:lnTo>
                  <a:pt x="27304" y="24878"/>
                </a:lnTo>
                <a:cubicBezTo>
                  <a:pt x="27130" y="24184"/>
                  <a:pt x="26567" y="23802"/>
                  <a:pt x="25964" y="23802"/>
                </a:cubicBezTo>
                <a:cubicBezTo>
                  <a:pt x="25897" y="23802"/>
                  <a:pt x="25828" y="23807"/>
                  <a:pt x="25760" y="23816"/>
                </a:cubicBezTo>
                <a:lnTo>
                  <a:pt x="25278" y="23913"/>
                </a:lnTo>
                <a:lnTo>
                  <a:pt x="25278" y="23237"/>
                </a:lnTo>
                <a:lnTo>
                  <a:pt x="25760" y="23141"/>
                </a:lnTo>
                <a:cubicBezTo>
                  <a:pt x="26435" y="22948"/>
                  <a:pt x="26918" y="22273"/>
                  <a:pt x="26821" y="21597"/>
                </a:cubicBezTo>
                <a:lnTo>
                  <a:pt x="26628" y="20729"/>
                </a:lnTo>
                <a:cubicBezTo>
                  <a:pt x="26452" y="20112"/>
                  <a:pt x="25872" y="19655"/>
                  <a:pt x="25258" y="19655"/>
                </a:cubicBezTo>
                <a:cubicBezTo>
                  <a:pt x="25201" y="19655"/>
                  <a:pt x="25143" y="19659"/>
                  <a:pt x="25085" y="19668"/>
                </a:cubicBezTo>
                <a:lnTo>
                  <a:pt x="24892" y="17159"/>
                </a:lnTo>
                <a:lnTo>
                  <a:pt x="26339" y="16580"/>
                </a:lnTo>
                <a:cubicBezTo>
                  <a:pt x="33671" y="13493"/>
                  <a:pt x="32899" y="9730"/>
                  <a:pt x="32899" y="9730"/>
                </a:cubicBezTo>
                <a:cubicBezTo>
                  <a:pt x="32899" y="9730"/>
                  <a:pt x="31932" y="8440"/>
                  <a:pt x="29319" y="8440"/>
                </a:cubicBezTo>
                <a:cubicBezTo>
                  <a:pt x="27890" y="8440"/>
                  <a:pt x="25969" y="8826"/>
                  <a:pt x="23445" y="10020"/>
                </a:cubicBezTo>
                <a:lnTo>
                  <a:pt x="21997" y="10695"/>
                </a:lnTo>
                <a:lnTo>
                  <a:pt x="20261" y="8862"/>
                </a:lnTo>
                <a:cubicBezTo>
                  <a:pt x="20840" y="8476"/>
                  <a:pt x="20936" y="7608"/>
                  <a:pt x="20550" y="7029"/>
                </a:cubicBezTo>
                <a:lnTo>
                  <a:pt x="19971" y="6354"/>
                </a:lnTo>
                <a:cubicBezTo>
                  <a:pt x="19736" y="6000"/>
                  <a:pt x="19321" y="5791"/>
                  <a:pt x="18901" y="5791"/>
                </a:cubicBezTo>
                <a:cubicBezTo>
                  <a:pt x="18633" y="5791"/>
                  <a:pt x="18364" y="5876"/>
                  <a:pt x="18138" y="6064"/>
                </a:cubicBezTo>
                <a:lnTo>
                  <a:pt x="17752" y="6354"/>
                </a:lnTo>
                <a:lnTo>
                  <a:pt x="17270" y="5871"/>
                </a:lnTo>
                <a:lnTo>
                  <a:pt x="17656" y="5582"/>
                </a:lnTo>
                <a:cubicBezTo>
                  <a:pt x="18235" y="5100"/>
                  <a:pt x="18331" y="4328"/>
                  <a:pt x="17945" y="3749"/>
                </a:cubicBezTo>
                <a:lnTo>
                  <a:pt x="17367" y="2977"/>
                </a:lnTo>
                <a:cubicBezTo>
                  <a:pt x="17135" y="2630"/>
                  <a:pt x="16730" y="2456"/>
                  <a:pt x="16318" y="2456"/>
                </a:cubicBezTo>
                <a:cubicBezTo>
                  <a:pt x="16043" y="2456"/>
                  <a:pt x="15765" y="2533"/>
                  <a:pt x="15533" y="2688"/>
                </a:cubicBezTo>
                <a:lnTo>
                  <a:pt x="14762" y="3266"/>
                </a:lnTo>
                <a:lnTo>
                  <a:pt x="12929" y="1433"/>
                </a:lnTo>
                <a:cubicBezTo>
                  <a:pt x="12069" y="495"/>
                  <a:pt x="10829" y="1"/>
                  <a:pt x="9568" y="1"/>
                </a:cubicBezTo>
                <a:close/>
              </a:path>
            </a:pathLst>
          </a:custGeom>
          <a:solidFill>
            <a:srgbClr val="4241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/>
          <p:nvPr/>
        </p:nvSpPr>
        <p:spPr>
          <a:xfrm>
            <a:off x="0" y="0"/>
            <a:ext cx="9144000" cy="1139100"/>
          </a:xfrm>
          <a:prstGeom prst="round2SameRect">
            <a:avLst>
              <a:gd fmla="val 38513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/>
          <p:nvPr/>
        </p:nvSpPr>
        <p:spPr>
          <a:xfrm>
            <a:off x="841450" y="3255281"/>
            <a:ext cx="7461000" cy="1429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3"/>
          <p:cNvSpPr/>
          <p:nvPr/>
        </p:nvSpPr>
        <p:spPr>
          <a:xfrm>
            <a:off x="841450" y="1436375"/>
            <a:ext cx="7461000" cy="1429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3"/>
          <p:cNvSpPr txBox="1"/>
          <p:nvPr>
            <p:ph type="title"/>
          </p:nvPr>
        </p:nvSpPr>
        <p:spPr>
          <a:xfrm>
            <a:off x="540000" y="445025"/>
            <a:ext cx="4032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13"/>
          <p:cNvSpPr txBox="1"/>
          <p:nvPr>
            <p:ph idx="1" type="subTitle"/>
          </p:nvPr>
        </p:nvSpPr>
        <p:spPr>
          <a:xfrm>
            <a:off x="4890763" y="1902475"/>
            <a:ext cx="2990400" cy="3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b="1">
                <a:solidFill>
                  <a:schemeClr val="accent3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91" name="Google Shape;91;p13"/>
          <p:cNvSpPr txBox="1"/>
          <p:nvPr>
            <p:ph idx="2" type="subTitle"/>
          </p:nvPr>
        </p:nvSpPr>
        <p:spPr>
          <a:xfrm>
            <a:off x="5142963" y="2236400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3"/>
          <p:cNvSpPr txBox="1"/>
          <p:nvPr>
            <p:ph idx="3" type="subTitle"/>
          </p:nvPr>
        </p:nvSpPr>
        <p:spPr>
          <a:xfrm>
            <a:off x="1262813" y="1902475"/>
            <a:ext cx="2990400" cy="3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b="1">
                <a:solidFill>
                  <a:schemeClr val="accent3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93" name="Google Shape;93;p13"/>
          <p:cNvSpPr txBox="1"/>
          <p:nvPr>
            <p:ph idx="4" type="subTitle"/>
          </p:nvPr>
        </p:nvSpPr>
        <p:spPr>
          <a:xfrm>
            <a:off x="1514963" y="2236400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3"/>
          <p:cNvSpPr txBox="1"/>
          <p:nvPr>
            <p:ph idx="5" type="subTitle"/>
          </p:nvPr>
        </p:nvSpPr>
        <p:spPr>
          <a:xfrm>
            <a:off x="4890763" y="3759700"/>
            <a:ext cx="2990400" cy="3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b="1">
                <a:solidFill>
                  <a:schemeClr val="accent3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95" name="Google Shape;95;p13"/>
          <p:cNvSpPr txBox="1"/>
          <p:nvPr>
            <p:ph idx="6" type="subTitle"/>
          </p:nvPr>
        </p:nvSpPr>
        <p:spPr>
          <a:xfrm>
            <a:off x="5142963" y="4093625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3"/>
          <p:cNvSpPr txBox="1"/>
          <p:nvPr>
            <p:ph idx="7" type="subTitle"/>
          </p:nvPr>
        </p:nvSpPr>
        <p:spPr>
          <a:xfrm>
            <a:off x="1262813" y="3759700"/>
            <a:ext cx="2990400" cy="3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b="1">
                <a:solidFill>
                  <a:schemeClr val="accent3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97" name="Google Shape;97;p13"/>
          <p:cNvSpPr txBox="1"/>
          <p:nvPr>
            <p:ph idx="8" type="subTitle"/>
          </p:nvPr>
        </p:nvSpPr>
        <p:spPr>
          <a:xfrm>
            <a:off x="1514963" y="4093625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3"/>
          <p:cNvSpPr txBox="1"/>
          <p:nvPr>
            <p:ph hasCustomPrompt="1" idx="9" type="title"/>
          </p:nvPr>
        </p:nvSpPr>
        <p:spPr>
          <a:xfrm>
            <a:off x="2238413" y="1407850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9" name="Google Shape;99;p13"/>
          <p:cNvSpPr txBox="1"/>
          <p:nvPr>
            <p:ph hasCustomPrompt="1" idx="13" type="title"/>
          </p:nvPr>
        </p:nvSpPr>
        <p:spPr>
          <a:xfrm>
            <a:off x="5866413" y="1407850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00" name="Google Shape;100;p13"/>
          <p:cNvSpPr txBox="1"/>
          <p:nvPr>
            <p:ph hasCustomPrompt="1" idx="14" type="title"/>
          </p:nvPr>
        </p:nvSpPr>
        <p:spPr>
          <a:xfrm>
            <a:off x="2238413" y="3263200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01" name="Google Shape;101;p13"/>
          <p:cNvSpPr txBox="1"/>
          <p:nvPr>
            <p:ph hasCustomPrompt="1" idx="15" type="title"/>
          </p:nvPr>
        </p:nvSpPr>
        <p:spPr>
          <a:xfrm>
            <a:off x="5866413" y="3263200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02" name="Google Shape;102;p13"/>
          <p:cNvSpPr/>
          <p:nvPr/>
        </p:nvSpPr>
        <p:spPr>
          <a:xfrm flipH="1">
            <a:off x="7088478" y="333147"/>
            <a:ext cx="1276119" cy="248466"/>
          </a:xfrm>
          <a:custGeom>
            <a:rect b="b" l="l" r="r" t="t"/>
            <a:pathLst>
              <a:path extrusionOk="0" h="12060" w="61940">
                <a:moveTo>
                  <a:pt x="31646" y="0"/>
                </a:moveTo>
                <a:cubicBezTo>
                  <a:pt x="25375" y="0"/>
                  <a:pt x="20068" y="2991"/>
                  <a:pt x="17849" y="7332"/>
                </a:cubicBezTo>
                <a:cubicBezTo>
                  <a:pt x="16113" y="6946"/>
                  <a:pt x="14280" y="6657"/>
                  <a:pt x="12447" y="6657"/>
                </a:cubicBezTo>
                <a:cubicBezTo>
                  <a:pt x="6561" y="6657"/>
                  <a:pt x="1545" y="8972"/>
                  <a:pt x="1" y="12060"/>
                </a:cubicBezTo>
                <a:lnTo>
                  <a:pt x="61940" y="12060"/>
                </a:lnTo>
                <a:cubicBezTo>
                  <a:pt x="60782" y="8972"/>
                  <a:pt x="56826" y="6657"/>
                  <a:pt x="52002" y="6657"/>
                </a:cubicBezTo>
                <a:cubicBezTo>
                  <a:pt x="49880" y="6657"/>
                  <a:pt x="47661" y="7236"/>
                  <a:pt x="45731" y="8201"/>
                </a:cubicBezTo>
                <a:cubicBezTo>
                  <a:pt x="43802" y="3473"/>
                  <a:pt x="38206" y="0"/>
                  <a:pt x="3164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3"/>
          <p:cNvSpPr/>
          <p:nvPr/>
        </p:nvSpPr>
        <p:spPr>
          <a:xfrm flipH="1">
            <a:off x="5990173" y="725539"/>
            <a:ext cx="854715" cy="173205"/>
          </a:xfrm>
          <a:custGeom>
            <a:rect b="b" l="l" r="r" t="t"/>
            <a:pathLst>
              <a:path extrusionOk="0" h="8407" w="41486">
                <a:moveTo>
                  <a:pt x="20634" y="0"/>
                </a:moveTo>
                <a:cubicBezTo>
                  <a:pt x="17056" y="0"/>
                  <a:pt x="13716" y="1990"/>
                  <a:pt x="11963" y="5126"/>
                </a:cubicBezTo>
                <a:cubicBezTo>
                  <a:pt x="10806" y="4837"/>
                  <a:pt x="9551" y="4644"/>
                  <a:pt x="8297" y="4644"/>
                </a:cubicBezTo>
                <a:cubicBezTo>
                  <a:pt x="4342" y="4644"/>
                  <a:pt x="1061" y="6284"/>
                  <a:pt x="0" y="8406"/>
                </a:cubicBezTo>
                <a:lnTo>
                  <a:pt x="41485" y="8406"/>
                </a:lnTo>
                <a:cubicBezTo>
                  <a:pt x="40714" y="6284"/>
                  <a:pt x="38012" y="4644"/>
                  <a:pt x="34828" y="4644"/>
                </a:cubicBezTo>
                <a:cubicBezTo>
                  <a:pt x="33381" y="4644"/>
                  <a:pt x="31934" y="5030"/>
                  <a:pt x="30680" y="5705"/>
                </a:cubicBezTo>
                <a:cubicBezTo>
                  <a:pt x="29013" y="2187"/>
                  <a:pt x="25481" y="1"/>
                  <a:pt x="21617" y="1"/>
                </a:cubicBezTo>
                <a:cubicBezTo>
                  <a:pt x="21455" y="1"/>
                  <a:pt x="21292" y="5"/>
                  <a:pt x="21129" y="13"/>
                </a:cubicBezTo>
                <a:cubicBezTo>
                  <a:pt x="20963" y="4"/>
                  <a:pt x="20799" y="0"/>
                  <a:pt x="2063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">
  <p:cSld name="CUSTOM_2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4"/>
          <p:cNvSpPr/>
          <p:nvPr/>
        </p:nvSpPr>
        <p:spPr>
          <a:xfrm>
            <a:off x="2007000" y="1377850"/>
            <a:ext cx="5130000" cy="1043400"/>
          </a:xfrm>
          <a:prstGeom prst="roundRect">
            <a:avLst>
              <a:gd fmla="val 2145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4"/>
          <p:cNvSpPr txBox="1"/>
          <p:nvPr>
            <p:ph type="title"/>
          </p:nvPr>
        </p:nvSpPr>
        <p:spPr>
          <a:xfrm>
            <a:off x="1788000" y="1635700"/>
            <a:ext cx="5568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4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7" name="Google Shape;107;p14"/>
          <p:cNvSpPr txBox="1"/>
          <p:nvPr>
            <p:ph idx="1" type="subTitle"/>
          </p:nvPr>
        </p:nvSpPr>
        <p:spPr>
          <a:xfrm>
            <a:off x="2639250" y="2508513"/>
            <a:ext cx="3865500" cy="13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08" name="Google Shape;108;p14"/>
          <p:cNvGrpSpPr/>
          <p:nvPr/>
        </p:nvGrpSpPr>
        <p:grpSpPr>
          <a:xfrm rot="544276">
            <a:off x="7394130" y="3812809"/>
            <a:ext cx="1975648" cy="1801992"/>
            <a:chOff x="6652154" y="3716623"/>
            <a:chExt cx="560631" cy="511352"/>
          </a:xfrm>
        </p:grpSpPr>
        <p:sp>
          <p:nvSpPr>
            <p:cNvPr id="109" name="Google Shape;109;p14"/>
            <p:cNvSpPr/>
            <p:nvPr/>
          </p:nvSpPr>
          <p:spPr>
            <a:xfrm>
              <a:off x="6652154" y="3716623"/>
              <a:ext cx="560631" cy="511352"/>
            </a:xfrm>
            <a:custGeom>
              <a:rect b="b" l="l" r="r" t="t"/>
              <a:pathLst>
                <a:path extrusionOk="0" h="88661" w="97163">
                  <a:moveTo>
                    <a:pt x="48942" y="1"/>
                  </a:moveTo>
                  <a:cubicBezTo>
                    <a:pt x="46560" y="1"/>
                    <a:pt x="44145" y="185"/>
                    <a:pt x="41715" y="565"/>
                  </a:cubicBezTo>
                  <a:cubicBezTo>
                    <a:pt x="16981" y="4433"/>
                    <a:pt x="0" y="27180"/>
                    <a:pt x="3779" y="51346"/>
                  </a:cubicBezTo>
                  <a:cubicBezTo>
                    <a:pt x="7187" y="73133"/>
                    <a:pt x="26312" y="88661"/>
                    <a:pt x="48182" y="88661"/>
                  </a:cubicBezTo>
                  <a:cubicBezTo>
                    <a:pt x="50571" y="88661"/>
                    <a:pt x="52993" y="88476"/>
                    <a:pt x="55431" y="88093"/>
                  </a:cubicBezTo>
                  <a:cubicBezTo>
                    <a:pt x="80165" y="84225"/>
                    <a:pt x="97163" y="61496"/>
                    <a:pt x="93366" y="37311"/>
                  </a:cubicBezTo>
                  <a:cubicBezTo>
                    <a:pt x="89958" y="15517"/>
                    <a:pt x="70820" y="1"/>
                    <a:pt x="489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0" name="Google Shape;110;p14"/>
            <p:cNvGrpSpPr/>
            <p:nvPr/>
          </p:nvGrpSpPr>
          <p:grpSpPr>
            <a:xfrm>
              <a:off x="6669657" y="3716715"/>
              <a:ext cx="466779" cy="464290"/>
              <a:chOff x="6669657" y="3716715"/>
              <a:chExt cx="466779" cy="464290"/>
            </a:xfrm>
          </p:grpSpPr>
          <p:sp>
            <p:nvSpPr>
              <p:cNvPr id="111" name="Google Shape;111;p14"/>
              <p:cNvSpPr/>
              <p:nvPr/>
            </p:nvSpPr>
            <p:spPr>
              <a:xfrm>
                <a:off x="6669657" y="3716715"/>
                <a:ext cx="386382" cy="464290"/>
              </a:xfrm>
              <a:custGeom>
                <a:rect b="b" l="l" r="r" t="t"/>
                <a:pathLst>
                  <a:path extrusionOk="0" h="80501" w="66964">
                    <a:moveTo>
                      <a:pt x="45863" y="0"/>
                    </a:moveTo>
                    <a:cubicBezTo>
                      <a:pt x="43461" y="0"/>
                      <a:pt x="41054" y="188"/>
                      <a:pt x="38663" y="566"/>
                    </a:cubicBezTo>
                    <a:cubicBezTo>
                      <a:pt x="20352" y="3441"/>
                      <a:pt x="6281" y="16660"/>
                      <a:pt x="1757" y="33161"/>
                    </a:cubicBezTo>
                    <a:lnTo>
                      <a:pt x="4081" y="32487"/>
                    </a:lnTo>
                    <a:lnTo>
                      <a:pt x="4081" y="32487"/>
                    </a:lnTo>
                    <a:cubicBezTo>
                      <a:pt x="4756" y="33871"/>
                      <a:pt x="3939" y="34971"/>
                      <a:pt x="3496" y="36213"/>
                    </a:cubicBezTo>
                    <a:cubicBezTo>
                      <a:pt x="3088" y="37384"/>
                      <a:pt x="2129" y="37207"/>
                      <a:pt x="1384" y="37295"/>
                    </a:cubicBezTo>
                    <a:cubicBezTo>
                      <a:pt x="1207" y="37313"/>
                      <a:pt x="1012" y="37348"/>
                      <a:pt x="816" y="37366"/>
                    </a:cubicBezTo>
                    <a:cubicBezTo>
                      <a:pt x="36" y="41997"/>
                      <a:pt x="0" y="46717"/>
                      <a:pt x="728" y="51348"/>
                    </a:cubicBezTo>
                    <a:cubicBezTo>
                      <a:pt x="2644" y="63591"/>
                      <a:pt x="9528" y="73847"/>
                      <a:pt x="19057" y="80501"/>
                    </a:cubicBezTo>
                    <a:cubicBezTo>
                      <a:pt x="18897" y="80217"/>
                      <a:pt x="18737" y="79950"/>
                      <a:pt x="18560" y="79684"/>
                    </a:cubicBezTo>
                    <a:cubicBezTo>
                      <a:pt x="18099" y="79010"/>
                      <a:pt x="17069" y="77928"/>
                      <a:pt x="17194" y="77768"/>
                    </a:cubicBezTo>
                    <a:cubicBezTo>
                      <a:pt x="18081" y="76703"/>
                      <a:pt x="16094" y="76632"/>
                      <a:pt x="16626" y="75834"/>
                    </a:cubicBezTo>
                    <a:cubicBezTo>
                      <a:pt x="15206" y="74876"/>
                      <a:pt x="14816" y="73652"/>
                      <a:pt x="15277" y="71948"/>
                    </a:cubicBezTo>
                    <a:cubicBezTo>
                      <a:pt x="15455" y="71292"/>
                      <a:pt x="15100" y="70529"/>
                      <a:pt x="14426" y="69854"/>
                    </a:cubicBezTo>
                    <a:cubicBezTo>
                      <a:pt x="13468" y="68896"/>
                      <a:pt x="12811" y="67601"/>
                      <a:pt x="12101" y="66394"/>
                    </a:cubicBezTo>
                    <a:cubicBezTo>
                      <a:pt x="11782" y="65862"/>
                      <a:pt x="11338" y="65152"/>
                      <a:pt x="11463" y="64620"/>
                    </a:cubicBezTo>
                    <a:cubicBezTo>
                      <a:pt x="11871" y="62739"/>
                      <a:pt x="12172" y="60734"/>
                      <a:pt x="13095" y="59102"/>
                    </a:cubicBezTo>
                    <a:cubicBezTo>
                      <a:pt x="14337" y="56919"/>
                      <a:pt x="14284" y="54914"/>
                      <a:pt x="13343" y="51969"/>
                    </a:cubicBezTo>
                    <a:lnTo>
                      <a:pt x="13343" y="51969"/>
                    </a:lnTo>
                    <a:cubicBezTo>
                      <a:pt x="12811" y="53619"/>
                      <a:pt x="11888" y="53229"/>
                      <a:pt x="11090" y="53353"/>
                    </a:cubicBezTo>
                    <a:cubicBezTo>
                      <a:pt x="10814" y="53401"/>
                      <a:pt x="10612" y="53439"/>
                      <a:pt x="10447" y="53439"/>
                    </a:cubicBezTo>
                    <a:cubicBezTo>
                      <a:pt x="9997" y="53439"/>
                      <a:pt x="9823" y="53151"/>
                      <a:pt x="9174" y="51969"/>
                    </a:cubicBezTo>
                    <a:cubicBezTo>
                      <a:pt x="7861" y="50763"/>
                      <a:pt x="6619" y="49485"/>
                      <a:pt x="5447" y="48136"/>
                    </a:cubicBezTo>
                    <a:cubicBezTo>
                      <a:pt x="5270" y="47853"/>
                      <a:pt x="5146" y="47551"/>
                      <a:pt x="5110" y="47214"/>
                    </a:cubicBezTo>
                    <a:cubicBezTo>
                      <a:pt x="4862" y="45759"/>
                      <a:pt x="4649" y="44304"/>
                      <a:pt x="4773" y="42796"/>
                    </a:cubicBezTo>
                    <a:lnTo>
                      <a:pt x="4773" y="42796"/>
                    </a:lnTo>
                    <a:lnTo>
                      <a:pt x="9653" y="51756"/>
                    </a:lnTo>
                    <a:cubicBezTo>
                      <a:pt x="11924" y="50745"/>
                      <a:pt x="13680" y="49201"/>
                      <a:pt x="15650" y="47995"/>
                    </a:cubicBezTo>
                    <a:cubicBezTo>
                      <a:pt x="17034" y="47161"/>
                      <a:pt x="17584" y="45954"/>
                      <a:pt x="18045" y="44606"/>
                    </a:cubicBezTo>
                    <a:cubicBezTo>
                      <a:pt x="18205" y="44109"/>
                      <a:pt x="18329" y="43594"/>
                      <a:pt x="18436" y="43080"/>
                    </a:cubicBezTo>
                    <a:lnTo>
                      <a:pt x="15597" y="40542"/>
                    </a:lnTo>
                    <a:lnTo>
                      <a:pt x="15224" y="41749"/>
                    </a:lnTo>
                    <a:cubicBezTo>
                      <a:pt x="14000" y="41092"/>
                      <a:pt x="12793" y="40507"/>
                      <a:pt x="11640" y="39833"/>
                    </a:cubicBezTo>
                    <a:cubicBezTo>
                      <a:pt x="10593" y="39212"/>
                      <a:pt x="10433" y="38395"/>
                      <a:pt x="11374" y="37082"/>
                    </a:cubicBezTo>
                    <a:lnTo>
                      <a:pt x="11374" y="37082"/>
                    </a:lnTo>
                    <a:cubicBezTo>
                      <a:pt x="12448" y="38789"/>
                      <a:pt x="13681" y="39825"/>
                      <a:pt x="15346" y="39825"/>
                    </a:cubicBezTo>
                    <a:cubicBezTo>
                      <a:pt x="15689" y="39825"/>
                      <a:pt x="16049" y="39781"/>
                      <a:pt x="16431" y="39691"/>
                    </a:cubicBezTo>
                    <a:cubicBezTo>
                      <a:pt x="16437" y="39689"/>
                      <a:pt x="16444" y="39688"/>
                      <a:pt x="16450" y="39688"/>
                    </a:cubicBezTo>
                    <a:cubicBezTo>
                      <a:pt x="16592" y="39688"/>
                      <a:pt x="16795" y="40029"/>
                      <a:pt x="16998" y="40063"/>
                    </a:cubicBezTo>
                    <a:cubicBezTo>
                      <a:pt x="17810" y="40257"/>
                      <a:pt x="18605" y="40492"/>
                      <a:pt x="19428" y="40492"/>
                    </a:cubicBezTo>
                    <a:cubicBezTo>
                      <a:pt x="19811" y="40492"/>
                      <a:pt x="20200" y="40441"/>
                      <a:pt x="20600" y="40312"/>
                    </a:cubicBezTo>
                    <a:cubicBezTo>
                      <a:pt x="21150" y="40152"/>
                      <a:pt x="21718" y="40045"/>
                      <a:pt x="22304" y="40010"/>
                    </a:cubicBezTo>
                    <a:cubicBezTo>
                      <a:pt x="24003" y="41489"/>
                      <a:pt x="25144" y="42940"/>
                      <a:pt x="27015" y="42940"/>
                    </a:cubicBezTo>
                    <a:cubicBezTo>
                      <a:pt x="27253" y="42940"/>
                      <a:pt x="27504" y="42917"/>
                      <a:pt x="27769" y="42867"/>
                    </a:cubicBezTo>
                    <a:cubicBezTo>
                      <a:pt x="27999" y="44251"/>
                      <a:pt x="27875" y="45564"/>
                      <a:pt x="28407" y="46486"/>
                    </a:cubicBezTo>
                    <a:cubicBezTo>
                      <a:pt x="29614" y="48616"/>
                      <a:pt x="31158" y="50532"/>
                      <a:pt x="32701" y="52732"/>
                    </a:cubicBezTo>
                    <a:lnTo>
                      <a:pt x="34600" y="50425"/>
                    </a:lnTo>
                    <a:lnTo>
                      <a:pt x="34103" y="47196"/>
                    </a:lnTo>
                    <a:cubicBezTo>
                      <a:pt x="34972" y="46096"/>
                      <a:pt x="36268" y="45173"/>
                      <a:pt x="36286" y="44251"/>
                    </a:cubicBezTo>
                    <a:cubicBezTo>
                      <a:pt x="36303" y="42707"/>
                      <a:pt x="38503" y="42955"/>
                      <a:pt x="38202" y="41394"/>
                    </a:cubicBezTo>
                    <a:cubicBezTo>
                      <a:pt x="38184" y="41305"/>
                      <a:pt x="39604" y="40986"/>
                      <a:pt x="40313" y="40702"/>
                    </a:cubicBezTo>
                    <a:cubicBezTo>
                      <a:pt x="40650" y="40560"/>
                      <a:pt x="40899" y="40223"/>
                      <a:pt x="41378" y="39797"/>
                    </a:cubicBezTo>
                    <a:lnTo>
                      <a:pt x="44785" y="44978"/>
                    </a:lnTo>
                    <a:lnTo>
                      <a:pt x="46630" y="43914"/>
                    </a:lnTo>
                    <a:cubicBezTo>
                      <a:pt x="47553" y="45102"/>
                      <a:pt x="46754" y="46699"/>
                      <a:pt x="48067" y="47480"/>
                    </a:cubicBezTo>
                    <a:cubicBezTo>
                      <a:pt x="47020" y="50124"/>
                      <a:pt x="48741" y="51508"/>
                      <a:pt x="50445" y="52980"/>
                    </a:cubicBezTo>
                    <a:cubicBezTo>
                      <a:pt x="50764" y="53247"/>
                      <a:pt x="50640" y="54010"/>
                      <a:pt x="50746" y="54684"/>
                    </a:cubicBezTo>
                    <a:cubicBezTo>
                      <a:pt x="49546" y="54279"/>
                      <a:pt x="48739" y="53108"/>
                      <a:pt x="47515" y="53108"/>
                    </a:cubicBezTo>
                    <a:cubicBezTo>
                      <a:pt x="47074" y="53108"/>
                      <a:pt x="46579" y="53260"/>
                      <a:pt x="45991" y="53655"/>
                    </a:cubicBezTo>
                    <a:cubicBezTo>
                      <a:pt x="46130" y="53637"/>
                      <a:pt x="46261" y="53629"/>
                      <a:pt x="46385" y="53629"/>
                    </a:cubicBezTo>
                    <a:cubicBezTo>
                      <a:pt x="47902" y="53629"/>
                      <a:pt x="48314" y="54868"/>
                      <a:pt x="48954" y="55606"/>
                    </a:cubicBezTo>
                    <a:cubicBezTo>
                      <a:pt x="49646" y="56387"/>
                      <a:pt x="51119" y="56937"/>
                      <a:pt x="50782" y="58712"/>
                    </a:cubicBezTo>
                    <a:cubicBezTo>
                      <a:pt x="50925" y="58653"/>
                      <a:pt x="51063" y="58628"/>
                      <a:pt x="51196" y="58628"/>
                    </a:cubicBezTo>
                    <a:cubicBezTo>
                      <a:pt x="52116" y="58628"/>
                      <a:pt x="52822" y="59846"/>
                      <a:pt x="53828" y="59846"/>
                    </a:cubicBezTo>
                    <a:cubicBezTo>
                      <a:pt x="54135" y="59846"/>
                      <a:pt x="54469" y="59733"/>
                      <a:pt x="54845" y="59439"/>
                    </a:cubicBezTo>
                    <a:lnTo>
                      <a:pt x="55431" y="57026"/>
                    </a:lnTo>
                    <a:cubicBezTo>
                      <a:pt x="55147" y="56955"/>
                      <a:pt x="54863" y="56902"/>
                      <a:pt x="54579" y="56849"/>
                    </a:cubicBezTo>
                    <a:cubicBezTo>
                      <a:pt x="53053" y="56760"/>
                      <a:pt x="51385" y="55819"/>
                      <a:pt x="51793" y="55269"/>
                    </a:cubicBezTo>
                    <a:lnTo>
                      <a:pt x="52787" y="54844"/>
                    </a:lnTo>
                    <a:lnTo>
                      <a:pt x="52414" y="52501"/>
                    </a:lnTo>
                    <a:cubicBezTo>
                      <a:pt x="48866" y="49893"/>
                      <a:pt x="48440" y="48917"/>
                      <a:pt x="49770" y="46291"/>
                    </a:cubicBezTo>
                    <a:lnTo>
                      <a:pt x="49770" y="46291"/>
                    </a:lnTo>
                    <a:cubicBezTo>
                      <a:pt x="50462" y="46859"/>
                      <a:pt x="51208" y="47338"/>
                      <a:pt x="51775" y="47977"/>
                    </a:cubicBezTo>
                    <a:cubicBezTo>
                      <a:pt x="52326" y="48562"/>
                      <a:pt x="52698" y="49325"/>
                      <a:pt x="53088" y="49929"/>
                    </a:cubicBezTo>
                    <a:lnTo>
                      <a:pt x="55821" y="46948"/>
                    </a:lnTo>
                    <a:lnTo>
                      <a:pt x="55200" y="42955"/>
                    </a:lnTo>
                    <a:lnTo>
                      <a:pt x="52805" y="41447"/>
                    </a:lnTo>
                    <a:lnTo>
                      <a:pt x="53585" y="38253"/>
                    </a:lnTo>
                    <a:lnTo>
                      <a:pt x="55111" y="39229"/>
                    </a:lnTo>
                    <a:cubicBezTo>
                      <a:pt x="55111" y="40045"/>
                      <a:pt x="55111" y="40542"/>
                      <a:pt x="55111" y="41039"/>
                    </a:cubicBezTo>
                    <a:lnTo>
                      <a:pt x="56300" y="41021"/>
                    </a:lnTo>
                    <a:lnTo>
                      <a:pt x="56034" y="38466"/>
                    </a:lnTo>
                    <a:cubicBezTo>
                      <a:pt x="59778" y="37011"/>
                      <a:pt x="60754" y="35876"/>
                      <a:pt x="62546" y="30925"/>
                    </a:cubicBezTo>
                    <a:lnTo>
                      <a:pt x="59370" y="25407"/>
                    </a:lnTo>
                    <a:lnTo>
                      <a:pt x="60754" y="24609"/>
                    </a:lnTo>
                    <a:cubicBezTo>
                      <a:pt x="60620" y="24079"/>
                      <a:pt x="60336" y="23926"/>
                      <a:pt x="59999" y="23926"/>
                    </a:cubicBezTo>
                    <a:cubicBezTo>
                      <a:pt x="59536" y="23926"/>
                      <a:pt x="58975" y="24215"/>
                      <a:pt x="58567" y="24215"/>
                    </a:cubicBezTo>
                    <a:cubicBezTo>
                      <a:pt x="58326" y="24215"/>
                      <a:pt x="58138" y="24114"/>
                      <a:pt x="58057" y="23792"/>
                    </a:cubicBezTo>
                    <a:lnTo>
                      <a:pt x="59316" y="21344"/>
                    </a:lnTo>
                    <a:lnTo>
                      <a:pt x="60062" y="22692"/>
                    </a:lnTo>
                    <a:lnTo>
                      <a:pt x="61286" y="21858"/>
                    </a:lnTo>
                    <a:lnTo>
                      <a:pt x="63504" y="23775"/>
                    </a:lnTo>
                    <a:lnTo>
                      <a:pt x="64178" y="27040"/>
                    </a:lnTo>
                    <a:cubicBezTo>
                      <a:pt x="64959" y="25993"/>
                      <a:pt x="65598" y="25478"/>
                      <a:pt x="65775" y="24822"/>
                    </a:cubicBezTo>
                    <a:cubicBezTo>
                      <a:pt x="66201" y="23367"/>
                      <a:pt x="64356" y="23225"/>
                      <a:pt x="64089" y="22515"/>
                    </a:cubicBezTo>
                    <a:lnTo>
                      <a:pt x="64444" y="18647"/>
                    </a:lnTo>
                    <a:cubicBezTo>
                      <a:pt x="66520" y="17955"/>
                      <a:pt x="66538" y="17902"/>
                      <a:pt x="66609" y="16305"/>
                    </a:cubicBezTo>
                    <a:cubicBezTo>
                      <a:pt x="66698" y="14229"/>
                      <a:pt x="66840" y="12171"/>
                      <a:pt x="66964" y="10059"/>
                    </a:cubicBezTo>
                    <a:cubicBezTo>
                      <a:pt x="65951" y="8994"/>
                      <a:pt x="64617" y="8884"/>
                      <a:pt x="63235" y="8884"/>
                    </a:cubicBezTo>
                    <a:cubicBezTo>
                      <a:pt x="62876" y="8884"/>
                      <a:pt x="62514" y="8891"/>
                      <a:pt x="62153" y="8891"/>
                    </a:cubicBezTo>
                    <a:cubicBezTo>
                      <a:pt x="62029" y="8891"/>
                      <a:pt x="61906" y="8890"/>
                      <a:pt x="61783" y="8888"/>
                    </a:cubicBezTo>
                    <a:cubicBezTo>
                      <a:pt x="61978" y="8001"/>
                      <a:pt x="62209" y="7362"/>
                      <a:pt x="62262" y="6741"/>
                    </a:cubicBezTo>
                    <a:cubicBezTo>
                      <a:pt x="62297" y="6102"/>
                      <a:pt x="62173" y="5464"/>
                      <a:pt x="62120" y="4701"/>
                    </a:cubicBezTo>
                    <a:lnTo>
                      <a:pt x="65119" y="4239"/>
                    </a:lnTo>
                    <a:cubicBezTo>
                      <a:pt x="59052" y="1427"/>
                      <a:pt x="52479" y="0"/>
                      <a:pt x="4586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" name="Google Shape;112;p14"/>
              <p:cNvSpPr/>
              <p:nvPr/>
            </p:nvSpPr>
            <p:spPr>
              <a:xfrm>
                <a:off x="7010819" y="4061082"/>
                <a:ext cx="117645" cy="102137"/>
              </a:xfrm>
              <a:custGeom>
                <a:rect b="b" l="l" r="r" t="t"/>
                <a:pathLst>
                  <a:path extrusionOk="0" h="17709" w="20389">
                    <a:moveTo>
                      <a:pt x="17567" y="0"/>
                    </a:moveTo>
                    <a:lnTo>
                      <a:pt x="17567" y="0"/>
                    </a:lnTo>
                    <a:cubicBezTo>
                      <a:pt x="17070" y="1331"/>
                      <a:pt x="16644" y="2697"/>
                      <a:pt x="16307" y="4081"/>
                    </a:cubicBezTo>
                    <a:cubicBezTo>
                      <a:pt x="16278" y="4199"/>
                      <a:pt x="16114" y="4268"/>
                      <a:pt x="16100" y="4268"/>
                    </a:cubicBezTo>
                    <a:cubicBezTo>
                      <a:pt x="16097" y="4268"/>
                      <a:pt x="16100" y="4265"/>
                      <a:pt x="16112" y="4259"/>
                    </a:cubicBezTo>
                    <a:lnTo>
                      <a:pt x="13912" y="3034"/>
                    </a:lnTo>
                    <a:lnTo>
                      <a:pt x="14391" y="1437"/>
                    </a:lnTo>
                    <a:lnTo>
                      <a:pt x="12617" y="337"/>
                    </a:lnTo>
                    <a:cubicBezTo>
                      <a:pt x="12563" y="2112"/>
                      <a:pt x="10416" y="1970"/>
                      <a:pt x="10523" y="3655"/>
                    </a:cubicBezTo>
                    <a:cubicBezTo>
                      <a:pt x="10523" y="3709"/>
                      <a:pt x="10239" y="3797"/>
                      <a:pt x="10079" y="3815"/>
                    </a:cubicBezTo>
                    <a:cubicBezTo>
                      <a:pt x="8287" y="4028"/>
                      <a:pt x="8553" y="4418"/>
                      <a:pt x="7276" y="5305"/>
                    </a:cubicBezTo>
                    <a:cubicBezTo>
                      <a:pt x="5785" y="6352"/>
                      <a:pt x="5466" y="8730"/>
                      <a:pt x="3017" y="8765"/>
                    </a:cubicBezTo>
                    <a:cubicBezTo>
                      <a:pt x="2166" y="8783"/>
                      <a:pt x="1154" y="9919"/>
                      <a:pt x="569" y="10770"/>
                    </a:cubicBezTo>
                    <a:cubicBezTo>
                      <a:pt x="178" y="11356"/>
                      <a:pt x="1" y="12705"/>
                      <a:pt x="374" y="13095"/>
                    </a:cubicBezTo>
                    <a:cubicBezTo>
                      <a:pt x="1687" y="14443"/>
                      <a:pt x="746" y="15810"/>
                      <a:pt x="569" y="17708"/>
                    </a:cubicBezTo>
                    <a:cubicBezTo>
                      <a:pt x="3337" y="16519"/>
                      <a:pt x="5839" y="15668"/>
                      <a:pt x="8074" y="14213"/>
                    </a:cubicBezTo>
                    <a:lnTo>
                      <a:pt x="10558" y="15934"/>
                    </a:lnTo>
                    <a:lnTo>
                      <a:pt x="9866" y="17336"/>
                    </a:lnTo>
                    <a:cubicBezTo>
                      <a:pt x="11960" y="17300"/>
                      <a:pt x="13592" y="16998"/>
                      <a:pt x="14710" y="15508"/>
                    </a:cubicBezTo>
                    <a:cubicBezTo>
                      <a:pt x="16094" y="13645"/>
                      <a:pt x="17585" y="11835"/>
                      <a:pt x="18773" y="9866"/>
                    </a:cubicBezTo>
                    <a:cubicBezTo>
                      <a:pt x="19590" y="8482"/>
                      <a:pt x="20388" y="6885"/>
                      <a:pt x="18862" y="5305"/>
                    </a:cubicBezTo>
                    <a:cubicBezTo>
                      <a:pt x="18596" y="5039"/>
                      <a:pt x="18330" y="4330"/>
                      <a:pt x="18472" y="4099"/>
                    </a:cubicBezTo>
                    <a:cubicBezTo>
                      <a:pt x="19732" y="2307"/>
                      <a:pt x="17372" y="1491"/>
                      <a:pt x="1756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" name="Google Shape;113;p14"/>
              <p:cNvSpPr/>
              <p:nvPr/>
            </p:nvSpPr>
            <p:spPr>
              <a:xfrm>
                <a:off x="6995058" y="4000087"/>
                <a:ext cx="41059" cy="51071"/>
              </a:xfrm>
              <a:custGeom>
                <a:rect b="b" l="l" r="r" t="t"/>
                <a:pathLst>
                  <a:path extrusionOk="0" h="8855" w="7116">
                    <a:moveTo>
                      <a:pt x="5359" y="0"/>
                    </a:moveTo>
                    <a:cubicBezTo>
                      <a:pt x="4649" y="976"/>
                      <a:pt x="3993" y="1774"/>
                      <a:pt x="3460" y="2644"/>
                    </a:cubicBezTo>
                    <a:cubicBezTo>
                      <a:pt x="2910" y="3513"/>
                      <a:pt x="1455" y="3638"/>
                      <a:pt x="1828" y="5181"/>
                    </a:cubicBezTo>
                    <a:cubicBezTo>
                      <a:pt x="1354" y="4803"/>
                      <a:pt x="1037" y="4660"/>
                      <a:pt x="815" y="4660"/>
                    </a:cubicBezTo>
                    <a:cubicBezTo>
                      <a:pt x="256" y="4660"/>
                      <a:pt x="305" y="5571"/>
                      <a:pt x="1" y="5926"/>
                    </a:cubicBezTo>
                    <a:cubicBezTo>
                      <a:pt x="1136" y="7417"/>
                      <a:pt x="1438" y="7577"/>
                      <a:pt x="5412" y="8854"/>
                    </a:cubicBezTo>
                    <a:cubicBezTo>
                      <a:pt x="5590" y="7896"/>
                      <a:pt x="5625" y="7239"/>
                      <a:pt x="5820" y="6636"/>
                    </a:cubicBezTo>
                    <a:cubicBezTo>
                      <a:pt x="6033" y="6015"/>
                      <a:pt x="6335" y="5430"/>
                      <a:pt x="6708" y="4880"/>
                    </a:cubicBezTo>
                    <a:cubicBezTo>
                      <a:pt x="7116" y="4294"/>
                      <a:pt x="5696" y="4170"/>
                      <a:pt x="6459" y="3354"/>
                    </a:cubicBezTo>
                    <a:cubicBezTo>
                      <a:pt x="6849" y="2928"/>
                      <a:pt x="6637" y="1686"/>
                      <a:pt x="6778" y="1384"/>
                    </a:cubicBezTo>
                    <a:cubicBezTo>
                      <a:pt x="6832" y="1224"/>
                      <a:pt x="6867" y="1047"/>
                      <a:pt x="6885" y="870"/>
                    </a:cubicBezTo>
                    <a:lnTo>
                      <a:pt x="535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" name="Google Shape;114;p14"/>
              <p:cNvSpPr/>
              <p:nvPr/>
            </p:nvSpPr>
            <p:spPr>
              <a:xfrm>
                <a:off x="7078892" y="4018504"/>
                <a:ext cx="57544" cy="36030"/>
              </a:xfrm>
              <a:custGeom>
                <a:rect b="b" l="l" r="r" t="t"/>
                <a:pathLst>
                  <a:path extrusionOk="0" h="6247" w="9973">
                    <a:moveTo>
                      <a:pt x="0" y="1"/>
                    </a:moveTo>
                    <a:lnTo>
                      <a:pt x="266" y="1722"/>
                    </a:lnTo>
                    <a:lnTo>
                      <a:pt x="1668" y="1970"/>
                    </a:lnTo>
                    <a:lnTo>
                      <a:pt x="870" y="3177"/>
                    </a:lnTo>
                    <a:cubicBezTo>
                      <a:pt x="1300" y="3058"/>
                      <a:pt x="1704" y="3001"/>
                      <a:pt x="2079" y="3001"/>
                    </a:cubicBezTo>
                    <a:cubicBezTo>
                      <a:pt x="3221" y="3001"/>
                      <a:pt x="4106" y="3533"/>
                      <a:pt x="4720" y="4508"/>
                    </a:cubicBezTo>
                    <a:cubicBezTo>
                      <a:pt x="5319" y="5452"/>
                      <a:pt x="5558" y="5867"/>
                      <a:pt x="5945" y="5867"/>
                    </a:cubicBezTo>
                    <a:cubicBezTo>
                      <a:pt x="6235" y="5867"/>
                      <a:pt x="6607" y="5635"/>
                      <a:pt x="7275" y="5218"/>
                    </a:cubicBezTo>
                    <a:cubicBezTo>
                      <a:pt x="7453" y="5111"/>
                      <a:pt x="7648" y="5058"/>
                      <a:pt x="7861" y="5022"/>
                    </a:cubicBezTo>
                    <a:lnTo>
                      <a:pt x="9564" y="6247"/>
                    </a:lnTo>
                    <a:lnTo>
                      <a:pt x="9972" y="5679"/>
                    </a:lnTo>
                    <a:cubicBezTo>
                      <a:pt x="9582" y="4809"/>
                      <a:pt x="9262" y="3887"/>
                      <a:pt x="8819" y="3035"/>
                    </a:cubicBezTo>
                    <a:cubicBezTo>
                      <a:pt x="8151" y="1821"/>
                      <a:pt x="7070" y="1194"/>
                      <a:pt x="5857" y="1194"/>
                    </a:cubicBezTo>
                    <a:cubicBezTo>
                      <a:pt x="5138" y="1194"/>
                      <a:pt x="4373" y="1415"/>
                      <a:pt x="3620" y="1864"/>
                    </a:cubicBezTo>
                    <a:cubicBezTo>
                      <a:pt x="3336" y="2024"/>
                      <a:pt x="3052" y="2166"/>
                      <a:pt x="2644" y="2396"/>
                    </a:cubicBezTo>
                    <a:lnTo>
                      <a:pt x="1970" y="46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Google Shape;115;p14"/>
              <p:cNvSpPr/>
              <p:nvPr/>
            </p:nvSpPr>
            <p:spPr>
              <a:xfrm>
                <a:off x="7051663" y="3806456"/>
                <a:ext cx="38503" cy="70819"/>
              </a:xfrm>
              <a:custGeom>
                <a:rect b="b" l="l" r="r" t="t"/>
                <a:pathLst>
                  <a:path extrusionOk="0" h="12279" w="6673">
                    <a:moveTo>
                      <a:pt x="6672" y="1"/>
                    </a:moveTo>
                    <a:lnTo>
                      <a:pt x="6672" y="1"/>
                    </a:lnTo>
                    <a:cubicBezTo>
                      <a:pt x="6223" y="198"/>
                      <a:pt x="5784" y="260"/>
                      <a:pt x="5357" y="260"/>
                    </a:cubicBezTo>
                    <a:cubicBezTo>
                      <a:pt x="4670" y="260"/>
                      <a:pt x="4013" y="100"/>
                      <a:pt x="3390" y="89"/>
                    </a:cubicBezTo>
                    <a:lnTo>
                      <a:pt x="3088" y="2786"/>
                    </a:lnTo>
                    <a:lnTo>
                      <a:pt x="4809" y="5164"/>
                    </a:lnTo>
                    <a:lnTo>
                      <a:pt x="1" y="10771"/>
                    </a:lnTo>
                    <a:lnTo>
                      <a:pt x="1083" y="12279"/>
                    </a:lnTo>
                    <a:lnTo>
                      <a:pt x="6388" y="7772"/>
                    </a:lnTo>
                    <a:cubicBezTo>
                      <a:pt x="4454" y="6495"/>
                      <a:pt x="6175" y="3709"/>
                      <a:pt x="4383" y="2502"/>
                    </a:cubicBezTo>
                    <a:lnTo>
                      <a:pt x="667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14"/>
              <p:cNvSpPr/>
              <p:nvPr/>
            </p:nvSpPr>
            <p:spPr>
              <a:xfrm>
                <a:off x="6984824" y="4061618"/>
                <a:ext cx="42081" cy="8893"/>
              </a:xfrm>
              <a:custGeom>
                <a:rect b="b" l="l" r="r" t="t"/>
                <a:pathLst>
                  <a:path extrusionOk="0" h="1542" w="7293">
                    <a:moveTo>
                      <a:pt x="4286" y="0"/>
                    </a:moveTo>
                    <a:cubicBezTo>
                      <a:pt x="2949" y="0"/>
                      <a:pt x="1596" y="367"/>
                      <a:pt x="0" y="510"/>
                    </a:cubicBezTo>
                    <a:cubicBezTo>
                      <a:pt x="787" y="973"/>
                      <a:pt x="1302" y="1542"/>
                      <a:pt x="1738" y="1542"/>
                    </a:cubicBezTo>
                    <a:cubicBezTo>
                      <a:pt x="1970" y="1542"/>
                      <a:pt x="2179" y="1380"/>
                      <a:pt x="2396" y="954"/>
                    </a:cubicBezTo>
                    <a:cubicBezTo>
                      <a:pt x="2708" y="1325"/>
                      <a:pt x="3056" y="1432"/>
                      <a:pt x="3417" y="1432"/>
                    </a:cubicBezTo>
                    <a:cubicBezTo>
                      <a:pt x="3816" y="1432"/>
                      <a:pt x="4231" y="1302"/>
                      <a:pt x="4631" y="1256"/>
                    </a:cubicBezTo>
                    <a:cubicBezTo>
                      <a:pt x="5394" y="1149"/>
                      <a:pt x="6157" y="1025"/>
                      <a:pt x="7293" y="830"/>
                    </a:cubicBezTo>
                    <a:cubicBezTo>
                      <a:pt x="6240" y="198"/>
                      <a:pt x="5268" y="0"/>
                      <a:pt x="428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14"/>
              <p:cNvSpPr/>
              <p:nvPr/>
            </p:nvSpPr>
            <p:spPr>
              <a:xfrm>
                <a:off x="7035181" y="4030478"/>
                <a:ext cx="15469" cy="21703"/>
              </a:xfrm>
              <a:custGeom>
                <a:rect b="b" l="l" r="r" t="t"/>
                <a:pathLst>
                  <a:path extrusionOk="0" h="3763" w="2681">
                    <a:moveTo>
                      <a:pt x="2662" y="1"/>
                    </a:moveTo>
                    <a:cubicBezTo>
                      <a:pt x="19" y="675"/>
                      <a:pt x="1" y="764"/>
                      <a:pt x="1012" y="3763"/>
                    </a:cubicBezTo>
                    <a:lnTo>
                      <a:pt x="1491" y="2148"/>
                    </a:lnTo>
                    <a:lnTo>
                      <a:pt x="2201" y="3408"/>
                    </a:lnTo>
                    <a:lnTo>
                      <a:pt x="2680" y="3372"/>
                    </a:lnTo>
                    <a:cubicBezTo>
                      <a:pt x="2574" y="2840"/>
                      <a:pt x="2485" y="2308"/>
                      <a:pt x="2450" y="1758"/>
                    </a:cubicBezTo>
                    <a:cubicBezTo>
                      <a:pt x="2485" y="1172"/>
                      <a:pt x="2556" y="586"/>
                      <a:pt x="266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14"/>
              <p:cNvSpPr/>
              <p:nvPr/>
            </p:nvSpPr>
            <p:spPr>
              <a:xfrm>
                <a:off x="7045011" y="3983609"/>
                <a:ext cx="19047" cy="18121"/>
              </a:xfrm>
              <a:custGeom>
                <a:rect b="b" l="l" r="r" t="t"/>
                <a:pathLst>
                  <a:path extrusionOk="0" h="3142" w="3301">
                    <a:moveTo>
                      <a:pt x="3301" y="0"/>
                    </a:moveTo>
                    <a:lnTo>
                      <a:pt x="0" y="1455"/>
                    </a:lnTo>
                    <a:lnTo>
                      <a:pt x="550" y="2520"/>
                    </a:lnTo>
                    <a:lnTo>
                      <a:pt x="1154" y="1793"/>
                    </a:lnTo>
                    <a:lnTo>
                      <a:pt x="2804" y="3141"/>
                    </a:lnTo>
                    <a:lnTo>
                      <a:pt x="330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" name="Google Shape;119;p14"/>
              <p:cNvSpPr/>
              <p:nvPr/>
            </p:nvSpPr>
            <p:spPr>
              <a:xfrm>
                <a:off x="7034362" y="3943182"/>
                <a:ext cx="9734" cy="24570"/>
              </a:xfrm>
              <a:custGeom>
                <a:rect b="b" l="l" r="r" t="t"/>
                <a:pathLst>
                  <a:path extrusionOk="0" h="4260" w="1687">
                    <a:moveTo>
                      <a:pt x="249" y="1"/>
                    </a:moveTo>
                    <a:cubicBezTo>
                      <a:pt x="1" y="2627"/>
                      <a:pt x="1" y="2627"/>
                      <a:pt x="977" y="4259"/>
                    </a:cubicBezTo>
                    <a:cubicBezTo>
                      <a:pt x="1687" y="1261"/>
                      <a:pt x="1687" y="1261"/>
                      <a:pt x="24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14"/>
              <p:cNvSpPr/>
              <p:nvPr/>
            </p:nvSpPr>
            <p:spPr>
              <a:xfrm>
                <a:off x="6724214" y="4015234"/>
                <a:ext cx="1131" cy="513"/>
              </a:xfrm>
              <a:custGeom>
                <a:rect b="b" l="l" r="r" t="t"/>
                <a:pathLst>
                  <a:path extrusionOk="0" h="89" w="196">
                    <a:moveTo>
                      <a:pt x="196" y="0"/>
                    </a:moveTo>
                    <a:lnTo>
                      <a:pt x="1" y="89"/>
                    </a:lnTo>
                    <a:lnTo>
                      <a:pt x="1" y="89"/>
                    </a:lnTo>
                    <a:lnTo>
                      <a:pt x="196" y="18"/>
                    </a:lnTo>
                    <a:lnTo>
                      <a:pt x="19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14"/>
              <p:cNvSpPr/>
              <p:nvPr/>
            </p:nvSpPr>
            <p:spPr>
              <a:xfrm>
                <a:off x="7071623" y="3755083"/>
                <a:ext cx="16589" cy="16380"/>
              </a:xfrm>
              <a:custGeom>
                <a:rect b="b" l="l" r="r" t="t"/>
                <a:pathLst>
                  <a:path extrusionOk="0" h="2840" w="2875">
                    <a:moveTo>
                      <a:pt x="1" y="0"/>
                    </a:moveTo>
                    <a:lnTo>
                      <a:pt x="1" y="0"/>
                    </a:lnTo>
                    <a:cubicBezTo>
                      <a:pt x="835" y="1029"/>
                      <a:pt x="1739" y="1970"/>
                      <a:pt x="2733" y="2839"/>
                    </a:cubicBezTo>
                    <a:cubicBezTo>
                      <a:pt x="2840" y="2520"/>
                      <a:pt x="2875" y="2201"/>
                      <a:pt x="2822" y="1881"/>
                    </a:cubicBezTo>
                    <a:cubicBezTo>
                      <a:pt x="1899" y="1225"/>
                      <a:pt x="959" y="604"/>
                      <a:pt x="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14"/>
              <p:cNvSpPr/>
              <p:nvPr/>
            </p:nvSpPr>
            <p:spPr>
              <a:xfrm>
                <a:off x="6722575" y="4015741"/>
                <a:ext cx="1541" cy="727"/>
              </a:xfrm>
              <a:custGeom>
                <a:rect b="b" l="l" r="r" t="t"/>
                <a:pathLst>
                  <a:path extrusionOk="0" h="126" w="267">
                    <a:moveTo>
                      <a:pt x="267" y="1"/>
                    </a:moveTo>
                    <a:cubicBezTo>
                      <a:pt x="178" y="36"/>
                      <a:pt x="89" y="72"/>
                      <a:pt x="1" y="125"/>
                    </a:cubicBezTo>
                    <a:cubicBezTo>
                      <a:pt x="107" y="90"/>
                      <a:pt x="178" y="36"/>
                      <a:pt x="26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14"/>
              <p:cNvSpPr/>
              <p:nvPr/>
            </p:nvSpPr>
            <p:spPr>
              <a:xfrm>
                <a:off x="6772321" y="4116142"/>
                <a:ext cx="30927" cy="46769"/>
              </a:xfrm>
              <a:custGeom>
                <a:rect b="b" l="l" r="r" t="t"/>
                <a:pathLst>
                  <a:path extrusionOk="0" h="8109" w="5360">
                    <a:moveTo>
                      <a:pt x="1828" y="0"/>
                    </a:moveTo>
                    <a:lnTo>
                      <a:pt x="1" y="2946"/>
                    </a:lnTo>
                    <a:cubicBezTo>
                      <a:pt x="444" y="3762"/>
                      <a:pt x="1030" y="4738"/>
                      <a:pt x="1527" y="5785"/>
                    </a:cubicBezTo>
                    <a:cubicBezTo>
                      <a:pt x="2308" y="7328"/>
                      <a:pt x="3479" y="8091"/>
                      <a:pt x="5359" y="8109"/>
                    </a:cubicBezTo>
                    <a:cubicBezTo>
                      <a:pt x="4667" y="6689"/>
                      <a:pt x="3993" y="5625"/>
                      <a:pt x="3798" y="4205"/>
                    </a:cubicBezTo>
                    <a:cubicBezTo>
                      <a:pt x="3621" y="2768"/>
                      <a:pt x="2574" y="1491"/>
                      <a:pt x="182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2">
  <p:cSld name="CUSTOM_3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5"/>
          <p:cNvSpPr/>
          <p:nvPr/>
        </p:nvSpPr>
        <p:spPr>
          <a:xfrm>
            <a:off x="2200500" y="1377850"/>
            <a:ext cx="4743000" cy="1043400"/>
          </a:xfrm>
          <a:prstGeom prst="roundRect">
            <a:avLst>
              <a:gd fmla="val 2145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5"/>
          <p:cNvSpPr txBox="1"/>
          <p:nvPr>
            <p:ph type="title"/>
          </p:nvPr>
        </p:nvSpPr>
        <p:spPr>
          <a:xfrm flipH="1">
            <a:off x="2247900" y="1635688"/>
            <a:ext cx="4648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49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7" name="Google Shape;127;p15"/>
          <p:cNvSpPr txBox="1"/>
          <p:nvPr>
            <p:ph idx="1" type="subTitle"/>
          </p:nvPr>
        </p:nvSpPr>
        <p:spPr>
          <a:xfrm flipH="1">
            <a:off x="2639250" y="2508513"/>
            <a:ext cx="3865500" cy="13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5"/>
          <p:cNvSpPr/>
          <p:nvPr/>
        </p:nvSpPr>
        <p:spPr>
          <a:xfrm>
            <a:off x="-1151049" y="1390607"/>
            <a:ext cx="12340225" cy="5765050"/>
          </a:xfrm>
          <a:custGeom>
            <a:rect b="b" l="l" r="r" t="t"/>
            <a:pathLst>
              <a:path extrusionOk="0" h="230602" w="493609">
                <a:moveTo>
                  <a:pt x="10990" y="144020"/>
                </a:moveTo>
                <a:cubicBezTo>
                  <a:pt x="32072" y="135384"/>
                  <a:pt x="109669" y="112651"/>
                  <a:pt x="148150" y="115064"/>
                </a:cubicBezTo>
                <a:cubicBezTo>
                  <a:pt x="186631" y="117477"/>
                  <a:pt x="208094" y="159133"/>
                  <a:pt x="241876" y="158498"/>
                </a:cubicBezTo>
                <a:cubicBezTo>
                  <a:pt x="275658" y="157863"/>
                  <a:pt x="332046" y="129923"/>
                  <a:pt x="350842" y="111254"/>
                </a:cubicBezTo>
                <a:cubicBezTo>
                  <a:pt x="369638" y="92585"/>
                  <a:pt x="337761" y="64010"/>
                  <a:pt x="354652" y="46484"/>
                </a:cubicBezTo>
                <a:cubicBezTo>
                  <a:pt x="371543" y="28958"/>
                  <a:pt x="430725" y="-16254"/>
                  <a:pt x="452188" y="6098"/>
                </a:cubicBezTo>
                <a:cubicBezTo>
                  <a:pt x="473651" y="28450"/>
                  <a:pt x="511878" y="149989"/>
                  <a:pt x="483430" y="180596"/>
                </a:cubicBezTo>
                <a:cubicBezTo>
                  <a:pt x="454982" y="211203"/>
                  <a:pt x="341063" y="181485"/>
                  <a:pt x="281500" y="189740"/>
                </a:cubicBezTo>
                <a:cubicBezTo>
                  <a:pt x="221937" y="197995"/>
                  <a:pt x="169359" y="233936"/>
                  <a:pt x="126052" y="230126"/>
                </a:cubicBezTo>
                <a:cubicBezTo>
                  <a:pt x="82745" y="226316"/>
                  <a:pt x="40835" y="181231"/>
                  <a:pt x="21658" y="166880"/>
                </a:cubicBezTo>
                <a:cubicBezTo>
                  <a:pt x="2481" y="152529"/>
                  <a:pt x="-10092" y="152656"/>
                  <a:pt x="10990" y="144020"/>
                </a:cubicBezTo>
                <a:close/>
              </a:path>
            </a:pathLst>
          </a:cu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sp>
      <p:sp>
        <p:nvSpPr>
          <p:cNvPr id="129" name="Google Shape;129;p15"/>
          <p:cNvSpPr/>
          <p:nvPr/>
        </p:nvSpPr>
        <p:spPr>
          <a:xfrm rot="-1216281">
            <a:off x="7342679" y="3896162"/>
            <a:ext cx="517520" cy="527679"/>
          </a:xfrm>
          <a:custGeom>
            <a:rect b="b" l="l" r="r" t="t"/>
            <a:pathLst>
              <a:path extrusionOk="0" h="34333" w="33672">
                <a:moveTo>
                  <a:pt x="9568" y="1"/>
                </a:moveTo>
                <a:cubicBezTo>
                  <a:pt x="9273" y="1"/>
                  <a:pt x="8976" y="28"/>
                  <a:pt x="8684" y="83"/>
                </a:cubicBezTo>
                <a:cubicBezTo>
                  <a:pt x="8298" y="179"/>
                  <a:pt x="8105" y="565"/>
                  <a:pt x="8298" y="855"/>
                </a:cubicBezTo>
                <a:lnTo>
                  <a:pt x="16498" y="13397"/>
                </a:lnTo>
                <a:cubicBezTo>
                  <a:pt x="12832" y="15230"/>
                  <a:pt x="9262" y="17256"/>
                  <a:pt x="5789" y="19475"/>
                </a:cubicBezTo>
                <a:lnTo>
                  <a:pt x="2412" y="16870"/>
                </a:lnTo>
                <a:cubicBezTo>
                  <a:pt x="2111" y="16568"/>
                  <a:pt x="1734" y="16418"/>
                  <a:pt x="1353" y="16418"/>
                </a:cubicBezTo>
                <a:cubicBezTo>
                  <a:pt x="1124" y="16418"/>
                  <a:pt x="893" y="16472"/>
                  <a:pt x="676" y="16580"/>
                </a:cubicBezTo>
                <a:cubicBezTo>
                  <a:pt x="193" y="16773"/>
                  <a:pt x="1" y="17352"/>
                  <a:pt x="290" y="17835"/>
                </a:cubicBezTo>
                <a:lnTo>
                  <a:pt x="2991" y="21694"/>
                </a:lnTo>
                <a:cubicBezTo>
                  <a:pt x="2412" y="22369"/>
                  <a:pt x="2123" y="22851"/>
                  <a:pt x="2316" y="23334"/>
                </a:cubicBezTo>
                <a:cubicBezTo>
                  <a:pt x="2509" y="23720"/>
                  <a:pt x="3088" y="23913"/>
                  <a:pt x="4053" y="23913"/>
                </a:cubicBezTo>
                <a:lnTo>
                  <a:pt x="5017" y="28447"/>
                </a:lnTo>
                <a:cubicBezTo>
                  <a:pt x="5088" y="28871"/>
                  <a:pt x="5469" y="29140"/>
                  <a:pt x="5857" y="29140"/>
                </a:cubicBezTo>
                <a:cubicBezTo>
                  <a:pt x="5999" y="29140"/>
                  <a:pt x="6142" y="29104"/>
                  <a:pt x="6272" y="29026"/>
                </a:cubicBezTo>
                <a:cubicBezTo>
                  <a:pt x="6850" y="28833"/>
                  <a:pt x="7236" y="28254"/>
                  <a:pt x="7333" y="27579"/>
                </a:cubicBezTo>
                <a:lnTo>
                  <a:pt x="7526" y="23334"/>
                </a:lnTo>
                <a:cubicBezTo>
                  <a:pt x="11481" y="22273"/>
                  <a:pt x="15340" y="21018"/>
                  <a:pt x="19200" y="19475"/>
                </a:cubicBezTo>
                <a:lnTo>
                  <a:pt x="23059" y="33946"/>
                </a:lnTo>
                <a:cubicBezTo>
                  <a:pt x="23123" y="34204"/>
                  <a:pt x="23316" y="34332"/>
                  <a:pt x="23523" y="34332"/>
                </a:cubicBezTo>
                <a:cubicBezTo>
                  <a:pt x="23627" y="34332"/>
                  <a:pt x="23734" y="34300"/>
                  <a:pt x="23831" y="34236"/>
                </a:cubicBezTo>
                <a:cubicBezTo>
                  <a:pt x="25085" y="33271"/>
                  <a:pt x="25760" y="31727"/>
                  <a:pt x="25664" y="30087"/>
                </a:cubicBezTo>
                <a:lnTo>
                  <a:pt x="25471" y="27482"/>
                </a:lnTo>
                <a:lnTo>
                  <a:pt x="26435" y="27289"/>
                </a:lnTo>
                <a:cubicBezTo>
                  <a:pt x="27111" y="27097"/>
                  <a:pt x="27593" y="26421"/>
                  <a:pt x="27497" y="25746"/>
                </a:cubicBezTo>
                <a:lnTo>
                  <a:pt x="27304" y="24878"/>
                </a:lnTo>
                <a:cubicBezTo>
                  <a:pt x="27130" y="24184"/>
                  <a:pt x="26567" y="23802"/>
                  <a:pt x="25964" y="23802"/>
                </a:cubicBezTo>
                <a:cubicBezTo>
                  <a:pt x="25897" y="23802"/>
                  <a:pt x="25828" y="23807"/>
                  <a:pt x="25760" y="23816"/>
                </a:cubicBezTo>
                <a:lnTo>
                  <a:pt x="25278" y="23913"/>
                </a:lnTo>
                <a:lnTo>
                  <a:pt x="25278" y="23237"/>
                </a:lnTo>
                <a:lnTo>
                  <a:pt x="25760" y="23141"/>
                </a:lnTo>
                <a:cubicBezTo>
                  <a:pt x="26435" y="22948"/>
                  <a:pt x="26918" y="22273"/>
                  <a:pt x="26821" y="21597"/>
                </a:cubicBezTo>
                <a:lnTo>
                  <a:pt x="26628" y="20729"/>
                </a:lnTo>
                <a:cubicBezTo>
                  <a:pt x="26452" y="20112"/>
                  <a:pt x="25872" y="19655"/>
                  <a:pt x="25258" y="19655"/>
                </a:cubicBezTo>
                <a:cubicBezTo>
                  <a:pt x="25201" y="19655"/>
                  <a:pt x="25143" y="19659"/>
                  <a:pt x="25085" y="19668"/>
                </a:cubicBezTo>
                <a:lnTo>
                  <a:pt x="24892" y="17159"/>
                </a:lnTo>
                <a:lnTo>
                  <a:pt x="26339" y="16580"/>
                </a:lnTo>
                <a:cubicBezTo>
                  <a:pt x="33671" y="13493"/>
                  <a:pt x="32899" y="9730"/>
                  <a:pt x="32899" y="9730"/>
                </a:cubicBezTo>
                <a:cubicBezTo>
                  <a:pt x="32899" y="9730"/>
                  <a:pt x="31932" y="8440"/>
                  <a:pt x="29319" y="8440"/>
                </a:cubicBezTo>
                <a:cubicBezTo>
                  <a:pt x="27890" y="8440"/>
                  <a:pt x="25969" y="8826"/>
                  <a:pt x="23445" y="10020"/>
                </a:cubicBezTo>
                <a:lnTo>
                  <a:pt x="21997" y="10695"/>
                </a:lnTo>
                <a:lnTo>
                  <a:pt x="20261" y="8862"/>
                </a:lnTo>
                <a:cubicBezTo>
                  <a:pt x="20840" y="8476"/>
                  <a:pt x="20936" y="7608"/>
                  <a:pt x="20550" y="7029"/>
                </a:cubicBezTo>
                <a:lnTo>
                  <a:pt x="19971" y="6354"/>
                </a:lnTo>
                <a:cubicBezTo>
                  <a:pt x="19736" y="6000"/>
                  <a:pt x="19321" y="5791"/>
                  <a:pt x="18901" y="5791"/>
                </a:cubicBezTo>
                <a:cubicBezTo>
                  <a:pt x="18633" y="5791"/>
                  <a:pt x="18364" y="5876"/>
                  <a:pt x="18138" y="6064"/>
                </a:cubicBezTo>
                <a:lnTo>
                  <a:pt x="17752" y="6354"/>
                </a:lnTo>
                <a:lnTo>
                  <a:pt x="17270" y="5871"/>
                </a:lnTo>
                <a:lnTo>
                  <a:pt x="17656" y="5582"/>
                </a:lnTo>
                <a:cubicBezTo>
                  <a:pt x="18235" y="5100"/>
                  <a:pt x="18331" y="4328"/>
                  <a:pt x="17945" y="3749"/>
                </a:cubicBezTo>
                <a:lnTo>
                  <a:pt x="17367" y="2977"/>
                </a:lnTo>
                <a:cubicBezTo>
                  <a:pt x="17135" y="2630"/>
                  <a:pt x="16730" y="2456"/>
                  <a:pt x="16318" y="2456"/>
                </a:cubicBezTo>
                <a:cubicBezTo>
                  <a:pt x="16043" y="2456"/>
                  <a:pt x="15765" y="2533"/>
                  <a:pt x="15533" y="2688"/>
                </a:cubicBezTo>
                <a:lnTo>
                  <a:pt x="14762" y="3266"/>
                </a:lnTo>
                <a:lnTo>
                  <a:pt x="12929" y="1433"/>
                </a:lnTo>
                <a:cubicBezTo>
                  <a:pt x="12069" y="495"/>
                  <a:pt x="10829" y="1"/>
                  <a:pt x="9568" y="1"/>
                </a:cubicBezTo>
                <a:close/>
              </a:path>
            </a:pathLst>
          </a:custGeom>
          <a:solidFill>
            <a:srgbClr val="4241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0" name="Google Shape;130;p15"/>
          <p:cNvGrpSpPr/>
          <p:nvPr/>
        </p:nvGrpSpPr>
        <p:grpSpPr>
          <a:xfrm>
            <a:off x="1130681" y="175422"/>
            <a:ext cx="1656370" cy="1656370"/>
            <a:chOff x="2085525" y="4992125"/>
            <a:chExt cx="481825" cy="481825"/>
          </a:xfrm>
        </p:grpSpPr>
        <p:sp>
          <p:nvSpPr>
            <p:cNvPr id="131" name="Google Shape;131;p15"/>
            <p:cNvSpPr/>
            <p:nvPr/>
          </p:nvSpPr>
          <p:spPr>
            <a:xfrm>
              <a:off x="2244150" y="5152125"/>
              <a:ext cx="164500" cy="161825"/>
            </a:xfrm>
            <a:custGeom>
              <a:rect b="b" l="l" r="r" t="t"/>
              <a:pathLst>
                <a:path extrusionOk="0" h="6473" w="6580">
                  <a:moveTo>
                    <a:pt x="618" y="1"/>
                  </a:moveTo>
                  <a:cubicBezTo>
                    <a:pt x="474" y="1"/>
                    <a:pt x="329" y="56"/>
                    <a:pt x="220" y="165"/>
                  </a:cubicBezTo>
                  <a:cubicBezTo>
                    <a:pt x="3" y="385"/>
                    <a:pt x="0" y="737"/>
                    <a:pt x="214" y="957"/>
                  </a:cubicBezTo>
                  <a:lnTo>
                    <a:pt x="2093" y="2836"/>
                  </a:lnTo>
                  <a:cubicBezTo>
                    <a:pt x="2313" y="3059"/>
                    <a:pt x="2313" y="3414"/>
                    <a:pt x="2093" y="3637"/>
                  </a:cubicBezTo>
                  <a:lnTo>
                    <a:pt x="214" y="5516"/>
                  </a:lnTo>
                  <a:cubicBezTo>
                    <a:pt x="0" y="5736"/>
                    <a:pt x="3" y="6088"/>
                    <a:pt x="220" y="6308"/>
                  </a:cubicBezTo>
                  <a:cubicBezTo>
                    <a:pt x="329" y="6418"/>
                    <a:pt x="474" y="6473"/>
                    <a:pt x="618" y="6473"/>
                  </a:cubicBezTo>
                  <a:cubicBezTo>
                    <a:pt x="760" y="6473"/>
                    <a:pt x="902" y="6420"/>
                    <a:pt x="1012" y="6314"/>
                  </a:cubicBezTo>
                  <a:lnTo>
                    <a:pt x="1018" y="6308"/>
                  </a:lnTo>
                  <a:lnTo>
                    <a:pt x="2897" y="4495"/>
                  </a:lnTo>
                  <a:cubicBezTo>
                    <a:pt x="3007" y="4390"/>
                    <a:pt x="3148" y="4337"/>
                    <a:pt x="3290" y="4337"/>
                  </a:cubicBezTo>
                  <a:cubicBezTo>
                    <a:pt x="3431" y="4337"/>
                    <a:pt x="3573" y="4390"/>
                    <a:pt x="3683" y="4495"/>
                  </a:cubicBezTo>
                  <a:lnTo>
                    <a:pt x="5562" y="6308"/>
                  </a:lnTo>
                  <a:lnTo>
                    <a:pt x="5568" y="6314"/>
                  </a:lnTo>
                  <a:cubicBezTo>
                    <a:pt x="5678" y="6420"/>
                    <a:pt x="5820" y="6473"/>
                    <a:pt x="5962" y="6473"/>
                  </a:cubicBezTo>
                  <a:cubicBezTo>
                    <a:pt x="6106" y="6473"/>
                    <a:pt x="6250" y="6418"/>
                    <a:pt x="6360" y="6308"/>
                  </a:cubicBezTo>
                  <a:cubicBezTo>
                    <a:pt x="6577" y="6088"/>
                    <a:pt x="6580" y="5736"/>
                    <a:pt x="6366" y="5516"/>
                  </a:cubicBezTo>
                  <a:lnTo>
                    <a:pt x="4487" y="3637"/>
                  </a:lnTo>
                  <a:cubicBezTo>
                    <a:pt x="4267" y="3414"/>
                    <a:pt x="4267" y="3059"/>
                    <a:pt x="4487" y="2836"/>
                  </a:cubicBezTo>
                  <a:lnTo>
                    <a:pt x="6366" y="957"/>
                  </a:lnTo>
                  <a:cubicBezTo>
                    <a:pt x="6580" y="737"/>
                    <a:pt x="6577" y="385"/>
                    <a:pt x="6360" y="165"/>
                  </a:cubicBezTo>
                  <a:cubicBezTo>
                    <a:pt x="6250" y="56"/>
                    <a:pt x="6106" y="1"/>
                    <a:pt x="5962" y="1"/>
                  </a:cubicBezTo>
                  <a:cubicBezTo>
                    <a:pt x="5820" y="1"/>
                    <a:pt x="5678" y="53"/>
                    <a:pt x="5568" y="159"/>
                  </a:cubicBezTo>
                  <a:lnTo>
                    <a:pt x="5562" y="165"/>
                  </a:lnTo>
                  <a:lnTo>
                    <a:pt x="3683" y="1978"/>
                  </a:lnTo>
                  <a:cubicBezTo>
                    <a:pt x="3573" y="2083"/>
                    <a:pt x="3431" y="2136"/>
                    <a:pt x="3290" y="2136"/>
                  </a:cubicBezTo>
                  <a:cubicBezTo>
                    <a:pt x="3148" y="2136"/>
                    <a:pt x="3007" y="2083"/>
                    <a:pt x="2897" y="1978"/>
                  </a:cubicBezTo>
                  <a:lnTo>
                    <a:pt x="1018" y="165"/>
                  </a:lnTo>
                  <a:lnTo>
                    <a:pt x="1012" y="159"/>
                  </a:lnTo>
                  <a:cubicBezTo>
                    <a:pt x="902" y="53"/>
                    <a:pt x="760" y="1"/>
                    <a:pt x="6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2085525" y="499212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12313" y="5263"/>
                  </a:moveTo>
                  <a:cubicBezTo>
                    <a:pt x="12748" y="5263"/>
                    <a:pt x="13183" y="5429"/>
                    <a:pt x="13515" y="5761"/>
                  </a:cubicBezTo>
                  <a:cubicBezTo>
                    <a:pt x="14174" y="6424"/>
                    <a:pt x="14171" y="7496"/>
                    <a:pt x="13509" y="8155"/>
                  </a:cubicBezTo>
                  <a:lnTo>
                    <a:pt x="12030" y="9637"/>
                  </a:lnTo>
                  <a:lnTo>
                    <a:pt x="13512" y="11118"/>
                  </a:lnTo>
                  <a:cubicBezTo>
                    <a:pt x="14174" y="11778"/>
                    <a:pt x="14177" y="12850"/>
                    <a:pt x="13515" y="13512"/>
                  </a:cubicBezTo>
                  <a:cubicBezTo>
                    <a:pt x="13184" y="13844"/>
                    <a:pt x="12749" y="14011"/>
                    <a:pt x="12315" y="14011"/>
                  </a:cubicBezTo>
                  <a:cubicBezTo>
                    <a:pt x="11883" y="14011"/>
                    <a:pt x="11451" y="13847"/>
                    <a:pt x="11121" y="13518"/>
                  </a:cubicBezTo>
                  <a:lnTo>
                    <a:pt x="9636" y="12088"/>
                  </a:lnTo>
                  <a:lnTo>
                    <a:pt x="8152" y="13518"/>
                  </a:lnTo>
                  <a:cubicBezTo>
                    <a:pt x="7822" y="13847"/>
                    <a:pt x="7390" y="14011"/>
                    <a:pt x="6958" y="14011"/>
                  </a:cubicBezTo>
                  <a:cubicBezTo>
                    <a:pt x="6523" y="14011"/>
                    <a:pt x="6087" y="13844"/>
                    <a:pt x="5755" y="13512"/>
                  </a:cubicBezTo>
                  <a:cubicBezTo>
                    <a:pt x="5095" y="12850"/>
                    <a:pt x="5098" y="11778"/>
                    <a:pt x="5761" y="11118"/>
                  </a:cubicBezTo>
                  <a:lnTo>
                    <a:pt x="7239" y="9637"/>
                  </a:lnTo>
                  <a:lnTo>
                    <a:pt x="5758" y="8155"/>
                  </a:lnTo>
                  <a:cubicBezTo>
                    <a:pt x="5095" y="7496"/>
                    <a:pt x="5092" y="6424"/>
                    <a:pt x="5755" y="5761"/>
                  </a:cubicBezTo>
                  <a:cubicBezTo>
                    <a:pt x="6085" y="5429"/>
                    <a:pt x="6519" y="5263"/>
                    <a:pt x="6954" y="5263"/>
                  </a:cubicBezTo>
                  <a:cubicBezTo>
                    <a:pt x="7386" y="5263"/>
                    <a:pt x="7818" y="5428"/>
                    <a:pt x="8149" y="5758"/>
                  </a:cubicBezTo>
                  <a:lnTo>
                    <a:pt x="9633" y="7188"/>
                  </a:lnTo>
                  <a:lnTo>
                    <a:pt x="11118" y="5758"/>
                  </a:lnTo>
                  <a:cubicBezTo>
                    <a:pt x="11448" y="5428"/>
                    <a:pt x="11881" y="5263"/>
                    <a:pt x="12313" y="5263"/>
                  </a:cubicBezTo>
                  <a:close/>
                  <a:moveTo>
                    <a:pt x="9636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2" y="4686"/>
                    <a:pt x="0" y="7098"/>
                    <a:pt x="0" y="9637"/>
                  </a:cubicBezTo>
                  <a:cubicBezTo>
                    <a:pt x="0" y="12175"/>
                    <a:pt x="1012" y="14587"/>
                    <a:pt x="2849" y="16424"/>
                  </a:cubicBezTo>
                  <a:cubicBezTo>
                    <a:pt x="4686" y="18261"/>
                    <a:pt x="7095" y="19273"/>
                    <a:pt x="9636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61" y="14587"/>
                    <a:pt x="19272" y="12175"/>
                    <a:pt x="19272" y="9637"/>
                  </a:cubicBezTo>
                  <a:cubicBezTo>
                    <a:pt x="19272" y="7098"/>
                    <a:pt x="18261" y="4686"/>
                    <a:pt x="16421" y="2849"/>
                  </a:cubicBezTo>
                  <a:cubicBezTo>
                    <a:pt x="14584" y="1012"/>
                    <a:pt x="12175" y="1"/>
                    <a:pt x="96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4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6"/>
          <p:cNvSpPr/>
          <p:nvPr/>
        </p:nvSpPr>
        <p:spPr>
          <a:xfrm>
            <a:off x="2973475" y="668525"/>
            <a:ext cx="1968000" cy="720300"/>
          </a:xfrm>
          <a:prstGeom prst="leftArrow">
            <a:avLst>
              <a:gd fmla="val 70149" name="adj1"/>
              <a:gd fmla="val 5000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6"/>
          <p:cNvSpPr/>
          <p:nvPr/>
        </p:nvSpPr>
        <p:spPr>
          <a:xfrm>
            <a:off x="4572000" y="0"/>
            <a:ext cx="4572000" cy="51090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6"/>
          <p:cNvSpPr/>
          <p:nvPr/>
        </p:nvSpPr>
        <p:spPr>
          <a:xfrm>
            <a:off x="5244450" y="1901938"/>
            <a:ext cx="3081000" cy="572700"/>
          </a:xfrm>
          <a:prstGeom prst="roundRect">
            <a:avLst>
              <a:gd fmla="val 2145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6"/>
          <p:cNvSpPr/>
          <p:nvPr/>
        </p:nvSpPr>
        <p:spPr>
          <a:xfrm>
            <a:off x="818550" y="1901938"/>
            <a:ext cx="3081000" cy="572700"/>
          </a:xfrm>
          <a:prstGeom prst="roundRect">
            <a:avLst>
              <a:gd fmla="val 2145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6"/>
          <p:cNvSpPr txBox="1"/>
          <p:nvPr>
            <p:ph type="title"/>
          </p:nvPr>
        </p:nvSpPr>
        <p:spPr>
          <a:xfrm flipH="1">
            <a:off x="1234625" y="1924413"/>
            <a:ext cx="2249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9" name="Google Shape;139;p16"/>
          <p:cNvSpPr txBox="1"/>
          <p:nvPr>
            <p:ph idx="1" type="subTitle"/>
          </p:nvPr>
        </p:nvSpPr>
        <p:spPr>
          <a:xfrm flipH="1">
            <a:off x="818600" y="2521250"/>
            <a:ext cx="3081000" cy="7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6"/>
          <p:cNvSpPr txBox="1"/>
          <p:nvPr>
            <p:ph idx="2" type="title"/>
          </p:nvPr>
        </p:nvSpPr>
        <p:spPr>
          <a:xfrm flipH="1">
            <a:off x="5660400" y="1924413"/>
            <a:ext cx="2249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1" name="Google Shape;141;p16"/>
          <p:cNvSpPr txBox="1"/>
          <p:nvPr>
            <p:ph idx="3" type="subTitle"/>
          </p:nvPr>
        </p:nvSpPr>
        <p:spPr>
          <a:xfrm flipH="1">
            <a:off x="5244375" y="2521250"/>
            <a:ext cx="3081000" cy="7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2" name="Google Shape;142;p16"/>
          <p:cNvSpPr/>
          <p:nvPr/>
        </p:nvSpPr>
        <p:spPr>
          <a:xfrm flipH="1">
            <a:off x="4504850" y="3731275"/>
            <a:ext cx="1968000" cy="720300"/>
          </a:xfrm>
          <a:prstGeom prst="leftArrow">
            <a:avLst>
              <a:gd fmla="val 70149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3">
  <p:cSld name="CUSTOM_3_1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7"/>
          <p:cNvSpPr/>
          <p:nvPr/>
        </p:nvSpPr>
        <p:spPr>
          <a:xfrm>
            <a:off x="2200500" y="1377850"/>
            <a:ext cx="4743000" cy="1043400"/>
          </a:xfrm>
          <a:prstGeom prst="roundRect">
            <a:avLst>
              <a:gd fmla="val 2145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7"/>
          <p:cNvSpPr txBox="1"/>
          <p:nvPr>
            <p:ph type="title"/>
          </p:nvPr>
        </p:nvSpPr>
        <p:spPr>
          <a:xfrm flipH="1">
            <a:off x="2247900" y="1635688"/>
            <a:ext cx="4648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49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6" name="Google Shape;146;p17"/>
          <p:cNvSpPr txBox="1"/>
          <p:nvPr>
            <p:ph idx="1" type="subTitle"/>
          </p:nvPr>
        </p:nvSpPr>
        <p:spPr>
          <a:xfrm flipH="1">
            <a:off x="2639250" y="2508513"/>
            <a:ext cx="3865500" cy="13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17"/>
          <p:cNvSpPr/>
          <p:nvPr/>
        </p:nvSpPr>
        <p:spPr>
          <a:xfrm>
            <a:off x="-2959298" y="1618853"/>
            <a:ext cx="13294725" cy="6322425"/>
          </a:xfrm>
          <a:custGeom>
            <a:rect b="b" l="l" r="r" t="t"/>
            <a:pathLst>
              <a:path extrusionOk="0" h="252897" w="531789">
                <a:moveTo>
                  <a:pt x="502420" y="77740"/>
                </a:moveTo>
                <a:cubicBezTo>
                  <a:pt x="478544" y="78375"/>
                  <a:pt x="423680" y="100346"/>
                  <a:pt x="388120" y="118126"/>
                </a:cubicBezTo>
                <a:cubicBezTo>
                  <a:pt x="352560" y="135906"/>
                  <a:pt x="318651" y="189754"/>
                  <a:pt x="289060" y="184420"/>
                </a:cubicBezTo>
                <a:cubicBezTo>
                  <a:pt x="259469" y="179086"/>
                  <a:pt x="231402" y="101108"/>
                  <a:pt x="210574" y="86122"/>
                </a:cubicBezTo>
                <a:cubicBezTo>
                  <a:pt x="189746" y="71136"/>
                  <a:pt x="181491" y="108855"/>
                  <a:pt x="164092" y="94504"/>
                </a:cubicBezTo>
                <a:cubicBezTo>
                  <a:pt x="146693" y="80153"/>
                  <a:pt x="133485" y="-238"/>
                  <a:pt x="106180" y="16"/>
                </a:cubicBezTo>
                <a:cubicBezTo>
                  <a:pt x="78875" y="270"/>
                  <a:pt x="-3929" y="57039"/>
                  <a:pt x="262" y="96028"/>
                </a:cubicBezTo>
                <a:cubicBezTo>
                  <a:pt x="4453" y="135017"/>
                  <a:pt x="86114" y="208677"/>
                  <a:pt x="131326" y="233950"/>
                </a:cubicBezTo>
                <a:cubicBezTo>
                  <a:pt x="176538" y="259223"/>
                  <a:pt x="211336" y="253889"/>
                  <a:pt x="271534" y="247666"/>
                </a:cubicBezTo>
                <a:cubicBezTo>
                  <a:pt x="331732" y="241443"/>
                  <a:pt x="449207" y="218837"/>
                  <a:pt x="492514" y="196612"/>
                </a:cubicBezTo>
                <a:cubicBezTo>
                  <a:pt x="535821" y="174387"/>
                  <a:pt x="529725" y="134128"/>
                  <a:pt x="531376" y="114316"/>
                </a:cubicBezTo>
                <a:cubicBezTo>
                  <a:pt x="533027" y="94504"/>
                  <a:pt x="526296" y="77105"/>
                  <a:pt x="502420" y="77740"/>
                </a:cubicBezTo>
                <a:close/>
              </a:path>
            </a:pathLst>
          </a:cu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sp>
      <p:sp>
        <p:nvSpPr>
          <p:cNvPr id="148" name="Google Shape;148;p17"/>
          <p:cNvSpPr/>
          <p:nvPr/>
        </p:nvSpPr>
        <p:spPr>
          <a:xfrm rot="225497">
            <a:off x="7355756" y="3906613"/>
            <a:ext cx="517557" cy="527717"/>
          </a:xfrm>
          <a:custGeom>
            <a:rect b="b" l="l" r="r" t="t"/>
            <a:pathLst>
              <a:path extrusionOk="0" h="34333" w="33672">
                <a:moveTo>
                  <a:pt x="9568" y="1"/>
                </a:moveTo>
                <a:cubicBezTo>
                  <a:pt x="9273" y="1"/>
                  <a:pt x="8976" y="28"/>
                  <a:pt x="8684" y="83"/>
                </a:cubicBezTo>
                <a:cubicBezTo>
                  <a:pt x="8298" y="179"/>
                  <a:pt x="8105" y="565"/>
                  <a:pt x="8298" y="855"/>
                </a:cubicBezTo>
                <a:lnTo>
                  <a:pt x="16498" y="13397"/>
                </a:lnTo>
                <a:cubicBezTo>
                  <a:pt x="12832" y="15230"/>
                  <a:pt x="9262" y="17256"/>
                  <a:pt x="5789" y="19475"/>
                </a:cubicBezTo>
                <a:lnTo>
                  <a:pt x="2412" y="16870"/>
                </a:lnTo>
                <a:cubicBezTo>
                  <a:pt x="2111" y="16568"/>
                  <a:pt x="1734" y="16418"/>
                  <a:pt x="1353" y="16418"/>
                </a:cubicBezTo>
                <a:cubicBezTo>
                  <a:pt x="1124" y="16418"/>
                  <a:pt x="893" y="16472"/>
                  <a:pt x="676" y="16580"/>
                </a:cubicBezTo>
                <a:cubicBezTo>
                  <a:pt x="193" y="16773"/>
                  <a:pt x="1" y="17352"/>
                  <a:pt x="290" y="17835"/>
                </a:cubicBezTo>
                <a:lnTo>
                  <a:pt x="2991" y="21694"/>
                </a:lnTo>
                <a:cubicBezTo>
                  <a:pt x="2412" y="22369"/>
                  <a:pt x="2123" y="22851"/>
                  <a:pt x="2316" y="23334"/>
                </a:cubicBezTo>
                <a:cubicBezTo>
                  <a:pt x="2509" y="23720"/>
                  <a:pt x="3088" y="23913"/>
                  <a:pt x="4053" y="23913"/>
                </a:cubicBezTo>
                <a:lnTo>
                  <a:pt x="5017" y="28447"/>
                </a:lnTo>
                <a:cubicBezTo>
                  <a:pt x="5088" y="28871"/>
                  <a:pt x="5469" y="29140"/>
                  <a:pt x="5857" y="29140"/>
                </a:cubicBezTo>
                <a:cubicBezTo>
                  <a:pt x="5999" y="29140"/>
                  <a:pt x="6142" y="29104"/>
                  <a:pt x="6272" y="29026"/>
                </a:cubicBezTo>
                <a:cubicBezTo>
                  <a:pt x="6850" y="28833"/>
                  <a:pt x="7236" y="28254"/>
                  <a:pt x="7333" y="27579"/>
                </a:cubicBezTo>
                <a:lnTo>
                  <a:pt x="7526" y="23334"/>
                </a:lnTo>
                <a:cubicBezTo>
                  <a:pt x="11481" y="22273"/>
                  <a:pt x="15340" y="21018"/>
                  <a:pt x="19200" y="19475"/>
                </a:cubicBezTo>
                <a:lnTo>
                  <a:pt x="23059" y="33946"/>
                </a:lnTo>
                <a:cubicBezTo>
                  <a:pt x="23123" y="34204"/>
                  <a:pt x="23316" y="34332"/>
                  <a:pt x="23523" y="34332"/>
                </a:cubicBezTo>
                <a:cubicBezTo>
                  <a:pt x="23627" y="34332"/>
                  <a:pt x="23734" y="34300"/>
                  <a:pt x="23831" y="34236"/>
                </a:cubicBezTo>
                <a:cubicBezTo>
                  <a:pt x="25085" y="33271"/>
                  <a:pt x="25760" y="31727"/>
                  <a:pt x="25664" y="30087"/>
                </a:cubicBezTo>
                <a:lnTo>
                  <a:pt x="25471" y="27482"/>
                </a:lnTo>
                <a:lnTo>
                  <a:pt x="26435" y="27289"/>
                </a:lnTo>
                <a:cubicBezTo>
                  <a:pt x="27111" y="27097"/>
                  <a:pt x="27593" y="26421"/>
                  <a:pt x="27497" y="25746"/>
                </a:cubicBezTo>
                <a:lnTo>
                  <a:pt x="27304" y="24878"/>
                </a:lnTo>
                <a:cubicBezTo>
                  <a:pt x="27130" y="24184"/>
                  <a:pt x="26567" y="23802"/>
                  <a:pt x="25964" y="23802"/>
                </a:cubicBezTo>
                <a:cubicBezTo>
                  <a:pt x="25897" y="23802"/>
                  <a:pt x="25828" y="23807"/>
                  <a:pt x="25760" y="23816"/>
                </a:cubicBezTo>
                <a:lnTo>
                  <a:pt x="25278" y="23913"/>
                </a:lnTo>
                <a:lnTo>
                  <a:pt x="25278" y="23237"/>
                </a:lnTo>
                <a:lnTo>
                  <a:pt x="25760" y="23141"/>
                </a:lnTo>
                <a:cubicBezTo>
                  <a:pt x="26435" y="22948"/>
                  <a:pt x="26918" y="22273"/>
                  <a:pt x="26821" y="21597"/>
                </a:cubicBezTo>
                <a:lnTo>
                  <a:pt x="26628" y="20729"/>
                </a:lnTo>
                <a:cubicBezTo>
                  <a:pt x="26452" y="20112"/>
                  <a:pt x="25872" y="19655"/>
                  <a:pt x="25258" y="19655"/>
                </a:cubicBezTo>
                <a:cubicBezTo>
                  <a:pt x="25201" y="19655"/>
                  <a:pt x="25143" y="19659"/>
                  <a:pt x="25085" y="19668"/>
                </a:cubicBezTo>
                <a:lnTo>
                  <a:pt x="24892" y="17159"/>
                </a:lnTo>
                <a:lnTo>
                  <a:pt x="26339" y="16580"/>
                </a:lnTo>
                <a:cubicBezTo>
                  <a:pt x="33671" y="13493"/>
                  <a:pt x="32899" y="9730"/>
                  <a:pt x="32899" y="9730"/>
                </a:cubicBezTo>
                <a:cubicBezTo>
                  <a:pt x="32899" y="9730"/>
                  <a:pt x="31932" y="8440"/>
                  <a:pt x="29319" y="8440"/>
                </a:cubicBezTo>
                <a:cubicBezTo>
                  <a:pt x="27890" y="8440"/>
                  <a:pt x="25969" y="8826"/>
                  <a:pt x="23445" y="10020"/>
                </a:cubicBezTo>
                <a:lnTo>
                  <a:pt x="21997" y="10695"/>
                </a:lnTo>
                <a:lnTo>
                  <a:pt x="20261" y="8862"/>
                </a:lnTo>
                <a:cubicBezTo>
                  <a:pt x="20840" y="8476"/>
                  <a:pt x="20936" y="7608"/>
                  <a:pt x="20550" y="7029"/>
                </a:cubicBezTo>
                <a:lnTo>
                  <a:pt x="19971" y="6354"/>
                </a:lnTo>
                <a:cubicBezTo>
                  <a:pt x="19736" y="6000"/>
                  <a:pt x="19321" y="5791"/>
                  <a:pt x="18901" y="5791"/>
                </a:cubicBezTo>
                <a:cubicBezTo>
                  <a:pt x="18633" y="5791"/>
                  <a:pt x="18364" y="5876"/>
                  <a:pt x="18138" y="6064"/>
                </a:cubicBezTo>
                <a:lnTo>
                  <a:pt x="17752" y="6354"/>
                </a:lnTo>
                <a:lnTo>
                  <a:pt x="17270" y="5871"/>
                </a:lnTo>
                <a:lnTo>
                  <a:pt x="17656" y="5582"/>
                </a:lnTo>
                <a:cubicBezTo>
                  <a:pt x="18235" y="5100"/>
                  <a:pt x="18331" y="4328"/>
                  <a:pt x="17945" y="3749"/>
                </a:cubicBezTo>
                <a:lnTo>
                  <a:pt x="17367" y="2977"/>
                </a:lnTo>
                <a:cubicBezTo>
                  <a:pt x="17135" y="2630"/>
                  <a:pt x="16730" y="2456"/>
                  <a:pt x="16318" y="2456"/>
                </a:cubicBezTo>
                <a:cubicBezTo>
                  <a:pt x="16043" y="2456"/>
                  <a:pt x="15765" y="2533"/>
                  <a:pt x="15533" y="2688"/>
                </a:cubicBezTo>
                <a:lnTo>
                  <a:pt x="14762" y="3266"/>
                </a:lnTo>
                <a:lnTo>
                  <a:pt x="12929" y="1433"/>
                </a:lnTo>
                <a:cubicBezTo>
                  <a:pt x="12069" y="495"/>
                  <a:pt x="10829" y="1"/>
                  <a:pt x="9568" y="1"/>
                </a:cubicBezTo>
                <a:close/>
              </a:path>
            </a:pathLst>
          </a:custGeom>
          <a:solidFill>
            <a:srgbClr val="4241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9" name="Google Shape;149;p17"/>
          <p:cNvGrpSpPr/>
          <p:nvPr/>
        </p:nvGrpSpPr>
        <p:grpSpPr>
          <a:xfrm>
            <a:off x="6313205" y="203476"/>
            <a:ext cx="1637000" cy="1637049"/>
            <a:chOff x="1492675" y="4992125"/>
            <a:chExt cx="481825" cy="481825"/>
          </a:xfrm>
        </p:grpSpPr>
        <p:sp>
          <p:nvSpPr>
            <p:cNvPr id="150" name="Google Shape;150;p17"/>
            <p:cNvSpPr/>
            <p:nvPr/>
          </p:nvSpPr>
          <p:spPr>
            <a:xfrm>
              <a:off x="1492675" y="499212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1" name="Google Shape;151;p17"/>
            <p:cNvSpPr/>
            <p:nvPr/>
          </p:nvSpPr>
          <p:spPr>
            <a:xfrm>
              <a:off x="1639625" y="5170175"/>
              <a:ext cx="190100" cy="125750"/>
            </a:xfrm>
            <a:custGeom>
              <a:rect b="b" l="l" r="r" t="t"/>
              <a:pathLst>
                <a:path extrusionOk="0" h="5030" w="7604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8"/>
          <p:cNvSpPr/>
          <p:nvPr/>
        </p:nvSpPr>
        <p:spPr>
          <a:xfrm>
            <a:off x="0" y="0"/>
            <a:ext cx="9144000" cy="1139100"/>
          </a:xfrm>
          <a:prstGeom prst="round2SameRect">
            <a:avLst>
              <a:gd fmla="val 38513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8"/>
          <p:cNvSpPr/>
          <p:nvPr/>
        </p:nvSpPr>
        <p:spPr>
          <a:xfrm>
            <a:off x="539975" y="2369350"/>
            <a:ext cx="8064000" cy="2143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8"/>
          <p:cNvSpPr txBox="1"/>
          <p:nvPr>
            <p:ph type="title"/>
          </p:nvPr>
        </p:nvSpPr>
        <p:spPr>
          <a:xfrm>
            <a:off x="540000" y="445025"/>
            <a:ext cx="3083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6" name="Google Shape;156;p18"/>
          <p:cNvSpPr txBox="1"/>
          <p:nvPr>
            <p:ph idx="1" type="subTitle"/>
          </p:nvPr>
        </p:nvSpPr>
        <p:spPr>
          <a:xfrm>
            <a:off x="677538" y="3253250"/>
            <a:ext cx="1835100" cy="3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b="1">
                <a:solidFill>
                  <a:schemeClr val="accent3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57" name="Google Shape;157;p18"/>
          <p:cNvSpPr txBox="1"/>
          <p:nvPr>
            <p:ph idx="2" type="subTitle"/>
          </p:nvPr>
        </p:nvSpPr>
        <p:spPr>
          <a:xfrm>
            <a:off x="641525" y="3587175"/>
            <a:ext cx="1907100" cy="7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18"/>
          <p:cNvSpPr/>
          <p:nvPr/>
        </p:nvSpPr>
        <p:spPr>
          <a:xfrm flipH="1">
            <a:off x="7088478" y="333147"/>
            <a:ext cx="1276119" cy="248466"/>
          </a:xfrm>
          <a:custGeom>
            <a:rect b="b" l="l" r="r" t="t"/>
            <a:pathLst>
              <a:path extrusionOk="0" h="12060" w="61940">
                <a:moveTo>
                  <a:pt x="31646" y="0"/>
                </a:moveTo>
                <a:cubicBezTo>
                  <a:pt x="25375" y="0"/>
                  <a:pt x="20068" y="2991"/>
                  <a:pt x="17849" y="7332"/>
                </a:cubicBezTo>
                <a:cubicBezTo>
                  <a:pt x="16113" y="6946"/>
                  <a:pt x="14280" y="6657"/>
                  <a:pt x="12447" y="6657"/>
                </a:cubicBezTo>
                <a:cubicBezTo>
                  <a:pt x="6561" y="6657"/>
                  <a:pt x="1545" y="8972"/>
                  <a:pt x="1" y="12060"/>
                </a:cubicBezTo>
                <a:lnTo>
                  <a:pt x="61940" y="12060"/>
                </a:lnTo>
                <a:cubicBezTo>
                  <a:pt x="60782" y="8972"/>
                  <a:pt x="56826" y="6657"/>
                  <a:pt x="52002" y="6657"/>
                </a:cubicBezTo>
                <a:cubicBezTo>
                  <a:pt x="49880" y="6657"/>
                  <a:pt x="47661" y="7236"/>
                  <a:pt x="45731" y="8201"/>
                </a:cubicBezTo>
                <a:cubicBezTo>
                  <a:pt x="43802" y="3473"/>
                  <a:pt x="38206" y="0"/>
                  <a:pt x="3164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8"/>
          <p:cNvSpPr/>
          <p:nvPr/>
        </p:nvSpPr>
        <p:spPr>
          <a:xfrm flipH="1">
            <a:off x="5990173" y="725539"/>
            <a:ext cx="854715" cy="173205"/>
          </a:xfrm>
          <a:custGeom>
            <a:rect b="b" l="l" r="r" t="t"/>
            <a:pathLst>
              <a:path extrusionOk="0" h="8407" w="41486">
                <a:moveTo>
                  <a:pt x="20634" y="0"/>
                </a:moveTo>
                <a:cubicBezTo>
                  <a:pt x="17056" y="0"/>
                  <a:pt x="13716" y="1990"/>
                  <a:pt x="11963" y="5126"/>
                </a:cubicBezTo>
                <a:cubicBezTo>
                  <a:pt x="10806" y="4837"/>
                  <a:pt x="9551" y="4644"/>
                  <a:pt x="8297" y="4644"/>
                </a:cubicBezTo>
                <a:cubicBezTo>
                  <a:pt x="4342" y="4644"/>
                  <a:pt x="1061" y="6284"/>
                  <a:pt x="0" y="8406"/>
                </a:cubicBezTo>
                <a:lnTo>
                  <a:pt x="41485" y="8406"/>
                </a:lnTo>
                <a:cubicBezTo>
                  <a:pt x="40714" y="6284"/>
                  <a:pt x="38012" y="4644"/>
                  <a:pt x="34828" y="4644"/>
                </a:cubicBezTo>
                <a:cubicBezTo>
                  <a:pt x="33381" y="4644"/>
                  <a:pt x="31934" y="5030"/>
                  <a:pt x="30680" y="5705"/>
                </a:cubicBezTo>
                <a:cubicBezTo>
                  <a:pt x="29013" y="2187"/>
                  <a:pt x="25481" y="1"/>
                  <a:pt x="21617" y="1"/>
                </a:cubicBezTo>
                <a:cubicBezTo>
                  <a:pt x="21455" y="1"/>
                  <a:pt x="21292" y="5"/>
                  <a:pt x="21129" y="13"/>
                </a:cubicBezTo>
                <a:cubicBezTo>
                  <a:pt x="20963" y="4"/>
                  <a:pt x="20799" y="0"/>
                  <a:pt x="2063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8"/>
          <p:cNvSpPr txBox="1"/>
          <p:nvPr>
            <p:ph idx="3" type="subTitle"/>
          </p:nvPr>
        </p:nvSpPr>
        <p:spPr>
          <a:xfrm>
            <a:off x="2662138" y="3253250"/>
            <a:ext cx="1835100" cy="3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b="1">
                <a:solidFill>
                  <a:schemeClr val="accent3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61" name="Google Shape;161;p18"/>
          <p:cNvSpPr txBox="1"/>
          <p:nvPr>
            <p:ph idx="4" type="subTitle"/>
          </p:nvPr>
        </p:nvSpPr>
        <p:spPr>
          <a:xfrm>
            <a:off x="2626075" y="3587175"/>
            <a:ext cx="1907100" cy="7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18"/>
          <p:cNvSpPr txBox="1"/>
          <p:nvPr>
            <p:ph idx="5" type="subTitle"/>
          </p:nvPr>
        </p:nvSpPr>
        <p:spPr>
          <a:xfrm>
            <a:off x="4646813" y="3253250"/>
            <a:ext cx="1835100" cy="3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b="1">
                <a:solidFill>
                  <a:schemeClr val="accent3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63" name="Google Shape;163;p18"/>
          <p:cNvSpPr txBox="1"/>
          <p:nvPr>
            <p:ph idx="6" type="subTitle"/>
          </p:nvPr>
        </p:nvSpPr>
        <p:spPr>
          <a:xfrm>
            <a:off x="4610750" y="3587175"/>
            <a:ext cx="1907100" cy="7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18"/>
          <p:cNvSpPr txBox="1"/>
          <p:nvPr>
            <p:ph idx="7" type="subTitle"/>
          </p:nvPr>
        </p:nvSpPr>
        <p:spPr>
          <a:xfrm>
            <a:off x="6631413" y="3253250"/>
            <a:ext cx="1835100" cy="3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b="1">
                <a:solidFill>
                  <a:schemeClr val="accent3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65" name="Google Shape;165;p18"/>
          <p:cNvSpPr txBox="1"/>
          <p:nvPr>
            <p:ph idx="8" type="subTitle"/>
          </p:nvPr>
        </p:nvSpPr>
        <p:spPr>
          <a:xfrm>
            <a:off x="6595425" y="3587175"/>
            <a:ext cx="1907100" cy="7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5_1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"/>
          <p:cNvSpPr/>
          <p:nvPr/>
        </p:nvSpPr>
        <p:spPr>
          <a:xfrm>
            <a:off x="0" y="0"/>
            <a:ext cx="9144000" cy="1139100"/>
          </a:xfrm>
          <a:prstGeom prst="round2SameRect">
            <a:avLst>
              <a:gd fmla="val 38513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9"/>
          <p:cNvSpPr txBox="1"/>
          <p:nvPr>
            <p:ph type="title"/>
          </p:nvPr>
        </p:nvSpPr>
        <p:spPr>
          <a:xfrm>
            <a:off x="540000" y="445025"/>
            <a:ext cx="4138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9" name="Google Shape;169;p19"/>
          <p:cNvSpPr/>
          <p:nvPr/>
        </p:nvSpPr>
        <p:spPr>
          <a:xfrm flipH="1">
            <a:off x="7088478" y="333147"/>
            <a:ext cx="1276119" cy="248466"/>
          </a:xfrm>
          <a:custGeom>
            <a:rect b="b" l="l" r="r" t="t"/>
            <a:pathLst>
              <a:path extrusionOk="0" h="12060" w="61940">
                <a:moveTo>
                  <a:pt x="31646" y="0"/>
                </a:moveTo>
                <a:cubicBezTo>
                  <a:pt x="25375" y="0"/>
                  <a:pt x="20068" y="2991"/>
                  <a:pt x="17849" y="7332"/>
                </a:cubicBezTo>
                <a:cubicBezTo>
                  <a:pt x="16113" y="6946"/>
                  <a:pt x="14280" y="6657"/>
                  <a:pt x="12447" y="6657"/>
                </a:cubicBezTo>
                <a:cubicBezTo>
                  <a:pt x="6561" y="6657"/>
                  <a:pt x="1545" y="8972"/>
                  <a:pt x="1" y="12060"/>
                </a:cubicBezTo>
                <a:lnTo>
                  <a:pt x="61940" y="12060"/>
                </a:lnTo>
                <a:cubicBezTo>
                  <a:pt x="60782" y="8972"/>
                  <a:pt x="56826" y="6657"/>
                  <a:pt x="52002" y="6657"/>
                </a:cubicBezTo>
                <a:cubicBezTo>
                  <a:pt x="49880" y="6657"/>
                  <a:pt x="47661" y="7236"/>
                  <a:pt x="45731" y="8201"/>
                </a:cubicBezTo>
                <a:cubicBezTo>
                  <a:pt x="43802" y="3473"/>
                  <a:pt x="38206" y="0"/>
                  <a:pt x="3164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9"/>
          <p:cNvSpPr/>
          <p:nvPr/>
        </p:nvSpPr>
        <p:spPr>
          <a:xfrm flipH="1">
            <a:off x="5990173" y="725539"/>
            <a:ext cx="854715" cy="173205"/>
          </a:xfrm>
          <a:custGeom>
            <a:rect b="b" l="l" r="r" t="t"/>
            <a:pathLst>
              <a:path extrusionOk="0" h="8407" w="41486">
                <a:moveTo>
                  <a:pt x="20634" y="0"/>
                </a:moveTo>
                <a:cubicBezTo>
                  <a:pt x="17056" y="0"/>
                  <a:pt x="13716" y="1990"/>
                  <a:pt x="11963" y="5126"/>
                </a:cubicBezTo>
                <a:cubicBezTo>
                  <a:pt x="10806" y="4837"/>
                  <a:pt x="9551" y="4644"/>
                  <a:pt x="8297" y="4644"/>
                </a:cubicBezTo>
                <a:cubicBezTo>
                  <a:pt x="4342" y="4644"/>
                  <a:pt x="1061" y="6284"/>
                  <a:pt x="0" y="8406"/>
                </a:cubicBezTo>
                <a:lnTo>
                  <a:pt x="41485" y="8406"/>
                </a:lnTo>
                <a:cubicBezTo>
                  <a:pt x="40714" y="6284"/>
                  <a:pt x="38012" y="4644"/>
                  <a:pt x="34828" y="4644"/>
                </a:cubicBezTo>
                <a:cubicBezTo>
                  <a:pt x="33381" y="4644"/>
                  <a:pt x="31934" y="5030"/>
                  <a:pt x="30680" y="5705"/>
                </a:cubicBezTo>
                <a:cubicBezTo>
                  <a:pt x="29013" y="2187"/>
                  <a:pt x="25481" y="1"/>
                  <a:pt x="21617" y="1"/>
                </a:cubicBezTo>
                <a:cubicBezTo>
                  <a:pt x="21455" y="1"/>
                  <a:pt x="21292" y="5"/>
                  <a:pt x="21129" y="13"/>
                </a:cubicBezTo>
                <a:cubicBezTo>
                  <a:pt x="20963" y="4"/>
                  <a:pt x="20799" y="0"/>
                  <a:pt x="2063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9"/>
          <p:cNvSpPr/>
          <p:nvPr/>
        </p:nvSpPr>
        <p:spPr>
          <a:xfrm>
            <a:off x="539989" y="3454975"/>
            <a:ext cx="2555100" cy="12153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9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2" name="Google Shape;172;p19"/>
          <p:cNvSpPr/>
          <p:nvPr/>
        </p:nvSpPr>
        <p:spPr>
          <a:xfrm>
            <a:off x="6048889" y="1441025"/>
            <a:ext cx="2555100" cy="12153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9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3" name="Google Shape;173;p19"/>
          <p:cNvSpPr/>
          <p:nvPr/>
        </p:nvSpPr>
        <p:spPr>
          <a:xfrm rot="-5400000">
            <a:off x="2975825" y="2082425"/>
            <a:ext cx="3192300" cy="19095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9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4" name="Google Shape;174;p19"/>
          <p:cNvSpPr txBox="1"/>
          <p:nvPr>
            <p:ph idx="1" type="subTitle"/>
          </p:nvPr>
        </p:nvSpPr>
        <p:spPr>
          <a:xfrm>
            <a:off x="6602575" y="1477725"/>
            <a:ext cx="1907100" cy="3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b="1">
                <a:solidFill>
                  <a:schemeClr val="accent3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75" name="Google Shape;175;p19"/>
          <p:cNvSpPr txBox="1"/>
          <p:nvPr>
            <p:ph idx="2" type="subTitle"/>
          </p:nvPr>
        </p:nvSpPr>
        <p:spPr>
          <a:xfrm>
            <a:off x="6143213" y="1811650"/>
            <a:ext cx="2366400" cy="7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19"/>
          <p:cNvSpPr txBox="1"/>
          <p:nvPr>
            <p:ph idx="3" type="subTitle"/>
          </p:nvPr>
        </p:nvSpPr>
        <p:spPr>
          <a:xfrm>
            <a:off x="634376" y="3496475"/>
            <a:ext cx="1907100" cy="3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b="1">
                <a:solidFill>
                  <a:schemeClr val="accent3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77" name="Google Shape;177;p19"/>
          <p:cNvSpPr txBox="1"/>
          <p:nvPr>
            <p:ph idx="4" type="subTitle"/>
          </p:nvPr>
        </p:nvSpPr>
        <p:spPr>
          <a:xfrm>
            <a:off x="634350" y="3830400"/>
            <a:ext cx="2366400" cy="7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5_2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/>
          <p:nvPr/>
        </p:nvSpPr>
        <p:spPr>
          <a:xfrm>
            <a:off x="6142225" y="1679100"/>
            <a:ext cx="2437800" cy="232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0"/>
          <p:cNvSpPr/>
          <p:nvPr/>
        </p:nvSpPr>
        <p:spPr>
          <a:xfrm>
            <a:off x="3353100" y="1679100"/>
            <a:ext cx="2437800" cy="232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0"/>
          <p:cNvSpPr/>
          <p:nvPr/>
        </p:nvSpPr>
        <p:spPr>
          <a:xfrm>
            <a:off x="563975" y="1679100"/>
            <a:ext cx="2437800" cy="232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0"/>
          <p:cNvSpPr/>
          <p:nvPr/>
        </p:nvSpPr>
        <p:spPr>
          <a:xfrm>
            <a:off x="3857700" y="3729850"/>
            <a:ext cx="1428600" cy="531000"/>
          </a:xfrm>
          <a:prstGeom prst="roundRect">
            <a:avLst>
              <a:gd fmla="val 2502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0"/>
          <p:cNvSpPr/>
          <p:nvPr/>
        </p:nvSpPr>
        <p:spPr>
          <a:xfrm>
            <a:off x="6592050" y="3729850"/>
            <a:ext cx="1428600" cy="531000"/>
          </a:xfrm>
          <a:prstGeom prst="roundRect">
            <a:avLst>
              <a:gd fmla="val 2502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0"/>
          <p:cNvSpPr/>
          <p:nvPr/>
        </p:nvSpPr>
        <p:spPr>
          <a:xfrm>
            <a:off x="1068525" y="3729850"/>
            <a:ext cx="1428600" cy="531000"/>
          </a:xfrm>
          <a:prstGeom prst="roundRect">
            <a:avLst>
              <a:gd fmla="val 2502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0"/>
          <p:cNvSpPr/>
          <p:nvPr/>
        </p:nvSpPr>
        <p:spPr>
          <a:xfrm>
            <a:off x="0" y="0"/>
            <a:ext cx="9144000" cy="1139100"/>
          </a:xfrm>
          <a:prstGeom prst="round2SameRect">
            <a:avLst>
              <a:gd fmla="val 38513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0"/>
          <p:cNvSpPr txBox="1"/>
          <p:nvPr>
            <p:ph type="title"/>
          </p:nvPr>
        </p:nvSpPr>
        <p:spPr>
          <a:xfrm>
            <a:off x="540000" y="445025"/>
            <a:ext cx="3083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7" name="Google Shape;187;p20"/>
          <p:cNvSpPr txBox="1"/>
          <p:nvPr>
            <p:ph idx="1" type="subTitle"/>
          </p:nvPr>
        </p:nvSpPr>
        <p:spPr>
          <a:xfrm>
            <a:off x="866413" y="3763750"/>
            <a:ext cx="1835100" cy="3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b="1">
                <a:solidFill>
                  <a:schemeClr val="dk1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88" name="Google Shape;188;p20"/>
          <p:cNvSpPr txBox="1"/>
          <p:nvPr>
            <p:ph idx="2" type="subTitle"/>
          </p:nvPr>
        </p:nvSpPr>
        <p:spPr>
          <a:xfrm>
            <a:off x="831688" y="2790750"/>
            <a:ext cx="1907100" cy="7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20"/>
          <p:cNvSpPr/>
          <p:nvPr/>
        </p:nvSpPr>
        <p:spPr>
          <a:xfrm flipH="1">
            <a:off x="7088478" y="333147"/>
            <a:ext cx="1276119" cy="248466"/>
          </a:xfrm>
          <a:custGeom>
            <a:rect b="b" l="l" r="r" t="t"/>
            <a:pathLst>
              <a:path extrusionOk="0" h="12060" w="61940">
                <a:moveTo>
                  <a:pt x="31646" y="0"/>
                </a:moveTo>
                <a:cubicBezTo>
                  <a:pt x="25375" y="0"/>
                  <a:pt x="20068" y="2991"/>
                  <a:pt x="17849" y="7332"/>
                </a:cubicBezTo>
                <a:cubicBezTo>
                  <a:pt x="16113" y="6946"/>
                  <a:pt x="14280" y="6657"/>
                  <a:pt x="12447" y="6657"/>
                </a:cubicBezTo>
                <a:cubicBezTo>
                  <a:pt x="6561" y="6657"/>
                  <a:pt x="1545" y="8972"/>
                  <a:pt x="1" y="12060"/>
                </a:cubicBezTo>
                <a:lnTo>
                  <a:pt x="61940" y="12060"/>
                </a:lnTo>
                <a:cubicBezTo>
                  <a:pt x="60782" y="8972"/>
                  <a:pt x="56826" y="6657"/>
                  <a:pt x="52002" y="6657"/>
                </a:cubicBezTo>
                <a:cubicBezTo>
                  <a:pt x="49880" y="6657"/>
                  <a:pt x="47661" y="7236"/>
                  <a:pt x="45731" y="8201"/>
                </a:cubicBezTo>
                <a:cubicBezTo>
                  <a:pt x="43802" y="3473"/>
                  <a:pt x="38206" y="0"/>
                  <a:pt x="3164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0"/>
          <p:cNvSpPr/>
          <p:nvPr/>
        </p:nvSpPr>
        <p:spPr>
          <a:xfrm flipH="1">
            <a:off x="5990173" y="725539"/>
            <a:ext cx="854715" cy="173205"/>
          </a:xfrm>
          <a:custGeom>
            <a:rect b="b" l="l" r="r" t="t"/>
            <a:pathLst>
              <a:path extrusionOk="0" h="8407" w="41486">
                <a:moveTo>
                  <a:pt x="20634" y="0"/>
                </a:moveTo>
                <a:cubicBezTo>
                  <a:pt x="17056" y="0"/>
                  <a:pt x="13716" y="1990"/>
                  <a:pt x="11963" y="5126"/>
                </a:cubicBezTo>
                <a:cubicBezTo>
                  <a:pt x="10806" y="4837"/>
                  <a:pt x="9551" y="4644"/>
                  <a:pt x="8297" y="4644"/>
                </a:cubicBezTo>
                <a:cubicBezTo>
                  <a:pt x="4342" y="4644"/>
                  <a:pt x="1061" y="6284"/>
                  <a:pt x="0" y="8406"/>
                </a:cubicBezTo>
                <a:lnTo>
                  <a:pt x="41485" y="8406"/>
                </a:lnTo>
                <a:cubicBezTo>
                  <a:pt x="40714" y="6284"/>
                  <a:pt x="38012" y="4644"/>
                  <a:pt x="34828" y="4644"/>
                </a:cubicBezTo>
                <a:cubicBezTo>
                  <a:pt x="33381" y="4644"/>
                  <a:pt x="31934" y="5030"/>
                  <a:pt x="30680" y="5705"/>
                </a:cubicBezTo>
                <a:cubicBezTo>
                  <a:pt x="29013" y="2187"/>
                  <a:pt x="25481" y="1"/>
                  <a:pt x="21617" y="1"/>
                </a:cubicBezTo>
                <a:cubicBezTo>
                  <a:pt x="21455" y="1"/>
                  <a:pt x="21292" y="5"/>
                  <a:pt x="21129" y="13"/>
                </a:cubicBezTo>
                <a:cubicBezTo>
                  <a:pt x="20963" y="4"/>
                  <a:pt x="20799" y="0"/>
                  <a:pt x="2063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0"/>
          <p:cNvSpPr txBox="1"/>
          <p:nvPr>
            <p:ph idx="3" type="subTitle"/>
          </p:nvPr>
        </p:nvSpPr>
        <p:spPr>
          <a:xfrm>
            <a:off x="3653138" y="3763750"/>
            <a:ext cx="1835100" cy="3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b="1">
                <a:solidFill>
                  <a:schemeClr val="dk1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92" name="Google Shape;192;p20"/>
          <p:cNvSpPr txBox="1"/>
          <p:nvPr>
            <p:ph idx="4" type="subTitle"/>
          </p:nvPr>
        </p:nvSpPr>
        <p:spPr>
          <a:xfrm>
            <a:off x="3618363" y="2790750"/>
            <a:ext cx="1907100" cy="7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20"/>
          <p:cNvSpPr txBox="1"/>
          <p:nvPr>
            <p:ph idx="5" type="subTitle"/>
          </p:nvPr>
        </p:nvSpPr>
        <p:spPr>
          <a:xfrm>
            <a:off x="6442338" y="3763750"/>
            <a:ext cx="1835100" cy="3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b="1">
                <a:solidFill>
                  <a:schemeClr val="dk1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94" name="Google Shape;194;p20"/>
          <p:cNvSpPr txBox="1"/>
          <p:nvPr>
            <p:ph idx="6" type="subTitle"/>
          </p:nvPr>
        </p:nvSpPr>
        <p:spPr>
          <a:xfrm>
            <a:off x="6407563" y="2790750"/>
            <a:ext cx="1907100" cy="7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/>
          <p:nvPr/>
        </p:nvSpPr>
        <p:spPr>
          <a:xfrm>
            <a:off x="4292100" y="1757375"/>
            <a:ext cx="4311900" cy="1803300"/>
          </a:xfrm>
          <a:prstGeom prst="roundRect">
            <a:avLst>
              <a:gd fmla="val 2145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3"/>
          <p:cNvSpPr txBox="1"/>
          <p:nvPr>
            <p:ph type="title"/>
          </p:nvPr>
        </p:nvSpPr>
        <p:spPr>
          <a:xfrm>
            <a:off x="4567425" y="1589200"/>
            <a:ext cx="3950400" cy="212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9" name="Google Shape;29;p3"/>
          <p:cNvSpPr txBox="1"/>
          <p:nvPr>
            <p:ph hasCustomPrompt="1" idx="2" type="title"/>
          </p:nvPr>
        </p:nvSpPr>
        <p:spPr>
          <a:xfrm>
            <a:off x="4567425" y="847163"/>
            <a:ext cx="1239900" cy="68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0" name="Google Shape;30;p3"/>
          <p:cNvSpPr txBox="1"/>
          <p:nvPr>
            <p:ph idx="1" type="subTitle"/>
          </p:nvPr>
        </p:nvSpPr>
        <p:spPr>
          <a:xfrm>
            <a:off x="4567425" y="3807025"/>
            <a:ext cx="3019200" cy="48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6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1"/>
          <p:cNvSpPr/>
          <p:nvPr/>
        </p:nvSpPr>
        <p:spPr>
          <a:xfrm flipH="1" rot="10800000">
            <a:off x="-1944489" y="-231378"/>
            <a:ext cx="11931050" cy="6619875"/>
          </a:xfrm>
          <a:custGeom>
            <a:rect b="b" l="l" r="r" t="t"/>
            <a:pathLst>
              <a:path extrusionOk="0" h="264795" w="477242">
                <a:moveTo>
                  <a:pt x="49586" y="111"/>
                </a:moveTo>
                <a:cubicBezTo>
                  <a:pt x="66477" y="1000"/>
                  <a:pt x="79050" y="79867"/>
                  <a:pt x="104450" y="95361"/>
                </a:cubicBezTo>
                <a:cubicBezTo>
                  <a:pt x="129850" y="110855"/>
                  <a:pt x="169093" y="96885"/>
                  <a:pt x="201986" y="93075"/>
                </a:cubicBezTo>
                <a:cubicBezTo>
                  <a:pt x="234879" y="89265"/>
                  <a:pt x="266629" y="63865"/>
                  <a:pt x="301808" y="72501"/>
                </a:cubicBezTo>
                <a:cubicBezTo>
                  <a:pt x="336987" y="81137"/>
                  <a:pt x="383850" y="125206"/>
                  <a:pt x="413060" y="144891"/>
                </a:cubicBezTo>
                <a:cubicBezTo>
                  <a:pt x="442270" y="164576"/>
                  <a:pt x="478465" y="175244"/>
                  <a:pt x="477068" y="190611"/>
                </a:cubicBezTo>
                <a:cubicBezTo>
                  <a:pt x="475671" y="205978"/>
                  <a:pt x="436047" y="224774"/>
                  <a:pt x="404678" y="237093"/>
                </a:cubicBezTo>
                <a:cubicBezTo>
                  <a:pt x="373309" y="249412"/>
                  <a:pt x="318445" y="266684"/>
                  <a:pt x="288854" y="264525"/>
                </a:cubicBezTo>
                <a:cubicBezTo>
                  <a:pt x="259263" y="262366"/>
                  <a:pt x="252024" y="231632"/>
                  <a:pt x="227132" y="224139"/>
                </a:cubicBezTo>
                <a:cubicBezTo>
                  <a:pt x="202240" y="216646"/>
                  <a:pt x="164394" y="213217"/>
                  <a:pt x="139502" y="219567"/>
                </a:cubicBezTo>
                <a:cubicBezTo>
                  <a:pt x="114610" y="225917"/>
                  <a:pt x="98862" y="262874"/>
                  <a:pt x="77780" y="262239"/>
                </a:cubicBezTo>
                <a:cubicBezTo>
                  <a:pt x="56698" y="261604"/>
                  <a:pt x="25456" y="244459"/>
                  <a:pt x="13010" y="215757"/>
                </a:cubicBezTo>
                <a:cubicBezTo>
                  <a:pt x="564" y="187055"/>
                  <a:pt x="-2992" y="125968"/>
                  <a:pt x="3104" y="90027"/>
                </a:cubicBezTo>
                <a:cubicBezTo>
                  <a:pt x="9200" y="54086"/>
                  <a:pt x="32695" y="-778"/>
                  <a:pt x="49586" y="111"/>
                </a:cubicBezTo>
                <a:close/>
              </a:path>
            </a:pathLst>
          </a:cu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sp>
      <p:sp>
        <p:nvSpPr>
          <p:cNvPr id="197" name="Google Shape;197;p21"/>
          <p:cNvSpPr/>
          <p:nvPr/>
        </p:nvSpPr>
        <p:spPr>
          <a:xfrm>
            <a:off x="4527800" y="917425"/>
            <a:ext cx="3821100" cy="3263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1"/>
          <p:cNvSpPr/>
          <p:nvPr/>
        </p:nvSpPr>
        <p:spPr>
          <a:xfrm>
            <a:off x="667400" y="1896588"/>
            <a:ext cx="3354600" cy="652200"/>
          </a:xfrm>
          <a:prstGeom prst="roundRect">
            <a:avLst>
              <a:gd fmla="val 2145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1"/>
          <p:cNvSpPr txBox="1"/>
          <p:nvPr>
            <p:ph type="title"/>
          </p:nvPr>
        </p:nvSpPr>
        <p:spPr>
          <a:xfrm flipH="1">
            <a:off x="882700" y="1958838"/>
            <a:ext cx="34977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0" name="Google Shape;200;p21"/>
          <p:cNvSpPr txBox="1"/>
          <p:nvPr>
            <p:ph idx="1" type="subTitle"/>
          </p:nvPr>
        </p:nvSpPr>
        <p:spPr>
          <a:xfrm flipH="1">
            <a:off x="882700" y="2594713"/>
            <a:ext cx="2760900" cy="6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5_2_1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2"/>
          <p:cNvSpPr/>
          <p:nvPr/>
        </p:nvSpPr>
        <p:spPr>
          <a:xfrm>
            <a:off x="0" y="0"/>
            <a:ext cx="9144000" cy="1139100"/>
          </a:xfrm>
          <a:prstGeom prst="round2SameRect">
            <a:avLst>
              <a:gd fmla="val 38513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2"/>
          <p:cNvSpPr txBox="1"/>
          <p:nvPr>
            <p:ph type="title"/>
          </p:nvPr>
        </p:nvSpPr>
        <p:spPr>
          <a:xfrm>
            <a:off x="540000" y="445025"/>
            <a:ext cx="3083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4" name="Google Shape;204;p22"/>
          <p:cNvSpPr txBox="1"/>
          <p:nvPr>
            <p:ph idx="1" type="subTitle"/>
          </p:nvPr>
        </p:nvSpPr>
        <p:spPr>
          <a:xfrm>
            <a:off x="866413" y="2004550"/>
            <a:ext cx="1835100" cy="3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b="1">
                <a:solidFill>
                  <a:schemeClr val="accent3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05" name="Google Shape;205;p22"/>
          <p:cNvSpPr txBox="1"/>
          <p:nvPr>
            <p:ph idx="2" type="subTitle"/>
          </p:nvPr>
        </p:nvSpPr>
        <p:spPr>
          <a:xfrm>
            <a:off x="831700" y="2339450"/>
            <a:ext cx="1907100" cy="60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22"/>
          <p:cNvSpPr/>
          <p:nvPr/>
        </p:nvSpPr>
        <p:spPr>
          <a:xfrm flipH="1">
            <a:off x="7088478" y="333147"/>
            <a:ext cx="1276119" cy="248466"/>
          </a:xfrm>
          <a:custGeom>
            <a:rect b="b" l="l" r="r" t="t"/>
            <a:pathLst>
              <a:path extrusionOk="0" h="12060" w="61940">
                <a:moveTo>
                  <a:pt x="31646" y="0"/>
                </a:moveTo>
                <a:cubicBezTo>
                  <a:pt x="25375" y="0"/>
                  <a:pt x="20068" y="2991"/>
                  <a:pt x="17849" y="7332"/>
                </a:cubicBezTo>
                <a:cubicBezTo>
                  <a:pt x="16113" y="6946"/>
                  <a:pt x="14280" y="6657"/>
                  <a:pt x="12447" y="6657"/>
                </a:cubicBezTo>
                <a:cubicBezTo>
                  <a:pt x="6561" y="6657"/>
                  <a:pt x="1545" y="8972"/>
                  <a:pt x="1" y="12060"/>
                </a:cubicBezTo>
                <a:lnTo>
                  <a:pt x="61940" y="12060"/>
                </a:lnTo>
                <a:cubicBezTo>
                  <a:pt x="60782" y="8972"/>
                  <a:pt x="56826" y="6657"/>
                  <a:pt x="52002" y="6657"/>
                </a:cubicBezTo>
                <a:cubicBezTo>
                  <a:pt x="49880" y="6657"/>
                  <a:pt x="47661" y="7236"/>
                  <a:pt x="45731" y="8201"/>
                </a:cubicBezTo>
                <a:cubicBezTo>
                  <a:pt x="43802" y="3473"/>
                  <a:pt x="38206" y="0"/>
                  <a:pt x="3164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2"/>
          <p:cNvSpPr/>
          <p:nvPr/>
        </p:nvSpPr>
        <p:spPr>
          <a:xfrm flipH="1">
            <a:off x="5990173" y="725539"/>
            <a:ext cx="854715" cy="173205"/>
          </a:xfrm>
          <a:custGeom>
            <a:rect b="b" l="l" r="r" t="t"/>
            <a:pathLst>
              <a:path extrusionOk="0" h="8407" w="41486">
                <a:moveTo>
                  <a:pt x="20634" y="0"/>
                </a:moveTo>
                <a:cubicBezTo>
                  <a:pt x="17056" y="0"/>
                  <a:pt x="13716" y="1990"/>
                  <a:pt x="11963" y="5126"/>
                </a:cubicBezTo>
                <a:cubicBezTo>
                  <a:pt x="10806" y="4837"/>
                  <a:pt x="9551" y="4644"/>
                  <a:pt x="8297" y="4644"/>
                </a:cubicBezTo>
                <a:cubicBezTo>
                  <a:pt x="4342" y="4644"/>
                  <a:pt x="1061" y="6284"/>
                  <a:pt x="0" y="8406"/>
                </a:cubicBezTo>
                <a:lnTo>
                  <a:pt x="41485" y="8406"/>
                </a:lnTo>
                <a:cubicBezTo>
                  <a:pt x="40714" y="6284"/>
                  <a:pt x="38012" y="4644"/>
                  <a:pt x="34828" y="4644"/>
                </a:cubicBezTo>
                <a:cubicBezTo>
                  <a:pt x="33381" y="4644"/>
                  <a:pt x="31934" y="5030"/>
                  <a:pt x="30680" y="5705"/>
                </a:cubicBezTo>
                <a:cubicBezTo>
                  <a:pt x="29013" y="2187"/>
                  <a:pt x="25481" y="1"/>
                  <a:pt x="21617" y="1"/>
                </a:cubicBezTo>
                <a:cubicBezTo>
                  <a:pt x="21455" y="1"/>
                  <a:pt x="21292" y="5"/>
                  <a:pt x="21129" y="13"/>
                </a:cubicBezTo>
                <a:cubicBezTo>
                  <a:pt x="20963" y="4"/>
                  <a:pt x="20799" y="0"/>
                  <a:pt x="2063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2"/>
          <p:cNvSpPr txBox="1"/>
          <p:nvPr>
            <p:ph idx="3" type="subTitle"/>
          </p:nvPr>
        </p:nvSpPr>
        <p:spPr>
          <a:xfrm>
            <a:off x="3653138" y="2004550"/>
            <a:ext cx="1835100" cy="3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b="1">
                <a:solidFill>
                  <a:schemeClr val="accent3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09" name="Google Shape;209;p22"/>
          <p:cNvSpPr txBox="1"/>
          <p:nvPr>
            <p:ph idx="4" type="subTitle"/>
          </p:nvPr>
        </p:nvSpPr>
        <p:spPr>
          <a:xfrm>
            <a:off x="3618375" y="2339450"/>
            <a:ext cx="1907100" cy="60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22"/>
          <p:cNvSpPr txBox="1"/>
          <p:nvPr>
            <p:ph idx="5" type="subTitle"/>
          </p:nvPr>
        </p:nvSpPr>
        <p:spPr>
          <a:xfrm>
            <a:off x="6442338" y="2004550"/>
            <a:ext cx="1835100" cy="3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b="1">
                <a:solidFill>
                  <a:schemeClr val="accent3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11" name="Google Shape;211;p22"/>
          <p:cNvSpPr txBox="1"/>
          <p:nvPr>
            <p:ph idx="6" type="subTitle"/>
          </p:nvPr>
        </p:nvSpPr>
        <p:spPr>
          <a:xfrm>
            <a:off x="6407575" y="2339450"/>
            <a:ext cx="1907100" cy="60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22"/>
          <p:cNvSpPr txBox="1"/>
          <p:nvPr>
            <p:ph idx="7" type="subTitle"/>
          </p:nvPr>
        </p:nvSpPr>
        <p:spPr>
          <a:xfrm>
            <a:off x="866413" y="3739075"/>
            <a:ext cx="1835100" cy="3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b="1">
                <a:solidFill>
                  <a:schemeClr val="accent3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13" name="Google Shape;213;p22"/>
          <p:cNvSpPr txBox="1"/>
          <p:nvPr>
            <p:ph idx="8" type="subTitle"/>
          </p:nvPr>
        </p:nvSpPr>
        <p:spPr>
          <a:xfrm>
            <a:off x="831700" y="4073975"/>
            <a:ext cx="1907100" cy="60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22"/>
          <p:cNvSpPr txBox="1"/>
          <p:nvPr>
            <p:ph idx="9" type="subTitle"/>
          </p:nvPr>
        </p:nvSpPr>
        <p:spPr>
          <a:xfrm>
            <a:off x="3653138" y="3739075"/>
            <a:ext cx="1835100" cy="3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b="1">
                <a:solidFill>
                  <a:schemeClr val="accent3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15" name="Google Shape;215;p22"/>
          <p:cNvSpPr txBox="1"/>
          <p:nvPr>
            <p:ph idx="13" type="subTitle"/>
          </p:nvPr>
        </p:nvSpPr>
        <p:spPr>
          <a:xfrm>
            <a:off x="3618375" y="4073975"/>
            <a:ext cx="1907100" cy="60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22"/>
          <p:cNvSpPr txBox="1"/>
          <p:nvPr>
            <p:ph idx="14" type="subTitle"/>
          </p:nvPr>
        </p:nvSpPr>
        <p:spPr>
          <a:xfrm>
            <a:off x="6442338" y="3739075"/>
            <a:ext cx="1835100" cy="3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b="1">
                <a:solidFill>
                  <a:schemeClr val="accent3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17" name="Google Shape;217;p22"/>
          <p:cNvSpPr txBox="1"/>
          <p:nvPr>
            <p:ph idx="15" type="subTitle"/>
          </p:nvPr>
        </p:nvSpPr>
        <p:spPr>
          <a:xfrm>
            <a:off x="6407575" y="4073975"/>
            <a:ext cx="1907100" cy="60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5_2_1_1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3"/>
          <p:cNvSpPr/>
          <p:nvPr/>
        </p:nvSpPr>
        <p:spPr>
          <a:xfrm>
            <a:off x="539975" y="2097225"/>
            <a:ext cx="8064000" cy="2250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3"/>
          <p:cNvSpPr/>
          <p:nvPr/>
        </p:nvSpPr>
        <p:spPr>
          <a:xfrm>
            <a:off x="0" y="0"/>
            <a:ext cx="9144000" cy="1139100"/>
          </a:xfrm>
          <a:prstGeom prst="round2SameRect">
            <a:avLst>
              <a:gd fmla="val 38513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3"/>
          <p:cNvSpPr txBox="1"/>
          <p:nvPr>
            <p:ph type="title"/>
          </p:nvPr>
        </p:nvSpPr>
        <p:spPr>
          <a:xfrm>
            <a:off x="540000" y="445025"/>
            <a:ext cx="3083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2" name="Google Shape;222;p23"/>
          <p:cNvSpPr txBox="1"/>
          <p:nvPr>
            <p:ph idx="1" type="subTitle"/>
          </p:nvPr>
        </p:nvSpPr>
        <p:spPr>
          <a:xfrm>
            <a:off x="721813" y="2984625"/>
            <a:ext cx="2124300" cy="3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b="1">
                <a:solidFill>
                  <a:schemeClr val="accent3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23" name="Google Shape;223;p23"/>
          <p:cNvSpPr txBox="1"/>
          <p:nvPr>
            <p:ph idx="2" type="subTitle"/>
          </p:nvPr>
        </p:nvSpPr>
        <p:spPr>
          <a:xfrm>
            <a:off x="831700" y="3319525"/>
            <a:ext cx="1907100" cy="7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23"/>
          <p:cNvSpPr/>
          <p:nvPr/>
        </p:nvSpPr>
        <p:spPr>
          <a:xfrm flipH="1">
            <a:off x="7088478" y="333147"/>
            <a:ext cx="1276119" cy="248466"/>
          </a:xfrm>
          <a:custGeom>
            <a:rect b="b" l="l" r="r" t="t"/>
            <a:pathLst>
              <a:path extrusionOk="0" h="12060" w="61940">
                <a:moveTo>
                  <a:pt x="31646" y="0"/>
                </a:moveTo>
                <a:cubicBezTo>
                  <a:pt x="25375" y="0"/>
                  <a:pt x="20068" y="2991"/>
                  <a:pt x="17849" y="7332"/>
                </a:cubicBezTo>
                <a:cubicBezTo>
                  <a:pt x="16113" y="6946"/>
                  <a:pt x="14280" y="6657"/>
                  <a:pt x="12447" y="6657"/>
                </a:cubicBezTo>
                <a:cubicBezTo>
                  <a:pt x="6561" y="6657"/>
                  <a:pt x="1545" y="8972"/>
                  <a:pt x="1" y="12060"/>
                </a:cubicBezTo>
                <a:lnTo>
                  <a:pt x="61940" y="12060"/>
                </a:lnTo>
                <a:cubicBezTo>
                  <a:pt x="60782" y="8972"/>
                  <a:pt x="56826" y="6657"/>
                  <a:pt x="52002" y="6657"/>
                </a:cubicBezTo>
                <a:cubicBezTo>
                  <a:pt x="49880" y="6657"/>
                  <a:pt x="47661" y="7236"/>
                  <a:pt x="45731" y="8201"/>
                </a:cubicBezTo>
                <a:cubicBezTo>
                  <a:pt x="43802" y="3473"/>
                  <a:pt x="38206" y="0"/>
                  <a:pt x="3164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3"/>
          <p:cNvSpPr/>
          <p:nvPr/>
        </p:nvSpPr>
        <p:spPr>
          <a:xfrm flipH="1">
            <a:off x="5990173" y="725539"/>
            <a:ext cx="854715" cy="173205"/>
          </a:xfrm>
          <a:custGeom>
            <a:rect b="b" l="l" r="r" t="t"/>
            <a:pathLst>
              <a:path extrusionOk="0" h="8407" w="41486">
                <a:moveTo>
                  <a:pt x="20634" y="0"/>
                </a:moveTo>
                <a:cubicBezTo>
                  <a:pt x="17056" y="0"/>
                  <a:pt x="13716" y="1990"/>
                  <a:pt x="11963" y="5126"/>
                </a:cubicBezTo>
                <a:cubicBezTo>
                  <a:pt x="10806" y="4837"/>
                  <a:pt x="9551" y="4644"/>
                  <a:pt x="8297" y="4644"/>
                </a:cubicBezTo>
                <a:cubicBezTo>
                  <a:pt x="4342" y="4644"/>
                  <a:pt x="1061" y="6284"/>
                  <a:pt x="0" y="8406"/>
                </a:cubicBezTo>
                <a:lnTo>
                  <a:pt x="41485" y="8406"/>
                </a:lnTo>
                <a:cubicBezTo>
                  <a:pt x="40714" y="6284"/>
                  <a:pt x="38012" y="4644"/>
                  <a:pt x="34828" y="4644"/>
                </a:cubicBezTo>
                <a:cubicBezTo>
                  <a:pt x="33381" y="4644"/>
                  <a:pt x="31934" y="5030"/>
                  <a:pt x="30680" y="5705"/>
                </a:cubicBezTo>
                <a:cubicBezTo>
                  <a:pt x="29013" y="2187"/>
                  <a:pt x="25481" y="1"/>
                  <a:pt x="21617" y="1"/>
                </a:cubicBezTo>
                <a:cubicBezTo>
                  <a:pt x="21455" y="1"/>
                  <a:pt x="21292" y="5"/>
                  <a:pt x="21129" y="13"/>
                </a:cubicBezTo>
                <a:cubicBezTo>
                  <a:pt x="20963" y="4"/>
                  <a:pt x="20799" y="0"/>
                  <a:pt x="2063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3"/>
          <p:cNvSpPr txBox="1"/>
          <p:nvPr>
            <p:ph idx="3" type="subTitle"/>
          </p:nvPr>
        </p:nvSpPr>
        <p:spPr>
          <a:xfrm>
            <a:off x="3508538" y="2984625"/>
            <a:ext cx="2124300" cy="3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b="1">
                <a:solidFill>
                  <a:schemeClr val="accent3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27" name="Google Shape;227;p23"/>
          <p:cNvSpPr txBox="1"/>
          <p:nvPr>
            <p:ph idx="4" type="subTitle"/>
          </p:nvPr>
        </p:nvSpPr>
        <p:spPr>
          <a:xfrm>
            <a:off x="3618375" y="3319525"/>
            <a:ext cx="1907100" cy="7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23"/>
          <p:cNvSpPr txBox="1"/>
          <p:nvPr>
            <p:ph idx="5" type="subTitle"/>
          </p:nvPr>
        </p:nvSpPr>
        <p:spPr>
          <a:xfrm>
            <a:off x="6297700" y="2984625"/>
            <a:ext cx="2124300" cy="3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b="1">
                <a:solidFill>
                  <a:schemeClr val="accent3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29" name="Google Shape;229;p23"/>
          <p:cNvSpPr txBox="1"/>
          <p:nvPr>
            <p:ph idx="6" type="subTitle"/>
          </p:nvPr>
        </p:nvSpPr>
        <p:spPr>
          <a:xfrm>
            <a:off x="6407575" y="3319525"/>
            <a:ext cx="1907100" cy="7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 1">
  <p:cSld name="CUSTOM_5_2_2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4"/>
          <p:cNvSpPr/>
          <p:nvPr/>
        </p:nvSpPr>
        <p:spPr>
          <a:xfrm>
            <a:off x="6142225" y="2173525"/>
            <a:ext cx="2437800" cy="232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4"/>
          <p:cNvSpPr/>
          <p:nvPr/>
        </p:nvSpPr>
        <p:spPr>
          <a:xfrm>
            <a:off x="3353100" y="2173525"/>
            <a:ext cx="2437800" cy="232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4"/>
          <p:cNvSpPr/>
          <p:nvPr/>
        </p:nvSpPr>
        <p:spPr>
          <a:xfrm>
            <a:off x="563975" y="2173525"/>
            <a:ext cx="2437800" cy="232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4"/>
          <p:cNvSpPr/>
          <p:nvPr/>
        </p:nvSpPr>
        <p:spPr>
          <a:xfrm>
            <a:off x="0" y="0"/>
            <a:ext cx="9144000" cy="1139100"/>
          </a:xfrm>
          <a:prstGeom prst="round2SameRect">
            <a:avLst>
              <a:gd fmla="val 38513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4"/>
          <p:cNvSpPr txBox="1"/>
          <p:nvPr>
            <p:ph type="title"/>
          </p:nvPr>
        </p:nvSpPr>
        <p:spPr>
          <a:xfrm>
            <a:off x="540000" y="445025"/>
            <a:ext cx="3083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6" name="Google Shape;236;p24"/>
          <p:cNvSpPr txBox="1"/>
          <p:nvPr>
            <p:ph idx="1" type="subTitle"/>
          </p:nvPr>
        </p:nvSpPr>
        <p:spPr>
          <a:xfrm>
            <a:off x="831688" y="3285175"/>
            <a:ext cx="1907100" cy="7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24"/>
          <p:cNvSpPr/>
          <p:nvPr/>
        </p:nvSpPr>
        <p:spPr>
          <a:xfrm flipH="1">
            <a:off x="7088478" y="333147"/>
            <a:ext cx="1276119" cy="248466"/>
          </a:xfrm>
          <a:custGeom>
            <a:rect b="b" l="l" r="r" t="t"/>
            <a:pathLst>
              <a:path extrusionOk="0" h="12060" w="61940">
                <a:moveTo>
                  <a:pt x="31646" y="0"/>
                </a:moveTo>
                <a:cubicBezTo>
                  <a:pt x="25375" y="0"/>
                  <a:pt x="20068" y="2991"/>
                  <a:pt x="17849" y="7332"/>
                </a:cubicBezTo>
                <a:cubicBezTo>
                  <a:pt x="16113" y="6946"/>
                  <a:pt x="14280" y="6657"/>
                  <a:pt x="12447" y="6657"/>
                </a:cubicBezTo>
                <a:cubicBezTo>
                  <a:pt x="6561" y="6657"/>
                  <a:pt x="1545" y="8972"/>
                  <a:pt x="1" y="12060"/>
                </a:cubicBezTo>
                <a:lnTo>
                  <a:pt x="61940" y="12060"/>
                </a:lnTo>
                <a:cubicBezTo>
                  <a:pt x="60782" y="8972"/>
                  <a:pt x="56826" y="6657"/>
                  <a:pt x="52002" y="6657"/>
                </a:cubicBezTo>
                <a:cubicBezTo>
                  <a:pt x="49880" y="6657"/>
                  <a:pt x="47661" y="7236"/>
                  <a:pt x="45731" y="8201"/>
                </a:cubicBezTo>
                <a:cubicBezTo>
                  <a:pt x="43802" y="3473"/>
                  <a:pt x="38206" y="0"/>
                  <a:pt x="3164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4"/>
          <p:cNvSpPr/>
          <p:nvPr/>
        </p:nvSpPr>
        <p:spPr>
          <a:xfrm flipH="1">
            <a:off x="5990173" y="725539"/>
            <a:ext cx="854715" cy="173205"/>
          </a:xfrm>
          <a:custGeom>
            <a:rect b="b" l="l" r="r" t="t"/>
            <a:pathLst>
              <a:path extrusionOk="0" h="8407" w="41486">
                <a:moveTo>
                  <a:pt x="20634" y="0"/>
                </a:moveTo>
                <a:cubicBezTo>
                  <a:pt x="17056" y="0"/>
                  <a:pt x="13716" y="1990"/>
                  <a:pt x="11963" y="5126"/>
                </a:cubicBezTo>
                <a:cubicBezTo>
                  <a:pt x="10806" y="4837"/>
                  <a:pt x="9551" y="4644"/>
                  <a:pt x="8297" y="4644"/>
                </a:cubicBezTo>
                <a:cubicBezTo>
                  <a:pt x="4342" y="4644"/>
                  <a:pt x="1061" y="6284"/>
                  <a:pt x="0" y="8406"/>
                </a:cubicBezTo>
                <a:lnTo>
                  <a:pt x="41485" y="8406"/>
                </a:lnTo>
                <a:cubicBezTo>
                  <a:pt x="40714" y="6284"/>
                  <a:pt x="38012" y="4644"/>
                  <a:pt x="34828" y="4644"/>
                </a:cubicBezTo>
                <a:cubicBezTo>
                  <a:pt x="33381" y="4644"/>
                  <a:pt x="31934" y="5030"/>
                  <a:pt x="30680" y="5705"/>
                </a:cubicBezTo>
                <a:cubicBezTo>
                  <a:pt x="29013" y="2187"/>
                  <a:pt x="25481" y="1"/>
                  <a:pt x="21617" y="1"/>
                </a:cubicBezTo>
                <a:cubicBezTo>
                  <a:pt x="21455" y="1"/>
                  <a:pt x="21292" y="5"/>
                  <a:pt x="21129" y="13"/>
                </a:cubicBezTo>
                <a:cubicBezTo>
                  <a:pt x="20963" y="4"/>
                  <a:pt x="20799" y="0"/>
                  <a:pt x="2063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4"/>
          <p:cNvSpPr txBox="1"/>
          <p:nvPr>
            <p:ph idx="2" type="subTitle"/>
          </p:nvPr>
        </p:nvSpPr>
        <p:spPr>
          <a:xfrm>
            <a:off x="3618363" y="3285175"/>
            <a:ext cx="1907100" cy="7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24"/>
          <p:cNvSpPr txBox="1"/>
          <p:nvPr>
            <p:ph idx="3" type="subTitle"/>
          </p:nvPr>
        </p:nvSpPr>
        <p:spPr>
          <a:xfrm>
            <a:off x="6407563" y="3285175"/>
            <a:ext cx="1907100" cy="7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p24"/>
          <p:cNvSpPr txBox="1"/>
          <p:nvPr>
            <p:ph idx="4" type="subTitle"/>
          </p:nvPr>
        </p:nvSpPr>
        <p:spPr>
          <a:xfrm>
            <a:off x="866413" y="2928175"/>
            <a:ext cx="1835100" cy="3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Open Sans"/>
              <a:buNone/>
              <a:defRPr b="1">
                <a:solidFill>
                  <a:schemeClr val="accent3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42" name="Google Shape;242;p24"/>
          <p:cNvSpPr txBox="1"/>
          <p:nvPr>
            <p:ph idx="5" type="subTitle"/>
          </p:nvPr>
        </p:nvSpPr>
        <p:spPr>
          <a:xfrm>
            <a:off x="3653138" y="2928175"/>
            <a:ext cx="1835100" cy="3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Open Sans"/>
              <a:buNone/>
              <a:defRPr b="1">
                <a:solidFill>
                  <a:schemeClr val="accent3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43" name="Google Shape;243;p24"/>
          <p:cNvSpPr txBox="1"/>
          <p:nvPr>
            <p:ph idx="6" type="subTitle"/>
          </p:nvPr>
        </p:nvSpPr>
        <p:spPr>
          <a:xfrm>
            <a:off x="6443563" y="2928175"/>
            <a:ext cx="1835100" cy="3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Open Sans"/>
              <a:buNone/>
              <a:defRPr b="1">
                <a:solidFill>
                  <a:schemeClr val="accent3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44" name="Google Shape;244;p24"/>
          <p:cNvSpPr/>
          <p:nvPr/>
        </p:nvSpPr>
        <p:spPr>
          <a:xfrm>
            <a:off x="1251025" y="1723963"/>
            <a:ext cx="1065900" cy="10953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9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5" name="Google Shape;245;p24"/>
          <p:cNvSpPr/>
          <p:nvPr/>
        </p:nvSpPr>
        <p:spPr>
          <a:xfrm>
            <a:off x="4039050" y="1723963"/>
            <a:ext cx="1065900" cy="10953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9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6" name="Google Shape;246;p24"/>
          <p:cNvSpPr/>
          <p:nvPr/>
        </p:nvSpPr>
        <p:spPr>
          <a:xfrm>
            <a:off x="6827075" y="1723963"/>
            <a:ext cx="1065900" cy="10953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9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5"/>
          <p:cNvSpPr/>
          <p:nvPr/>
        </p:nvSpPr>
        <p:spPr>
          <a:xfrm>
            <a:off x="-603260" y="-214188"/>
            <a:ext cx="10641625" cy="5639800"/>
          </a:xfrm>
          <a:custGeom>
            <a:rect b="b" l="l" r="r" t="t"/>
            <a:pathLst>
              <a:path extrusionOk="0" h="225592" w="425665">
                <a:moveTo>
                  <a:pt x="7224" y="214021"/>
                </a:moveTo>
                <a:cubicBezTo>
                  <a:pt x="-27878" y="197067"/>
                  <a:pt x="76568" y="137466"/>
                  <a:pt x="82872" y="116023"/>
                </a:cubicBezTo>
                <a:cubicBezTo>
                  <a:pt x="89176" y="94580"/>
                  <a:pt x="40129" y="98304"/>
                  <a:pt x="45048" y="85362"/>
                </a:cubicBezTo>
                <a:cubicBezTo>
                  <a:pt x="49967" y="72420"/>
                  <a:pt x="67971" y="41617"/>
                  <a:pt x="112386" y="38369"/>
                </a:cubicBezTo>
                <a:cubicBezTo>
                  <a:pt x="156801" y="35122"/>
                  <a:pt x="276912" y="68647"/>
                  <a:pt x="311536" y="65877"/>
                </a:cubicBezTo>
                <a:cubicBezTo>
                  <a:pt x="346160" y="63107"/>
                  <a:pt x="306044" y="31062"/>
                  <a:pt x="320132" y="21749"/>
                </a:cubicBezTo>
                <a:cubicBezTo>
                  <a:pt x="334221" y="12436"/>
                  <a:pt x="378827" y="-14355"/>
                  <a:pt x="396067" y="10001"/>
                </a:cubicBezTo>
                <a:cubicBezTo>
                  <a:pt x="413308" y="34358"/>
                  <a:pt x="431933" y="142768"/>
                  <a:pt x="423575" y="167888"/>
                </a:cubicBezTo>
                <a:cubicBezTo>
                  <a:pt x="415217" y="193009"/>
                  <a:pt x="367603" y="152414"/>
                  <a:pt x="345921" y="160724"/>
                </a:cubicBezTo>
                <a:cubicBezTo>
                  <a:pt x="324239" y="169034"/>
                  <a:pt x="349933" y="208864"/>
                  <a:pt x="293483" y="217747"/>
                </a:cubicBezTo>
                <a:cubicBezTo>
                  <a:pt x="237034" y="226630"/>
                  <a:pt x="42326" y="230975"/>
                  <a:pt x="7224" y="214021"/>
                </a:cubicBezTo>
                <a:close/>
              </a:path>
            </a:pathLst>
          </a:custGeom>
          <a:noFill/>
          <a:ln cap="flat" cmpd="sng" w="2857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sp>
      <p:sp>
        <p:nvSpPr>
          <p:cNvPr id="249" name="Google Shape;249;p25"/>
          <p:cNvSpPr txBox="1"/>
          <p:nvPr>
            <p:ph type="title"/>
          </p:nvPr>
        </p:nvSpPr>
        <p:spPr>
          <a:xfrm>
            <a:off x="2938205" y="812500"/>
            <a:ext cx="3267600" cy="71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50" name="Google Shape;250;p25"/>
          <p:cNvSpPr txBox="1"/>
          <p:nvPr>
            <p:ph idx="1" type="subTitle"/>
          </p:nvPr>
        </p:nvSpPr>
        <p:spPr>
          <a:xfrm>
            <a:off x="2983301" y="1695600"/>
            <a:ext cx="3177300" cy="10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1" name="Google Shape;251;p25"/>
          <p:cNvSpPr txBox="1"/>
          <p:nvPr>
            <p:ph idx="2" type="subTitle"/>
          </p:nvPr>
        </p:nvSpPr>
        <p:spPr>
          <a:xfrm>
            <a:off x="2676905" y="3804000"/>
            <a:ext cx="3790200" cy="2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2" name="Google Shape;252;p25"/>
          <p:cNvSpPr txBox="1"/>
          <p:nvPr/>
        </p:nvSpPr>
        <p:spPr>
          <a:xfrm>
            <a:off x="2676905" y="3197050"/>
            <a:ext cx="37902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b="1" lang="en" sz="1100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b="1" lang="en" sz="1100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infographics &amp; images by </a:t>
            </a:r>
            <a:r>
              <a:rPr b="1" lang="en" sz="1100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1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3" name="Google Shape;253;p25"/>
          <p:cNvSpPr/>
          <p:nvPr/>
        </p:nvSpPr>
        <p:spPr>
          <a:xfrm>
            <a:off x="2836800" y="672250"/>
            <a:ext cx="3611100" cy="1000800"/>
          </a:xfrm>
          <a:prstGeom prst="roundRect">
            <a:avLst>
              <a:gd fmla="val 37222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5"/>
          <p:cNvSpPr/>
          <p:nvPr/>
        </p:nvSpPr>
        <p:spPr>
          <a:xfrm rot="-1700808">
            <a:off x="912160" y="2481273"/>
            <a:ext cx="808811" cy="824688"/>
          </a:xfrm>
          <a:custGeom>
            <a:rect b="b" l="l" r="r" t="t"/>
            <a:pathLst>
              <a:path extrusionOk="0" h="34333" w="33672">
                <a:moveTo>
                  <a:pt x="9568" y="1"/>
                </a:moveTo>
                <a:cubicBezTo>
                  <a:pt x="9273" y="1"/>
                  <a:pt x="8976" y="28"/>
                  <a:pt x="8684" y="83"/>
                </a:cubicBezTo>
                <a:cubicBezTo>
                  <a:pt x="8298" y="179"/>
                  <a:pt x="8105" y="565"/>
                  <a:pt x="8298" y="855"/>
                </a:cubicBezTo>
                <a:lnTo>
                  <a:pt x="16498" y="13397"/>
                </a:lnTo>
                <a:cubicBezTo>
                  <a:pt x="12832" y="15230"/>
                  <a:pt x="9262" y="17256"/>
                  <a:pt x="5789" y="19475"/>
                </a:cubicBezTo>
                <a:lnTo>
                  <a:pt x="2412" y="16870"/>
                </a:lnTo>
                <a:cubicBezTo>
                  <a:pt x="2111" y="16568"/>
                  <a:pt x="1734" y="16418"/>
                  <a:pt x="1353" y="16418"/>
                </a:cubicBezTo>
                <a:cubicBezTo>
                  <a:pt x="1124" y="16418"/>
                  <a:pt x="893" y="16472"/>
                  <a:pt x="676" y="16580"/>
                </a:cubicBezTo>
                <a:cubicBezTo>
                  <a:pt x="193" y="16773"/>
                  <a:pt x="1" y="17352"/>
                  <a:pt x="290" y="17835"/>
                </a:cubicBezTo>
                <a:lnTo>
                  <a:pt x="2991" y="21694"/>
                </a:lnTo>
                <a:cubicBezTo>
                  <a:pt x="2412" y="22369"/>
                  <a:pt x="2123" y="22851"/>
                  <a:pt x="2316" y="23334"/>
                </a:cubicBezTo>
                <a:cubicBezTo>
                  <a:pt x="2509" y="23720"/>
                  <a:pt x="3088" y="23913"/>
                  <a:pt x="4053" y="23913"/>
                </a:cubicBezTo>
                <a:lnTo>
                  <a:pt x="5017" y="28447"/>
                </a:lnTo>
                <a:cubicBezTo>
                  <a:pt x="5088" y="28871"/>
                  <a:pt x="5469" y="29140"/>
                  <a:pt x="5857" y="29140"/>
                </a:cubicBezTo>
                <a:cubicBezTo>
                  <a:pt x="5999" y="29140"/>
                  <a:pt x="6142" y="29104"/>
                  <a:pt x="6272" y="29026"/>
                </a:cubicBezTo>
                <a:cubicBezTo>
                  <a:pt x="6850" y="28833"/>
                  <a:pt x="7236" y="28254"/>
                  <a:pt x="7333" y="27579"/>
                </a:cubicBezTo>
                <a:lnTo>
                  <a:pt x="7526" y="23334"/>
                </a:lnTo>
                <a:cubicBezTo>
                  <a:pt x="11481" y="22273"/>
                  <a:pt x="15340" y="21018"/>
                  <a:pt x="19200" y="19475"/>
                </a:cubicBezTo>
                <a:lnTo>
                  <a:pt x="23059" y="33946"/>
                </a:lnTo>
                <a:cubicBezTo>
                  <a:pt x="23123" y="34204"/>
                  <a:pt x="23316" y="34332"/>
                  <a:pt x="23523" y="34332"/>
                </a:cubicBezTo>
                <a:cubicBezTo>
                  <a:pt x="23627" y="34332"/>
                  <a:pt x="23734" y="34300"/>
                  <a:pt x="23831" y="34236"/>
                </a:cubicBezTo>
                <a:cubicBezTo>
                  <a:pt x="25085" y="33271"/>
                  <a:pt x="25760" y="31727"/>
                  <a:pt x="25664" y="30087"/>
                </a:cubicBezTo>
                <a:lnTo>
                  <a:pt x="25471" y="27482"/>
                </a:lnTo>
                <a:lnTo>
                  <a:pt x="26435" y="27289"/>
                </a:lnTo>
                <a:cubicBezTo>
                  <a:pt x="27111" y="27097"/>
                  <a:pt x="27593" y="26421"/>
                  <a:pt x="27497" y="25746"/>
                </a:cubicBezTo>
                <a:lnTo>
                  <a:pt x="27304" y="24878"/>
                </a:lnTo>
                <a:cubicBezTo>
                  <a:pt x="27130" y="24184"/>
                  <a:pt x="26567" y="23802"/>
                  <a:pt x="25964" y="23802"/>
                </a:cubicBezTo>
                <a:cubicBezTo>
                  <a:pt x="25897" y="23802"/>
                  <a:pt x="25828" y="23807"/>
                  <a:pt x="25760" y="23816"/>
                </a:cubicBezTo>
                <a:lnTo>
                  <a:pt x="25278" y="23913"/>
                </a:lnTo>
                <a:lnTo>
                  <a:pt x="25278" y="23237"/>
                </a:lnTo>
                <a:lnTo>
                  <a:pt x="25760" y="23141"/>
                </a:lnTo>
                <a:cubicBezTo>
                  <a:pt x="26435" y="22948"/>
                  <a:pt x="26918" y="22273"/>
                  <a:pt x="26821" y="21597"/>
                </a:cubicBezTo>
                <a:lnTo>
                  <a:pt x="26628" y="20729"/>
                </a:lnTo>
                <a:cubicBezTo>
                  <a:pt x="26452" y="20112"/>
                  <a:pt x="25872" y="19655"/>
                  <a:pt x="25258" y="19655"/>
                </a:cubicBezTo>
                <a:cubicBezTo>
                  <a:pt x="25201" y="19655"/>
                  <a:pt x="25143" y="19659"/>
                  <a:pt x="25085" y="19668"/>
                </a:cubicBezTo>
                <a:lnTo>
                  <a:pt x="24892" y="17159"/>
                </a:lnTo>
                <a:lnTo>
                  <a:pt x="26339" y="16580"/>
                </a:lnTo>
                <a:cubicBezTo>
                  <a:pt x="33671" y="13493"/>
                  <a:pt x="32899" y="9730"/>
                  <a:pt x="32899" y="9730"/>
                </a:cubicBezTo>
                <a:cubicBezTo>
                  <a:pt x="32899" y="9730"/>
                  <a:pt x="31932" y="8440"/>
                  <a:pt x="29319" y="8440"/>
                </a:cubicBezTo>
                <a:cubicBezTo>
                  <a:pt x="27890" y="8440"/>
                  <a:pt x="25969" y="8826"/>
                  <a:pt x="23445" y="10020"/>
                </a:cubicBezTo>
                <a:lnTo>
                  <a:pt x="21997" y="10695"/>
                </a:lnTo>
                <a:lnTo>
                  <a:pt x="20261" y="8862"/>
                </a:lnTo>
                <a:cubicBezTo>
                  <a:pt x="20840" y="8476"/>
                  <a:pt x="20936" y="7608"/>
                  <a:pt x="20550" y="7029"/>
                </a:cubicBezTo>
                <a:lnTo>
                  <a:pt x="19971" y="6354"/>
                </a:lnTo>
                <a:cubicBezTo>
                  <a:pt x="19736" y="6000"/>
                  <a:pt x="19321" y="5791"/>
                  <a:pt x="18901" y="5791"/>
                </a:cubicBezTo>
                <a:cubicBezTo>
                  <a:pt x="18633" y="5791"/>
                  <a:pt x="18364" y="5876"/>
                  <a:pt x="18138" y="6064"/>
                </a:cubicBezTo>
                <a:lnTo>
                  <a:pt x="17752" y="6354"/>
                </a:lnTo>
                <a:lnTo>
                  <a:pt x="17270" y="5871"/>
                </a:lnTo>
                <a:lnTo>
                  <a:pt x="17656" y="5582"/>
                </a:lnTo>
                <a:cubicBezTo>
                  <a:pt x="18235" y="5100"/>
                  <a:pt x="18331" y="4328"/>
                  <a:pt x="17945" y="3749"/>
                </a:cubicBezTo>
                <a:lnTo>
                  <a:pt x="17367" y="2977"/>
                </a:lnTo>
                <a:cubicBezTo>
                  <a:pt x="17135" y="2630"/>
                  <a:pt x="16730" y="2456"/>
                  <a:pt x="16318" y="2456"/>
                </a:cubicBezTo>
                <a:cubicBezTo>
                  <a:pt x="16043" y="2456"/>
                  <a:pt x="15765" y="2533"/>
                  <a:pt x="15533" y="2688"/>
                </a:cubicBezTo>
                <a:lnTo>
                  <a:pt x="14762" y="3266"/>
                </a:lnTo>
                <a:lnTo>
                  <a:pt x="12929" y="1433"/>
                </a:lnTo>
                <a:cubicBezTo>
                  <a:pt x="12069" y="495"/>
                  <a:pt x="10829" y="1"/>
                  <a:pt x="9568" y="1"/>
                </a:cubicBezTo>
                <a:close/>
              </a:path>
            </a:pathLst>
          </a:custGeom>
          <a:solidFill>
            <a:srgbClr val="4241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5" name="Google Shape;255;p25"/>
          <p:cNvGrpSpPr/>
          <p:nvPr/>
        </p:nvGrpSpPr>
        <p:grpSpPr>
          <a:xfrm>
            <a:off x="7184356" y="3245278"/>
            <a:ext cx="1640501" cy="1457144"/>
            <a:chOff x="6644304" y="3073628"/>
            <a:chExt cx="576302" cy="511871"/>
          </a:xfrm>
        </p:grpSpPr>
        <p:sp>
          <p:nvSpPr>
            <p:cNvPr id="256" name="Google Shape;256;p25"/>
            <p:cNvSpPr/>
            <p:nvPr/>
          </p:nvSpPr>
          <p:spPr>
            <a:xfrm>
              <a:off x="6644304" y="3073628"/>
              <a:ext cx="576302" cy="511871"/>
            </a:xfrm>
            <a:custGeom>
              <a:rect b="b" l="l" r="r" t="t"/>
              <a:pathLst>
                <a:path extrusionOk="0" h="88751" w="99879">
                  <a:moveTo>
                    <a:pt x="50483" y="1"/>
                  </a:moveTo>
                  <a:cubicBezTo>
                    <a:pt x="46751" y="1"/>
                    <a:pt x="42953" y="456"/>
                    <a:pt x="39160" y="1409"/>
                  </a:cubicBezTo>
                  <a:cubicBezTo>
                    <a:pt x="14870" y="7513"/>
                    <a:pt x="1" y="31697"/>
                    <a:pt x="5963" y="55420"/>
                  </a:cubicBezTo>
                  <a:cubicBezTo>
                    <a:pt x="10993" y="75452"/>
                    <a:pt x="29236" y="88750"/>
                    <a:pt x="49406" y="88750"/>
                  </a:cubicBezTo>
                  <a:cubicBezTo>
                    <a:pt x="53141" y="88750"/>
                    <a:pt x="56941" y="88294"/>
                    <a:pt x="60736" y="87341"/>
                  </a:cubicBezTo>
                  <a:cubicBezTo>
                    <a:pt x="85027" y="81237"/>
                    <a:pt x="99878" y="57053"/>
                    <a:pt x="93917" y="33330"/>
                  </a:cubicBezTo>
                  <a:cubicBezTo>
                    <a:pt x="88901" y="13311"/>
                    <a:pt x="70655" y="1"/>
                    <a:pt x="504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7" name="Google Shape;257;p25"/>
            <p:cNvGrpSpPr/>
            <p:nvPr/>
          </p:nvGrpSpPr>
          <p:grpSpPr>
            <a:xfrm>
              <a:off x="6712169" y="3085440"/>
              <a:ext cx="481622" cy="494913"/>
              <a:chOff x="6712169" y="3085440"/>
              <a:chExt cx="481622" cy="494913"/>
            </a:xfrm>
          </p:grpSpPr>
          <p:sp>
            <p:nvSpPr>
              <p:cNvPr id="258" name="Google Shape;258;p25"/>
              <p:cNvSpPr/>
              <p:nvPr/>
            </p:nvSpPr>
            <p:spPr>
              <a:xfrm>
                <a:off x="6712169" y="3085440"/>
                <a:ext cx="238757" cy="315615"/>
              </a:xfrm>
              <a:custGeom>
                <a:rect b="b" l="l" r="r" t="t"/>
                <a:pathLst>
                  <a:path extrusionOk="0" h="54723" w="41379">
                    <a:moveTo>
                      <a:pt x="20938" y="3904"/>
                    </a:moveTo>
                    <a:lnTo>
                      <a:pt x="22677" y="6583"/>
                    </a:lnTo>
                    <a:lnTo>
                      <a:pt x="22091" y="7097"/>
                    </a:lnTo>
                    <a:lnTo>
                      <a:pt x="18951" y="4400"/>
                    </a:lnTo>
                    <a:lnTo>
                      <a:pt x="20938" y="3904"/>
                    </a:lnTo>
                    <a:close/>
                    <a:moveTo>
                      <a:pt x="25072" y="0"/>
                    </a:moveTo>
                    <a:lnTo>
                      <a:pt x="25072" y="0"/>
                    </a:lnTo>
                    <a:cubicBezTo>
                      <a:pt x="24433" y="195"/>
                      <a:pt x="23812" y="408"/>
                      <a:pt x="23191" y="621"/>
                    </a:cubicBezTo>
                    <a:lnTo>
                      <a:pt x="23493" y="1047"/>
                    </a:lnTo>
                    <a:lnTo>
                      <a:pt x="21861" y="1136"/>
                    </a:lnTo>
                    <a:cubicBezTo>
                      <a:pt x="20920" y="1491"/>
                      <a:pt x="19980" y="1899"/>
                      <a:pt x="19075" y="2307"/>
                    </a:cubicBezTo>
                    <a:lnTo>
                      <a:pt x="17709" y="4489"/>
                    </a:lnTo>
                    <a:lnTo>
                      <a:pt x="19341" y="6778"/>
                    </a:lnTo>
                    <a:lnTo>
                      <a:pt x="19341" y="6778"/>
                    </a:lnTo>
                    <a:lnTo>
                      <a:pt x="16697" y="6086"/>
                    </a:lnTo>
                    <a:lnTo>
                      <a:pt x="17017" y="4542"/>
                    </a:lnTo>
                    <a:lnTo>
                      <a:pt x="15473" y="4205"/>
                    </a:lnTo>
                    <a:cubicBezTo>
                      <a:pt x="14124" y="4968"/>
                      <a:pt x="12811" y="5820"/>
                      <a:pt x="11552" y="6725"/>
                    </a:cubicBezTo>
                    <a:lnTo>
                      <a:pt x="12581" y="6920"/>
                    </a:lnTo>
                    <a:lnTo>
                      <a:pt x="11836" y="8091"/>
                    </a:lnTo>
                    <a:cubicBezTo>
                      <a:pt x="11392" y="7967"/>
                      <a:pt x="10842" y="7772"/>
                      <a:pt x="10363" y="7612"/>
                    </a:cubicBezTo>
                    <a:cubicBezTo>
                      <a:pt x="6300" y="10753"/>
                      <a:pt x="2804" y="14567"/>
                      <a:pt x="1" y="18897"/>
                    </a:cubicBezTo>
                    <a:cubicBezTo>
                      <a:pt x="356" y="19536"/>
                      <a:pt x="498" y="20299"/>
                      <a:pt x="373" y="21026"/>
                    </a:cubicBezTo>
                    <a:cubicBezTo>
                      <a:pt x="285" y="21895"/>
                      <a:pt x="870" y="22800"/>
                      <a:pt x="977" y="23723"/>
                    </a:cubicBezTo>
                    <a:cubicBezTo>
                      <a:pt x="1101" y="24681"/>
                      <a:pt x="835" y="25710"/>
                      <a:pt x="1048" y="26633"/>
                    </a:cubicBezTo>
                    <a:cubicBezTo>
                      <a:pt x="1580" y="28922"/>
                      <a:pt x="1651" y="28904"/>
                      <a:pt x="1314" y="30696"/>
                    </a:cubicBezTo>
                    <a:cubicBezTo>
                      <a:pt x="1260" y="30998"/>
                      <a:pt x="1243" y="31335"/>
                      <a:pt x="1189" y="31654"/>
                    </a:cubicBezTo>
                    <a:cubicBezTo>
                      <a:pt x="906" y="33943"/>
                      <a:pt x="852" y="36090"/>
                      <a:pt x="2378" y="38184"/>
                    </a:cubicBezTo>
                    <a:cubicBezTo>
                      <a:pt x="3194" y="39302"/>
                      <a:pt x="4490" y="39461"/>
                      <a:pt x="5217" y="40473"/>
                    </a:cubicBezTo>
                    <a:cubicBezTo>
                      <a:pt x="5377" y="41147"/>
                      <a:pt x="5679" y="41821"/>
                      <a:pt x="5679" y="42496"/>
                    </a:cubicBezTo>
                    <a:cubicBezTo>
                      <a:pt x="5679" y="43170"/>
                      <a:pt x="7311" y="43347"/>
                      <a:pt x="6406" y="44146"/>
                    </a:cubicBezTo>
                    <a:lnTo>
                      <a:pt x="8429" y="45122"/>
                    </a:lnTo>
                    <a:lnTo>
                      <a:pt x="8429" y="45122"/>
                    </a:lnTo>
                    <a:lnTo>
                      <a:pt x="8269" y="43170"/>
                    </a:lnTo>
                    <a:lnTo>
                      <a:pt x="8269" y="43170"/>
                    </a:lnTo>
                    <a:cubicBezTo>
                      <a:pt x="8872" y="43613"/>
                      <a:pt x="9298" y="43826"/>
                      <a:pt x="9600" y="44146"/>
                    </a:cubicBezTo>
                    <a:cubicBezTo>
                      <a:pt x="10345" y="44909"/>
                      <a:pt x="10948" y="45849"/>
                      <a:pt x="11765" y="46523"/>
                    </a:cubicBezTo>
                    <a:cubicBezTo>
                      <a:pt x="12652" y="47251"/>
                      <a:pt x="13734" y="47730"/>
                      <a:pt x="13255" y="49167"/>
                    </a:cubicBezTo>
                    <a:cubicBezTo>
                      <a:pt x="15142" y="50239"/>
                      <a:pt x="17068" y="51273"/>
                      <a:pt x="19240" y="51273"/>
                    </a:cubicBezTo>
                    <a:cubicBezTo>
                      <a:pt x="19621" y="51273"/>
                      <a:pt x="20009" y="51241"/>
                      <a:pt x="20406" y="51172"/>
                    </a:cubicBezTo>
                    <a:cubicBezTo>
                      <a:pt x="21066" y="51051"/>
                      <a:pt x="21687" y="50867"/>
                      <a:pt x="22299" y="50867"/>
                    </a:cubicBezTo>
                    <a:cubicBezTo>
                      <a:pt x="22856" y="50867"/>
                      <a:pt x="23406" y="51019"/>
                      <a:pt x="23972" y="51509"/>
                    </a:cubicBezTo>
                    <a:cubicBezTo>
                      <a:pt x="24575" y="52042"/>
                      <a:pt x="25551" y="52219"/>
                      <a:pt x="26403" y="52414"/>
                    </a:cubicBezTo>
                    <a:cubicBezTo>
                      <a:pt x="26412" y="52417"/>
                      <a:pt x="26421" y="52418"/>
                      <a:pt x="26431" y="52418"/>
                    </a:cubicBezTo>
                    <a:cubicBezTo>
                      <a:pt x="26612" y="52418"/>
                      <a:pt x="26911" y="51958"/>
                      <a:pt x="27130" y="51722"/>
                    </a:cubicBezTo>
                    <a:cubicBezTo>
                      <a:pt x="29563" y="53875"/>
                      <a:pt x="30553" y="54722"/>
                      <a:pt x="31970" y="54722"/>
                    </a:cubicBezTo>
                    <a:cubicBezTo>
                      <a:pt x="32888" y="54722"/>
                      <a:pt x="33985" y="54367"/>
                      <a:pt x="35771" y="53780"/>
                    </a:cubicBezTo>
                    <a:cubicBezTo>
                      <a:pt x="35754" y="53674"/>
                      <a:pt x="35736" y="53568"/>
                      <a:pt x="35700" y="53461"/>
                    </a:cubicBezTo>
                    <a:cubicBezTo>
                      <a:pt x="35026" y="53479"/>
                      <a:pt x="34387" y="53550"/>
                      <a:pt x="33731" y="53568"/>
                    </a:cubicBezTo>
                    <a:cubicBezTo>
                      <a:pt x="33590" y="53572"/>
                      <a:pt x="33456" y="53574"/>
                      <a:pt x="33329" y="53574"/>
                    </a:cubicBezTo>
                    <a:cubicBezTo>
                      <a:pt x="31461" y="53574"/>
                      <a:pt x="31079" y="53047"/>
                      <a:pt x="30697" y="50871"/>
                    </a:cubicBezTo>
                    <a:cubicBezTo>
                      <a:pt x="30590" y="50179"/>
                      <a:pt x="30005" y="49575"/>
                      <a:pt x="29650" y="48972"/>
                    </a:cubicBezTo>
                    <a:lnTo>
                      <a:pt x="26030" y="49628"/>
                    </a:lnTo>
                    <a:lnTo>
                      <a:pt x="26030" y="49628"/>
                    </a:lnTo>
                    <a:lnTo>
                      <a:pt x="26385" y="45406"/>
                    </a:lnTo>
                    <a:lnTo>
                      <a:pt x="24167" y="45956"/>
                    </a:lnTo>
                    <a:cubicBezTo>
                      <a:pt x="23812" y="46931"/>
                      <a:pt x="24007" y="48085"/>
                      <a:pt x="22553" y="48564"/>
                    </a:cubicBezTo>
                    <a:cubicBezTo>
                      <a:pt x="22259" y="48659"/>
                      <a:pt x="21992" y="48700"/>
                      <a:pt x="21745" y="48700"/>
                    </a:cubicBezTo>
                    <a:cubicBezTo>
                      <a:pt x="20706" y="48700"/>
                      <a:pt x="20016" y="47976"/>
                      <a:pt x="19199" y="47517"/>
                    </a:cubicBezTo>
                    <a:lnTo>
                      <a:pt x="17851" y="42123"/>
                    </a:lnTo>
                    <a:cubicBezTo>
                      <a:pt x="19459" y="40109"/>
                      <a:pt x="19754" y="39740"/>
                      <a:pt x="21393" y="39740"/>
                    </a:cubicBezTo>
                    <a:cubicBezTo>
                      <a:pt x="21761" y="39740"/>
                      <a:pt x="22197" y="39758"/>
                      <a:pt x="22730" y="39781"/>
                    </a:cubicBezTo>
                    <a:lnTo>
                      <a:pt x="22890" y="38237"/>
                    </a:lnTo>
                    <a:lnTo>
                      <a:pt x="27042" y="38113"/>
                    </a:lnTo>
                    <a:lnTo>
                      <a:pt x="30324" y="41786"/>
                    </a:lnTo>
                    <a:cubicBezTo>
                      <a:pt x="30679" y="39550"/>
                      <a:pt x="29064" y="38290"/>
                      <a:pt x="28532" y="36374"/>
                    </a:cubicBezTo>
                    <a:cubicBezTo>
                      <a:pt x="29366" y="35363"/>
                      <a:pt x="30324" y="34280"/>
                      <a:pt x="31229" y="33163"/>
                    </a:cubicBezTo>
                    <a:cubicBezTo>
                      <a:pt x="32045" y="32133"/>
                      <a:pt x="31974" y="31885"/>
                      <a:pt x="30644" y="30359"/>
                    </a:cubicBezTo>
                    <a:cubicBezTo>
                      <a:pt x="31105" y="29916"/>
                      <a:pt x="31886" y="29490"/>
                      <a:pt x="31957" y="28993"/>
                    </a:cubicBezTo>
                    <a:cubicBezTo>
                      <a:pt x="32152" y="27378"/>
                      <a:pt x="33411" y="26757"/>
                      <a:pt x="34441" y="25906"/>
                    </a:cubicBezTo>
                    <a:lnTo>
                      <a:pt x="34245" y="24273"/>
                    </a:lnTo>
                    <a:lnTo>
                      <a:pt x="36588" y="22996"/>
                    </a:lnTo>
                    <a:lnTo>
                      <a:pt x="37120" y="24096"/>
                    </a:lnTo>
                    <a:lnTo>
                      <a:pt x="40438" y="20849"/>
                    </a:lnTo>
                    <a:lnTo>
                      <a:pt x="40048" y="20387"/>
                    </a:lnTo>
                    <a:lnTo>
                      <a:pt x="38184" y="21700"/>
                    </a:lnTo>
                    <a:lnTo>
                      <a:pt x="36410" y="20547"/>
                    </a:lnTo>
                    <a:cubicBezTo>
                      <a:pt x="37315" y="19429"/>
                      <a:pt x="38309" y="18631"/>
                      <a:pt x="38752" y="17584"/>
                    </a:cubicBezTo>
                    <a:cubicBezTo>
                      <a:pt x="39285" y="16377"/>
                      <a:pt x="40686" y="16271"/>
                      <a:pt x="41378" y="15295"/>
                    </a:cubicBezTo>
                    <a:cubicBezTo>
                      <a:pt x="40314" y="14177"/>
                      <a:pt x="39285" y="13663"/>
                      <a:pt x="37989" y="13521"/>
                    </a:cubicBezTo>
                    <a:cubicBezTo>
                      <a:pt x="37031" y="13467"/>
                      <a:pt x="36162" y="12971"/>
                      <a:pt x="35647" y="12154"/>
                    </a:cubicBezTo>
                    <a:cubicBezTo>
                      <a:pt x="35257" y="11622"/>
                      <a:pt x="34813" y="11161"/>
                      <a:pt x="34281" y="10770"/>
                    </a:cubicBezTo>
                    <a:cubicBezTo>
                      <a:pt x="34068" y="10593"/>
                      <a:pt x="33678" y="10628"/>
                      <a:pt x="33323" y="10557"/>
                    </a:cubicBezTo>
                    <a:lnTo>
                      <a:pt x="32773" y="12509"/>
                    </a:lnTo>
                    <a:cubicBezTo>
                      <a:pt x="31022" y="12013"/>
                      <a:pt x="29978" y="9739"/>
                      <a:pt x="28235" y="9739"/>
                    </a:cubicBezTo>
                    <a:cubicBezTo>
                      <a:pt x="27735" y="9739"/>
                      <a:pt x="27176" y="9927"/>
                      <a:pt x="26527" y="10398"/>
                    </a:cubicBezTo>
                    <a:cubicBezTo>
                      <a:pt x="26793" y="11711"/>
                      <a:pt x="25942" y="13290"/>
                      <a:pt x="27343" y="14479"/>
                    </a:cubicBezTo>
                    <a:cubicBezTo>
                      <a:pt x="27538" y="14638"/>
                      <a:pt x="27609" y="15295"/>
                      <a:pt x="27485" y="15419"/>
                    </a:cubicBezTo>
                    <a:cubicBezTo>
                      <a:pt x="26154" y="16590"/>
                      <a:pt x="27095" y="18169"/>
                      <a:pt x="26935" y="19447"/>
                    </a:cubicBezTo>
                    <a:cubicBezTo>
                      <a:pt x="26757" y="19471"/>
                      <a:pt x="26594" y="19483"/>
                      <a:pt x="26444" y="19483"/>
                    </a:cubicBezTo>
                    <a:cubicBezTo>
                      <a:pt x="24534" y="19483"/>
                      <a:pt x="24803" y="17604"/>
                      <a:pt x="24309" y="16732"/>
                    </a:cubicBezTo>
                    <a:cubicBezTo>
                      <a:pt x="23538" y="16756"/>
                      <a:pt x="22881" y="16829"/>
                      <a:pt x="22272" y="16829"/>
                    </a:cubicBezTo>
                    <a:cubicBezTo>
                      <a:pt x="21985" y="16829"/>
                      <a:pt x="21708" y="16813"/>
                      <a:pt x="21435" y="16768"/>
                    </a:cubicBezTo>
                    <a:cubicBezTo>
                      <a:pt x="20583" y="16626"/>
                      <a:pt x="19767" y="16235"/>
                      <a:pt x="18968" y="15880"/>
                    </a:cubicBezTo>
                    <a:cubicBezTo>
                      <a:pt x="18099" y="15508"/>
                      <a:pt x="17904" y="14745"/>
                      <a:pt x="18117" y="13929"/>
                    </a:cubicBezTo>
                    <a:cubicBezTo>
                      <a:pt x="18489" y="12562"/>
                      <a:pt x="19820" y="11799"/>
                      <a:pt x="20317" y="10433"/>
                    </a:cubicBezTo>
                    <a:cubicBezTo>
                      <a:pt x="20420" y="10159"/>
                      <a:pt x="20643" y="10069"/>
                      <a:pt x="20926" y="10069"/>
                    </a:cubicBezTo>
                    <a:cubicBezTo>
                      <a:pt x="21466" y="10069"/>
                      <a:pt x="22224" y="10398"/>
                      <a:pt x="22783" y="10398"/>
                    </a:cubicBezTo>
                    <a:cubicBezTo>
                      <a:pt x="23422" y="10398"/>
                      <a:pt x="24078" y="10114"/>
                      <a:pt x="25445" y="9777"/>
                    </a:cubicBezTo>
                    <a:lnTo>
                      <a:pt x="22925" y="8836"/>
                    </a:lnTo>
                    <a:cubicBezTo>
                      <a:pt x="23351" y="8002"/>
                      <a:pt x="23759" y="7435"/>
                      <a:pt x="23972" y="6796"/>
                    </a:cubicBezTo>
                    <a:cubicBezTo>
                      <a:pt x="24489" y="5333"/>
                      <a:pt x="24808" y="4715"/>
                      <a:pt x="25467" y="4715"/>
                    </a:cubicBezTo>
                    <a:cubicBezTo>
                      <a:pt x="25870" y="4715"/>
                      <a:pt x="26401" y="4947"/>
                      <a:pt x="27184" y="5359"/>
                    </a:cubicBezTo>
                    <a:cubicBezTo>
                      <a:pt x="27485" y="5518"/>
                      <a:pt x="27787" y="5713"/>
                      <a:pt x="28177" y="5944"/>
                    </a:cubicBezTo>
                    <a:lnTo>
                      <a:pt x="26012" y="8694"/>
                    </a:lnTo>
                    <a:cubicBezTo>
                      <a:pt x="26754" y="8600"/>
                      <a:pt x="27262" y="8535"/>
                      <a:pt x="27696" y="8535"/>
                    </a:cubicBezTo>
                    <a:cubicBezTo>
                      <a:pt x="28642" y="8535"/>
                      <a:pt x="29231" y="8844"/>
                      <a:pt x="31105" y="9830"/>
                    </a:cubicBezTo>
                    <a:lnTo>
                      <a:pt x="32844" y="8304"/>
                    </a:lnTo>
                    <a:lnTo>
                      <a:pt x="31886" y="7346"/>
                    </a:lnTo>
                    <a:lnTo>
                      <a:pt x="32861" y="5341"/>
                    </a:lnTo>
                    <a:lnTo>
                      <a:pt x="25232" y="2005"/>
                    </a:lnTo>
                    <a:lnTo>
                      <a:pt x="21577" y="2733"/>
                    </a:lnTo>
                    <a:lnTo>
                      <a:pt x="21452" y="2218"/>
                    </a:lnTo>
                    <a:lnTo>
                      <a:pt x="24540" y="1437"/>
                    </a:lnTo>
                    <a:lnTo>
                      <a:pt x="2507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p25"/>
              <p:cNvSpPr/>
              <p:nvPr/>
            </p:nvSpPr>
            <p:spPr>
              <a:xfrm>
                <a:off x="6913100" y="3367694"/>
                <a:ext cx="190537" cy="212659"/>
              </a:xfrm>
              <a:custGeom>
                <a:rect b="b" l="l" r="r" t="t"/>
                <a:pathLst>
                  <a:path extrusionOk="0" h="36872" w="33022">
                    <a:moveTo>
                      <a:pt x="11233" y="0"/>
                    </a:moveTo>
                    <a:cubicBezTo>
                      <a:pt x="10639" y="505"/>
                      <a:pt x="10418" y="1084"/>
                      <a:pt x="9687" y="1084"/>
                    </a:cubicBezTo>
                    <a:cubicBezTo>
                      <a:pt x="9544" y="1084"/>
                      <a:pt x="9381" y="1061"/>
                      <a:pt x="9192" y="1012"/>
                    </a:cubicBezTo>
                    <a:cubicBezTo>
                      <a:pt x="8542" y="845"/>
                      <a:pt x="7805" y="576"/>
                      <a:pt x="7089" y="576"/>
                    </a:cubicBezTo>
                    <a:cubicBezTo>
                      <a:pt x="6437" y="576"/>
                      <a:pt x="5804" y="799"/>
                      <a:pt x="5271" y="1526"/>
                    </a:cubicBezTo>
                    <a:lnTo>
                      <a:pt x="4632" y="231"/>
                    </a:lnTo>
                    <a:cubicBezTo>
                      <a:pt x="3940" y="1030"/>
                      <a:pt x="3780" y="2165"/>
                      <a:pt x="2591" y="2325"/>
                    </a:cubicBezTo>
                    <a:cubicBezTo>
                      <a:pt x="1208" y="2502"/>
                      <a:pt x="2538" y="4649"/>
                      <a:pt x="959" y="4844"/>
                    </a:cubicBezTo>
                    <a:lnTo>
                      <a:pt x="2006" y="8961"/>
                    </a:lnTo>
                    <a:lnTo>
                      <a:pt x="1" y="12190"/>
                    </a:lnTo>
                    <a:cubicBezTo>
                      <a:pt x="1190" y="12935"/>
                      <a:pt x="143" y="14302"/>
                      <a:pt x="640" y="15153"/>
                    </a:cubicBezTo>
                    <a:cubicBezTo>
                      <a:pt x="1882" y="15987"/>
                      <a:pt x="3071" y="16697"/>
                      <a:pt x="4135" y="17531"/>
                    </a:cubicBezTo>
                    <a:cubicBezTo>
                      <a:pt x="5058" y="18276"/>
                      <a:pt x="5732" y="19359"/>
                      <a:pt x="6726" y="19980"/>
                    </a:cubicBezTo>
                    <a:cubicBezTo>
                      <a:pt x="7808" y="20654"/>
                      <a:pt x="9121" y="20973"/>
                      <a:pt x="10044" y="21364"/>
                    </a:cubicBezTo>
                    <a:cubicBezTo>
                      <a:pt x="11250" y="25161"/>
                      <a:pt x="11587" y="28638"/>
                      <a:pt x="10878" y="32152"/>
                    </a:cubicBezTo>
                    <a:cubicBezTo>
                      <a:pt x="11091" y="32506"/>
                      <a:pt x="11623" y="32968"/>
                      <a:pt x="11605" y="33394"/>
                    </a:cubicBezTo>
                    <a:cubicBezTo>
                      <a:pt x="11552" y="34405"/>
                      <a:pt x="11605" y="35416"/>
                      <a:pt x="11783" y="36428"/>
                    </a:cubicBezTo>
                    <a:cubicBezTo>
                      <a:pt x="11800" y="36587"/>
                      <a:pt x="11836" y="36729"/>
                      <a:pt x="11871" y="36871"/>
                    </a:cubicBezTo>
                    <a:cubicBezTo>
                      <a:pt x="12634" y="36712"/>
                      <a:pt x="13379" y="36552"/>
                      <a:pt x="14125" y="36357"/>
                    </a:cubicBezTo>
                    <a:lnTo>
                      <a:pt x="14568" y="36233"/>
                    </a:lnTo>
                    <a:cubicBezTo>
                      <a:pt x="15172" y="34139"/>
                      <a:pt x="15828" y="32045"/>
                      <a:pt x="17798" y="30785"/>
                    </a:cubicBezTo>
                    <a:cubicBezTo>
                      <a:pt x="18543" y="30324"/>
                      <a:pt x="18951" y="29845"/>
                      <a:pt x="19235" y="29117"/>
                    </a:cubicBezTo>
                    <a:cubicBezTo>
                      <a:pt x="19377" y="28763"/>
                      <a:pt x="19465" y="28230"/>
                      <a:pt x="19732" y="28124"/>
                    </a:cubicBezTo>
                    <a:cubicBezTo>
                      <a:pt x="22233" y="27059"/>
                      <a:pt x="23334" y="24930"/>
                      <a:pt x="24008" y="22535"/>
                    </a:cubicBezTo>
                    <a:cubicBezTo>
                      <a:pt x="24345" y="21346"/>
                      <a:pt x="25232" y="20423"/>
                      <a:pt x="26403" y="20051"/>
                    </a:cubicBezTo>
                    <a:cubicBezTo>
                      <a:pt x="28550" y="19447"/>
                      <a:pt x="29065" y="17904"/>
                      <a:pt x="29615" y="16147"/>
                    </a:cubicBezTo>
                    <a:cubicBezTo>
                      <a:pt x="30449" y="13503"/>
                      <a:pt x="30999" y="10735"/>
                      <a:pt x="32844" y="8517"/>
                    </a:cubicBezTo>
                    <a:cubicBezTo>
                      <a:pt x="32933" y="8429"/>
                      <a:pt x="32986" y="8340"/>
                      <a:pt x="33021" y="8216"/>
                    </a:cubicBezTo>
                    <a:cubicBezTo>
                      <a:pt x="33021" y="7683"/>
                      <a:pt x="33021" y="7133"/>
                      <a:pt x="33021" y="6424"/>
                    </a:cubicBezTo>
                    <a:cubicBezTo>
                      <a:pt x="32898" y="6449"/>
                      <a:pt x="32778" y="6461"/>
                      <a:pt x="32662" y="6461"/>
                    </a:cubicBezTo>
                    <a:cubicBezTo>
                      <a:pt x="31610" y="6461"/>
                      <a:pt x="30838" y="5512"/>
                      <a:pt x="29835" y="5512"/>
                    </a:cubicBezTo>
                    <a:cubicBezTo>
                      <a:pt x="29647" y="5512"/>
                      <a:pt x="29450" y="5546"/>
                      <a:pt x="29242" y="5625"/>
                    </a:cubicBezTo>
                    <a:cubicBezTo>
                      <a:pt x="28763" y="5810"/>
                      <a:pt x="28295" y="5881"/>
                      <a:pt x="27833" y="5881"/>
                    </a:cubicBezTo>
                    <a:cubicBezTo>
                      <a:pt x="27010" y="5881"/>
                      <a:pt x="26203" y="5659"/>
                      <a:pt x="25374" y="5465"/>
                    </a:cubicBezTo>
                    <a:cubicBezTo>
                      <a:pt x="25322" y="5454"/>
                      <a:pt x="25270" y="5449"/>
                      <a:pt x="25215" y="5449"/>
                    </a:cubicBezTo>
                    <a:cubicBezTo>
                      <a:pt x="24767" y="5449"/>
                      <a:pt x="24231" y="5812"/>
                      <a:pt x="23582" y="6033"/>
                    </a:cubicBezTo>
                    <a:lnTo>
                      <a:pt x="20637" y="2112"/>
                    </a:lnTo>
                    <a:lnTo>
                      <a:pt x="16467" y="2201"/>
                    </a:lnTo>
                    <a:lnTo>
                      <a:pt x="1123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25"/>
              <p:cNvSpPr/>
              <p:nvPr/>
            </p:nvSpPr>
            <p:spPr>
              <a:xfrm>
                <a:off x="7135734" y="3186037"/>
                <a:ext cx="58058" cy="152383"/>
              </a:xfrm>
              <a:custGeom>
                <a:rect b="b" l="l" r="r" t="t"/>
                <a:pathLst>
                  <a:path extrusionOk="0" h="26421" w="10062">
                    <a:moveTo>
                      <a:pt x="2520" y="1"/>
                    </a:moveTo>
                    <a:lnTo>
                      <a:pt x="2254" y="19"/>
                    </a:lnTo>
                    <a:cubicBezTo>
                      <a:pt x="2077" y="515"/>
                      <a:pt x="2041" y="1474"/>
                      <a:pt x="1545" y="1864"/>
                    </a:cubicBezTo>
                    <a:cubicBezTo>
                      <a:pt x="107" y="3035"/>
                      <a:pt x="214" y="4401"/>
                      <a:pt x="586" y="5927"/>
                    </a:cubicBezTo>
                    <a:cubicBezTo>
                      <a:pt x="746" y="6566"/>
                      <a:pt x="1012" y="7311"/>
                      <a:pt x="835" y="7897"/>
                    </a:cubicBezTo>
                    <a:cubicBezTo>
                      <a:pt x="1" y="10523"/>
                      <a:pt x="799" y="13202"/>
                      <a:pt x="72" y="15917"/>
                    </a:cubicBezTo>
                    <a:lnTo>
                      <a:pt x="1686" y="15846"/>
                    </a:lnTo>
                    <a:cubicBezTo>
                      <a:pt x="1811" y="17177"/>
                      <a:pt x="2698" y="18241"/>
                      <a:pt x="1970" y="19590"/>
                    </a:cubicBezTo>
                    <a:cubicBezTo>
                      <a:pt x="1740" y="20051"/>
                      <a:pt x="2024" y="21293"/>
                      <a:pt x="2414" y="21506"/>
                    </a:cubicBezTo>
                    <a:cubicBezTo>
                      <a:pt x="4596" y="22642"/>
                      <a:pt x="4632" y="25587"/>
                      <a:pt x="6885" y="26421"/>
                    </a:cubicBezTo>
                    <a:lnTo>
                      <a:pt x="10061" y="24079"/>
                    </a:lnTo>
                    <a:cubicBezTo>
                      <a:pt x="9973" y="15491"/>
                      <a:pt x="7364" y="7098"/>
                      <a:pt x="252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25"/>
              <p:cNvSpPr/>
              <p:nvPr/>
            </p:nvSpPr>
            <p:spPr>
              <a:xfrm>
                <a:off x="6870416" y="3332822"/>
                <a:ext cx="47510" cy="11685"/>
              </a:xfrm>
              <a:custGeom>
                <a:rect b="b" l="l" r="r" t="t"/>
                <a:pathLst>
                  <a:path extrusionOk="0" h="2026" w="8234">
                    <a:moveTo>
                      <a:pt x="3405" y="1"/>
                    </a:moveTo>
                    <a:cubicBezTo>
                      <a:pt x="2255" y="1"/>
                      <a:pt x="1201" y="655"/>
                      <a:pt x="1" y="919"/>
                    </a:cubicBezTo>
                    <a:cubicBezTo>
                      <a:pt x="371" y="1711"/>
                      <a:pt x="675" y="1974"/>
                      <a:pt x="943" y="1974"/>
                    </a:cubicBezTo>
                    <a:cubicBezTo>
                      <a:pt x="1419" y="1974"/>
                      <a:pt x="1781" y="1142"/>
                      <a:pt x="2201" y="972"/>
                    </a:cubicBezTo>
                    <a:cubicBezTo>
                      <a:pt x="2266" y="967"/>
                      <a:pt x="2330" y="964"/>
                      <a:pt x="2394" y="964"/>
                    </a:cubicBezTo>
                    <a:cubicBezTo>
                      <a:pt x="3717" y="964"/>
                      <a:pt x="4976" y="2025"/>
                      <a:pt x="6356" y="2025"/>
                    </a:cubicBezTo>
                    <a:cubicBezTo>
                      <a:pt x="6954" y="2025"/>
                      <a:pt x="7575" y="1826"/>
                      <a:pt x="8234" y="1256"/>
                    </a:cubicBezTo>
                    <a:cubicBezTo>
                      <a:pt x="7932" y="936"/>
                      <a:pt x="7684" y="440"/>
                      <a:pt x="7400" y="422"/>
                    </a:cubicBezTo>
                    <a:cubicBezTo>
                      <a:pt x="7374" y="421"/>
                      <a:pt x="7348" y="420"/>
                      <a:pt x="7322" y="420"/>
                    </a:cubicBezTo>
                    <a:cubicBezTo>
                      <a:pt x="6763" y="420"/>
                      <a:pt x="6090" y="679"/>
                      <a:pt x="5591" y="679"/>
                    </a:cubicBezTo>
                    <a:cubicBezTo>
                      <a:pt x="5418" y="679"/>
                      <a:pt x="5266" y="648"/>
                      <a:pt x="5147" y="564"/>
                    </a:cubicBezTo>
                    <a:cubicBezTo>
                      <a:pt x="4527" y="150"/>
                      <a:pt x="3955" y="1"/>
                      <a:pt x="340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25"/>
              <p:cNvSpPr/>
              <p:nvPr/>
            </p:nvSpPr>
            <p:spPr>
              <a:xfrm>
                <a:off x="6925590" y="3336277"/>
                <a:ext cx="38094" cy="14228"/>
              </a:xfrm>
              <a:custGeom>
                <a:rect b="b" l="l" r="r" t="t"/>
                <a:pathLst>
                  <a:path extrusionOk="0" h="2467" w="6602">
                    <a:moveTo>
                      <a:pt x="6601" y="0"/>
                    </a:moveTo>
                    <a:cubicBezTo>
                      <a:pt x="4188" y="231"/>
                      <a:pt x="2254" y="391"/>
                      <a:pt x="338" y="604"/>
                    </a:cubicBezTo>
                    <a:cubicBezTo>
                      <a:pt x="231" y="621"/>
                      <a:pt x="160" y="976"/>
                      <a:pt x="1" y="1384"/>
                    </a:cubicBezTo>
                    <a:lnTo>
                      <a:pt x="1438" y="2467"/>
                    </a:lnTo>
                    <a:cubicBezTo>
                      <a:pt x="2573" y="621"/>
                      <a:pt x="4862" y="1491"/>
                      <a:pt x="660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63" name="Google Shape;263;p25"/>
            <p:cNvSpPr/>
            <p:nvPr/>
          </p:nvSpPr>
          <p:spPr>
            <a:xfrm>
              <a:off x="6867451" y="3073651"/>
              <a:ext cx="102383" cy="56919"/>
            </a:xfrm>
            <a:custGeom>
              <a:rect b="b" l="l" r="r" t="t"/>
              <a:pathLst>
                <a:path extrusionOk="0" h="9869" w="17744">
                  <a:moveTo>
                    <a:pt x="11775" y="1"/>
                  </a:moveTo>
                  <a:cubicBezTo>
                    <a:pt x="7969" y="1"/>
                    <a:pt x="4175" y="474"/>
                    <a:pt x="479" y="1405"/>
                  </a:cubicBezTo>
                  <a:lnTo>
                    <a:pt x="0" y="1530"/>
                  </a:lnTo>
                  <a:cubicBezTo>
                    <a:pt x="266" y="1749"/>
                    <a:pt x="570" y="1886"/>
                    <a:pt x="955" y="1886"/>
                  </a:cubicBezTo>
                  <a:cubicBezTo>
                    <a:pt x="1161" y="1886"/>
                    <a:pt x="1391" y="1847"/>
                    <a:pt x="1651" y="1760"/>
                  </a:cubicBezTo>
                  <a:cubicBezTo>
                    <a:pt x="2029" y="1630"/>
                    <a:pt x="2392" y="1564"/>
                    <a:pt x="2739" y="1564"/>
                  </a:cubicBezTo>
                  <a:cubicBezTo>
                    <a:pt x="3580" y="1564"/>
                    <a:pt x="4337" y="1950"/>
                    <a:pt x="5040" y="2754"/>
                  </a:cubicBezTo>
                  <a:cubicBezTo>
                    <a:pt x="5749" y="3588"/>
                    <a:pt x="7204" y="3428"/>
                    <a:pt x="7967" y="4422"/>
                  </a:cubicBezTo>
                  <a:cubicBezTo>
                    <a:pt x="8017" y="4486"/>
                    <a:pt x="8125" y="4504"/>
                    <a:pt x="8257" y="4504"/>
                  </a:cubicBezTo>
                  <a:cubicBezTo>
                    <a:pt x="8429" y="4504"/>
                    <a:pt x="8642" y="4473"/>
                    <a:pt x="8821" y="4473"/>
                  </a:cubicBezTo>
                  <a:cubicBezTo>
                    <a:pt x="8844" y="4473"/>
                    <a:pt x="8868" y="4474"/>
                    <a:pt x="8890" y="4475"/>
                  </a:cubicBezTo>
                  <a:lnTo>
                    <a:pt x="8233" y="6054"/>
                  </a:lnTo>
                  <a:cubicBezTo>
                    <a:pt x="9475" y="6533"/>
                    <a:pt x="11019" y="6640"/>
                    <a:pt x="11605" y="7420"/>
                  </a:cubicBezTo>
                  <a:cubicBezTo>
                    <a:pt x="13095" y="9479"/>
                    <a:pt x="15065" y="9745"/>
                    <a:pt x="17744" y="9869"/>
                  </a:cubicBezTo>
                  <a:cubicBezTo>
                    <a:pt x="17105" y="8982"/>
                    <a:pt x="16271" y="8325"/>
                    <a:pt x="16342" y="7828"/>
                  </a:cubicBezTo>
                  <a:cubicBezTo>
                    <a:pt x="16502" y="6888"/>
                    <a:pt x="16892" y="6125"/>
                    <a:pt x="15632" y="5717"/>
                  </a:cubicBezTo>
                  <a:lnTo>
                    <a:pt x="16857" y="4706"/>
                  </a:lnTo>
                  <a:lnTo>
                    <a:pt x="16484" y="3215"/>
                  </a:lnTo>
                  <a:cubicBezTo>
                    <a:pt x="16786" y="3073"/>
                    <a:pt x="17123" y="3002"/>
                    <a:pt x="17336" y="2772"/>
                  </a:cubicBezTo>
                  <a:cubicBezTo>
                    <a:pt x="17531" y="2559"/>
                    <a:pt x="17549" y="2222"/>
                    <a:pt x="17744" y="1689"/>
                  </a:cubicBezTo>
                  <a:cubicBezTo>
                    <a:pt x="16928" y="1441"/>
                    <a:pt x="16218" y="1281"/>
                    <a:pt x="15579" y="660"/>
                  </a:cubicBezTo>
                  <a:cubicBezTo>
                    <a:pt x="15384" y="465"/>
                    <a:pt x="15171" y="270"/>
                    <a:pt x="14940" y="110"/>
                  </a:cubicBezTo>
                  <a:cubicBezTo>
                    <a:pt x="13885" y="37"/>
                    <a:pt x="12830" y="1"/>
                    <a:pt x="117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5"/>
            <p:cNvSpPr/>
            <p:nvPr/>
          </p:nvSpPr>
          <p:spPr>
            <a:xfrm>
              <a:off x="7069097" y="3119476"/>
              <a:ext cx="78535" cy="76898"/>
            </a:xfrm>
            <a:custGeom>
              <a:rect b="b" l="l" r="r" t="t"/>
              <a:pathLst>
                <a:path extrusionOk="0" h="13333" w="13611">
                  <a:moveTo>
                    <a:pt x="1947" y="1"/>
                  </a:moveTo>
                  <a:cubicBezTo>
                    <a:pt x="1321" y="1"/>
                    <a:pt x="678" y="263"/>
                    <a:pt x="1" y="842"/>
                  </a:cubicBezTo>
                  <a:lnTo>
                    <a:pt x="1420" y="2634"/>
                  </a:lnTo>
                  <a:lnTo>
                    <a:pt x="5856" y="2829"/>
                  </a:lnTo>
                  <a:lnTo>
                    <a:pt x="5342" y="5224"/>
                  </a:lnTo>
                  <a:lnTo>
                    <a:pt x="8802" y="7105"/>
                  </a:lnTo>
                  <a:lnTo>
                    <a:pt x="7453" y="8702"/>
                  </a:lnTo>
                  <a:lnTo>
                    <a:pt x="9884" y="12925"/>
                  </a:lnTo>
                  <a:lnTo>
                    <a:pt x="12386" y="13333"/>
                  </a:lnTo>
                  <a:cubicBezTo>
                    <a:pt x="11889" y="12109"/>
                    <a:pt x="13610" y="10813"/>
                    <a:pt x="11694" y="9891"/>
                  </a:cubicBezTo>
                  <a:cubicBezTo>
                    <a:pt x="11605" y="9181"/>
                    <a:pt x="11232" y="8436"/>
                    <a:pt x="11179" y="7726"/>
                  </a:cubicBezTo>
                  <a:cubicBezTo>
                    <a:pt x="8713" y="4852"/>
                    <a:pt x="5892" y="2297"/>
                    <a:pt x="2769" y="150"/>
                  </a:cubicBezTo>
                  <a:cubicBezTo>
                    <a:pt x="2497" y="52"/>
                    <a:pt x="2224" y="1"/>
                    <a:pt x="19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5"/>
            <p:cNvSpPr/>
            <p:nvPr/>
          </p:nvSpPr>
          <p:spPr>
            <a:xfrm>
              <a:off x="6946266" y="3181844"/>
              <a:ext cx="21095" cy="14742"/>
            </a:xfrm>
            <a:custGeom>
              <a:rect b="b" l="l" r="r" t="t"/>
              <a:pathLst>
                <a:path extrusionOk="0" h="2556" w="3656">
                  <a:moveTo>
                    <a:pt x="498" y="0"/>
                  </a:moveTo>
                  <a:cubicBezTo>
                    <a:pt x="444" y="426"/>
                    <a:pt x="373" y="852"/>
                    <a:pt x="302" y="1278"/>
                  </a:cubicBezTo>
                  <a:cubicBezTo>
                    <a:pt x="231" y="1686"/>
                    <a:pt x="107" y="2076"/>
                    <a:pt x="1" y="2555"/>
                  </a:cubicBezTo>
                  <a:lnTo>
                    <a:pt x="3656" y="2467"/>
                  </a:lnTo>
                  <a:lnTo>
                    <a:pt x="3319" y="1100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6" name="Google Shape;266;p25"/>
          <p:cNvSpPr/>
          <p:nvPr/>
        </p:nvSpPr>
        <p:spPr>
          <a:xfrm flipH="1">
            <a:off x="7842656" y="2658679"/>
            <a:ext cx="323921" cy="476671"/>
          </a:xfrm>
          <a:custGeom>
            <a:rect b="b" l="l" r="r" t="t"/>
            <a:pathLst>
              <a:path extrusionOk="0" h="195758" w="133027">
                <a:moveTo>
                  <a:pt x="65846" y="26249"/>
                </a:moveTo>
                <a:cubicBezTo>
                  <a:pt x="87201" y="26249"/>
                  <a:pt x="104108" y="43156"/>
                  <a:pt x="104108" y="64511"/>
                </a:cubicBezTo>
                <a:cubicBezTo>
                  <a:pt x="104108" y="85422"/>
                  <a:pt x="87201" y="102328"/>
                  <a:pt x="65846" y="102328"/>
                </a:cubicBezTo>
                <a:cubicBezTo>
                  <a:pt x="44936" y="102328"/>
                  <a:pt x="28029" y="85422"/>
                  <a:pt x="28029" y="64511"/>
                </a:cubicBezTo>
                <a:cubicBezTo>
                  <a:pt x="28029" y="43156"/>
                  <a:pt x="44936" y="26249"/>
                  <a:pt x="65846" y="26249"/>
                </a:cubicBezTo>
                <a:close/>
                <a:moveTo>
                  <a:pt x="66291" y="0"/>
                </a:moveTo>
                <a:cubicBezTo>
                  <a:pt x="29809" y="0"/>
                  <a:pt x="0" y="29809"/>
                  <a:pt x="0" y="66291"/>
                </a:cubicBezTo>
                <a:cubicBezTo>
                  <a:pt x="0" y="84977"/>
                  <a:pt x="18241" y="118345"/>
                  <a:pt x="18241" y="118345"/>
                </a:cubicBezTo>
                <a:lnTo>
                  <a:pt x="64066" y="195758"/>
                </a:lnTo>
                <a:lnTo>
                  <a:pt x="111671" y="119234"/>
                </a:lnTo>
                <a:cubicBezTo>
                  <a:pt x="111671" y="119234"/>
                  <a:pt x="133027" y="87201"/>
                  <a:pt x="133027" y="66291"/>
                </a:cubicBezTo>
                <a:cubicBezTo>
                  <a:pt x="133027" y="29809"/>
                  <a:pt x="103218" y="0"/>
                  <a:pt x="6629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7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6"/>
          <p:cNvSpPr txBox="1"/>
          <p:nvPr>
            <p:ph idx="1" type="subTitle"/>
          </p:nvPr>
        </p:nvSpPr>
        <p:spPr>
          <a:xfrm>
            <a:off x="539999" y="2062825"/>
            <a:ext cx="3933600" cy="23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hlink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9" name="Google Shape;269;p26"/>
          <p:cNvSpPr txBox="1"/>
          <p:nvPr>
            <p:ph idx="2" type="subTitle"/>
          </p:nvPr>
        </p:nvSpPr>
        <p:spPr>
          <a:xfrm>
            <a:off x="642863" y="1705825"/>
            <a:ext cx="1835100" cy="3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Open Sans"/>
              <a:buNone/>
              <a:defRPr b="1">
                <a:solidFill>
                  <a:schemeClr val="accent3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70" name="Google Shape;270;p26"/>
          <p:cNvSpPr/>
          <p:nvPr/>
        </p:nvSpPr>
        <p:spPr>
          <a:xfrm>
            <a:off x="0" y="0"/>
            <a:ext cx="9144000" cy="1139100"/>
          </a:xfrm>
          <a:prstGeom prst="round2SameRect">
            <a:avLst>
              <a:gd fmla="val 38513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6"/>
          <p:cNvSpPr txBox="1"/>
          <p:nvPr>
            <p:ph type="title"/>
          </p:nvPr>
        </p:nvSpPr>
        <p:spPr>
          <a:xfrm>
            <a:off x="540000" y="445025"/>
            <a:ext cx="447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2" name="Google Shape;272;p26"/>
          <p:cNvSpPr/>
          <p:nvPr/>
        </p:nvSpPr>
        <p:spPr>
          <a:xfrm flipH="1">
            <a:off x="7088478" y="333147"/>
            <a:ext cx="1276119" cy="248466"/>
          </a:xfrm>
          <a:custGeom>
            <a:rect b="b" l="l" r="r" t="t"/>
            <a:pathLst>
              <a:path extrusionOk="0" h="12060" w="61940">
                <a:moveTo>
                  <a:pt x="31646" y="0"/>
                </a:moveTo>
                <a:cubicBezTo>
                  <a:pt x="25375" y="0"/>
                  <a:pt x="20068" y="2991"/>
                  <a:pt x="17849" y="7332"/>
                </a:cubicBezTo>
                <a:cubicBezTo>
                  <a:pt x="16113" y="6946"/>
                  <a:pt x="14280" y="6657"/>
                  <a:pt x="12447" y="6657"/>
                </a:cubicBezTo>
                <a:cubicBezTo>
                  <a:pt x="6561" y="6657"/>
                  <a:pt x="1545" y="8972"/>
                  <a:pt x="1" y="12060"/>
                </a:cubicBezTo>
                <a:lnTo>
                  <a:pt x="61940" y="12060"/>
                </a:lnTo>
                <a:cubicBezTo>
                  <a:pt x="60782" y="8972"/>
                  <a:pt x="56826" y="6657"/>
                  <a:pt x="52002" y="6657"/>
                </a:cubicBezTo>
                <a:cubicBezTo>
                  <a:pt x="49880" y="6657"/>
                  <a:pt x="47661" y="7236"/>
                  <a:pt x="45731" y="8201"/>
                </a:cubicBezTo>
                <a:cubicBezTo>
                  <a:pt x="43802" y="3473"/>
                  <a:pt x="38206" y="0"/>
                  <a:pt x="3164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6"/>
          <p:cNvSpPr/>
          <p:nvPr/>
        </p:nvSpPr>
        <p:spPr>
          <a:xfrm flipH="1">
            <a:off x="5990173" y="725539"/>
            <a:ext cx="854715" cy="173205"/>
          </a:xfrm>
          <a:custGeom>
            <a:rect b="b" l="l" r="r" t="t"/>
            <a:pathLst>
              <a:path extrusionOk="0" h="8407" w="41486">
                <a:moveTo>
                  <a:pt x="20634" y="0"/>
                </a:moveTo>
                <a:cubicBezTo>
                  <a:pt x="17056" y="0"/>
                  <a:pt x="13716" y="1990"/>
                  <a:pt x="11963" y="5126"/>
                </a:cubicBezTo>
                <a:cubicBezTo>
                  <a:pt x="10806" y="4837"/>
                  <a:pt x="9551" y="4644"/>
                  <a:pt x="8297" y="4644"/>
                </a:cubicBezTo>
                <a:cubicBezTo>
                  <a:pt x="4342" y="4644"/>
                  <a:pt x="1061" y="6284"/>
                  <a:pt x="0" y="8406"/>
                </a:cubicBezTo>
                <a:lnTo>
                  <a:pt x="41485" y="8406"/>
                </a:lnTo>
                <a:cubicBezTo>
                  <a:pt x="40714" y="6284"/>
                  <a:pt x="38012" y="4644"/>
                  <a:pt x="34828" y="4644"/>
                </a:cubicBezTo>
                <a:cubicBezTo>
                  <a:pt x="33381" y="4644"/>
                  <a:pt x="31934" y="5030"/>
                  <a:pt x="30680" y="5705"/>
                </a:cubicBezTo>
                <a:cubicBezTo>
                  <a:pt x="29013" y="2187"/>
                  <a:pt x="25481" y="1"/>
                  <a:pt x="21617" y="1"/>
                </a:cubicBezTo>
                <a:cubicBezTo>
                  <a:pt x="21455" y="1"/>
                  <a:pt x="21292" y="5"/>
                  <a:pt x="21129" y="13"/>
                </a:cubicBezTo>
                <a:cubicBezTo>
                  <a:pt x="20963" y="4"/>
                  <a:pt x="20799" y="0"/>
                  <a:pt x="2063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6"/>
          <p:cNvSpPr txBox="1"/>
          <p:nvPr>
            <p:ph idx="3" type="subTitle"/>
          </p:nvPr>
        </p:nvSpPr>
        <p:spPr>
          <a:xfrm>
            <a:off x="4567574" y="2062825"/>
            <a:ext cx="3933600" cy="23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5" name="Google Shape;275;p26"/>
          <p:cNvSpPr txBox="1"/>
          <p:nvPr>
            <p:ph idx="4" type="subTitle"/>
          </p:nvPr>
        </p:nvSpPr>
        <p:spPr>
          <a:xfrm>
            <a:off x="4670438" y="1705825"/>
            <a:ext cx="1835100" cy="3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Open Sans"/>
              <a:buNone/>
              <a:defRPr b="1">
                <a:solidFill>
                  <a:schemeClr val="accent3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Open Sans"/>
              <a:buNone/>
              <a:defRPr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grpSp>
        <p:nvGrpSpPr>
          <p:cNvPr id="276" name="Google Shape;276;p26"/>
          <p:cNvGrpSpPr/>
          <p:nvPr/>
        </p:nvGrpSpPr>
        <p:grpSpPr>
          <a:xfrm>
            <a:off x="352659" y="3969650"/>
            <a:ext cx="2070296" cy="1898190"/>
            <a:chOff x="6015419" y="3716859"/>
            <a:chExt cx="557671" cy="511283"/>
          </a:xfrm>
        </p:grpSpPr>
        <p:sp>
          <p:nvSpPr>
            <p:cNvPr id="277" name="Google Shape;277;p26"/>
            <p:cNvSpPr/>
            <p:nvPr/>
          </p:nvSpPr>
          <p:spPr>
            <a:xfrm>
              <a:off x="6015419" y="3716859"/>
              <a:ext cx="557671" cy="511283"/>
            </a:xfrm>
            <a:custGeom>
              <a:rect b="b" l="l" r="r" t="t"/>
              <a:pathLst>
                <a:path extrusionOk="0" h="88649" w="96650">
                  <a:moveTo>
                    <a:pt x="48692" y="0"/>
                  </a:moveTo>
                  <a:cubicBezTo>
                    <a:pt x="46526" y="0"/>
                    <a:pt x="44332" y="152"/>
                    <a:pt x="42124" y="465"/>
                  </a:cubicBezTo>
                  <a:cubicBezTo>
                    <a:pt x="17336" y="3960"/>
                    <a:pt x="1" y="26441"/>
                    <a:pt x="3443" y="50679"/>
                  </a:cubicBezTo>
                  <a:cubicBezTo>
                    <a:pt x="6564" y="72751"/>
                    <a:pt x="25836" y="88649"/>
                    <a:pt x="48004" y="88649"/>
                  </a:cubicBezTo>
                  <a:cubicBezTo>
                    <a:pt x="50160" y="88649"/>
                    <a:pt x="52345" y="88498"/>
                    <a:pt x="54544" y="88188"/>
                  </a:cubicBezTo>
                  <a:cubicBezTo>
                    <a:pt x="79332" y="84675"/>
                    <a:pt x="96649" y="62194"/>
                    <a:pt x="93225" y="37975"/>
                  </a:cubicBezTo>
                  <a:cubicBezTo>
                    <a:pt x="90105" y="15895"/>
                    <a:pt x="70848" y="0"/>
                    <a:pt x="486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78" name="Google Shape;278;p26"/>
            <p:cNvGrpSpPr/>
            <p:nvPr/>
          </p:nvGrpSpPr>
          <p:grpSpPr>
            <a:xfrm>
              <a:off x="6036094" y="3716980"/>
              <a:ext cx="529860" cy="510468"/>
              <a:chOff x="6036094" y="3716980"/>
              <a:chExt cx="529860" cy="510468"/>
            </a:xfrm>
          </p:grpSpPr>
          <p:sp>
            <p:nvSpPr>
              <p:cNvPr id="279" name="Google Shape;279;p26"/>
              <p:cNvSpPr/>
              <p:nvPr/>
            </p:nvSpPr>
            <p:spPr>
              <a:xfrm>
                <a:off x="6220140" y="3716980"/>
                <a:ext cx="80065" cy="64273"/>
              </a:xfrm>
              <a:custGeom>
                <a:rect b="b" l="l" r="r" t="t"/>
                <a:pathLst>
                  <a:path extrusionOk="0" h="11144" w="13876">
                    <a:moveTo>
                      <a:pt x="11055" y="0"/>
                    </a:moveTo>
                    <a:cubicBezTo>
                      <a:pt x="9600" y="71"/>
                      <a:pt x="8127" y="213"/>
                      <a:pt x="6654" y="426"/>
                    </a:cubicBezTo>
                    <a:cubicBezTo>
                      <a:pt x="4401" y="746"/>
                      <a:pt x="2165" y="1225"/>
                      <a:pt x="1" y="1863"/>
                    </a:cubicBezTo>
                    <a:lnTo>
                      <a:pt x="54" y="2307"/>
                    </a:lnTo>
                    <a:lnTo>
                      <a:pt x="2165" y="2396"/>
                    </a:lnTo>
                    <a:lnTo>
                      <a:pt x="1739" y="4117"/>
                    </a:lnTo>
                    <a:lnTo>
                      <a:pt x="3194" y="4401"/>
                    </a:lnTo>
                    <a:lnTo>
                      <a:pt x="1828" y="5146"/>
                    </a:lnTo>
                    <a:cubicBezTo>
                      <a:pt x="2893" y="6015"/>
                      <a:pt x="1207" y="7417"/>
                      <a:pt x="2538" y="8393"/>
                    </a:cubicBezTo>
                    <a:cubicBezTo>
                      <a:pt x="3088" y="8783"/>
                      <a:pt x="3088" y="9937"/>
                      <a:pt x="3301" y="10611"/>
                    </a:cubicBezTo>
                    <a:lnTo>
                      <a:pt x="6335" y="11143"/>
                    </a:lnTo>
                    <a:cubicBezTo>
                      <a:pt x="6583" y="10611"/>
                      <a:pt x="6832" y="10061"/>
                      <a:pt x="7098" y="9493"/>
                    </a:cubicBezTo>
                    <a:cubicBezTo>
                      <a:pt x="7670" y="8245"/>
                      <a:pt x="7649" y="6456"/>
                      <a:pt x="9632" y="6456"/>
                    </a:cubicBezTo>
                    <a:cubicBezTo>
                      <a:pt x="9679" y="6456"/>
                      <a:pt x="9728" y="6457"/>
                      <a:pt x="9777" y="6459"/>
                    </a:cubicBezTo>
                    <a:cubicBezTo>
                      <a:pt x="10380" y="5217"/>
                      <a:pt x="11410" y="4791"/>
                      <a:pt x="12723" y="4685"/>
                    </a:cubicBezTo>
                    <a:cubicBezTo>
                      <a:pt x="13113" y="4649"/>
                      <a:pt x="13450" y="3939"/>
                      <a:pt x="13876" y="3443"/>
                    </a:cubicBezTo>
                    <a:cubicBezTo>
                      <a:pt x="13166" y="2378"/>
                      <a:pt x="12687" y="1012"/>
                      <a:pt x="11729" y="391"/>
                    </a:cubicBezTo>
                    <a:cubicBezTo>
                      <a:pt x="11516" y="249"/>
                      <a:pt x="11285" y="125"/>
                      <a:pt x="110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" name="Google Shape;280;p26"/>
              <p:cNvSpPr/>
              <p:nvPr/>
            </p:nvSpPr>
            <p:spPr>
              <a:xfrm>
                <a:off x="6368562" y="3771936"/>
                <a:ext cx="39115" cy="36745"/>
              </a:xfrm>
              <a:custGeom>
                <a:rect b="b" l="l" r="r" t="t"/>
                <a:pathLst>
                  <a:path extrusionOk="0" h="6371" w="6779">
                    <a:moveTo>
                      <a:pt x="870" y="1"/>
                    </a:moveTo>
                    <a:lnTo>
                      <a:pt x="1" y="1154"/>
                    </a:lnTo>
                    <a:lnTo>
                      <a:pt x="1509" y="2698"/>
                    </a:lnTo>
                    <a:lnTo>
                      <a:pt x="2272" y="3283"/>
                    </a:lnTo>
                    <a:cubicBezTo>
                      <a:pt x="3567" y="3922"/>
                      <a:pt x="3301" y="5625"/>
                      <a:pt x="4436" y="6370"/>
                    </a:cubicBezTo>
                    <a:cubicBezTo>
                      <a:pt x="4880" y="5341"/>
                      <a:pt x="5838" y="5554"/>
                      <a:pt x="6654" y="5377"/>
                    </a:cubicBezTo>
                    <a:cubicBezTo>
                      <a:pt x="6778" y="4117"/>
                      <a:pt x="5732" y="3549"/>
                      <a:pt x="4933" y="3265"/>
                    </a:cubicBezTo>
                    <a:cubicBezTo>
                      <a:pt x="3762" y="2875"/>
                      <a:pt x="2928" y="2360"/>
                      <a:pt x="2325" y="1278"/>
                    </a:cubicBezTo>
                    <a:cubicBezTo>
                      <a:pt x="2023" y="746"/>
                      <a:pt x="1367" y="426"/>
                      <a:pt x="87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" name="Google Shape;281;p26"/>
              <p:cNvSpPr/>
              <p:nvPr/>
            </p:nvSpPr>
            <p:spPr>
              <a:xfrm>
                <a:off x="6304793" y="3747169"/>
                <a:ext cx="25088" cy="13311"/>
              </a:xfrm>
              <a:custGeom>
                <a:rect b="b" l="l" r="r" t="t"/>
                <a:pathLst>
                  <a:path extrusionOk="0" h="2308" w="4348">
                    <a:moveTo>
                      <a:pt x="3957" y="1"/>
                    </a:moveTo>
                    <a:cubicBezTo>
                      <a:pt x="2680" y="355"/>
                      <a:pt x="1296" y="143"/>
                      <a:pt x="0" y="906"/>
                    </a:cubicBezTo>
                    <a:cubicBezTo>
                      <a:pt x="728" y="1651"/>
                      <a:pt x="728" y="1615"/>
                      <a:pt x="1544" y="1757"/>
                    </a:cubicBezTo>
                    <a:cubicBezTo>
                      <a:pt x="2147" y="1917"/>
                      <a:pt x="2733" y="2094"/>
                      <a:pt x="3318" y="2307"/>
                    </a:cubicBezTo>
                    <a:lnTo>
                      <a:pt x="4348" y="639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" name="Google Shape;282;p26"/>
              <p:cNvSpPr/>
              <p:nvPr/>
            </p:nvSpPr>
            <p:spPr>
              <a:xfrm>
                <a:off x="6365182" y="3787492"/>
                <a:ext cx="18025" cy="16582"/>
              </a:xfrm>
              <a:custGeom>
                <a:rect b="b" l="l" r="r" t="t"/>
                <a:pathLst>
                  <a:path extrusionOk="0" h="2875" w="3124">
                    <a:moveTo>
                      <a:pt x="2095" y="1"/>
                    </a:moveTo>
                    <a:lnTo>
                      <a:pt x="1" y="1030"/>
                    </a:lnTo>
                    <a:cubicBezTo>
                      <a:pt x="498" y="1455"/>
                      <a:pt x="782" y="1615"/>
                      <a:pt x="941" y="1864"/>
                    </a:cubicBezTo>
                    <a:cubicBezTo>
                      <a:pt x="1119" y="2112"/>
                      <a:pt x="1154" y="2449"/>
                      <a:pt x="1279" y="2875"/>
                    </a:cubicBezTo>
                    <a:lnTo>
                      <a:pt x="3124" y="2467"/>
                    </a:lnTo>
                    <a:lnTo>
                      <a:pt x="2858" y="586"/>
                    </a:lnTo>
                    <a:lnTo>
                      <a:pt x="209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26"/>
              <p:cNvSpPr/>
              <p:nvPr/>
            </p:nvSpPr>
            <p:spPr>
              <a:xfrm>
                <a:off x="6367131" y="3727108"/>
                <a:ext cx="198823" cy="438001"/>
              </a:xfrm>
              <a:custGeom>
                <a:rect b="b" l="l" r="r" t="t"/>
                <a:pathLst>
                  <a:path extrusionOk="0" h="75943" w="34458">
                    <a:moveTo>
                      <a:pt x="8836" y="6211"/>
                    </a:moveTo>
                    <a:cubicBezTo>
                      <a:pt x="10061" y="6371"/>
                      <a:pt x="10061" y="6371"/>
                      <a:pt x="12438" y="9352"/>
                    </a:cubicBezTo>
                    <a:lnTo>
                      <a:pt x="10930" y="10416"/>
                    </a:lnTo>
                    <a:cubicBezTo>
                      <a:pt x="10646" y="10044"/>
                      <a:pt x="9244" y="10079"/>
                      <a:pt x="10309" y="8997"/>
                    </a:cubicBezTo>
                    <a:lnTo>
                      <a:pt x="8836" y="6211"/>
                    </a:lnTo>
                    <a:close/>
                    <a:moveTo>
                      <a:pt x="13237" y="17585"/>
                    </a:moveTo>
                    <a:cubicBezTo>
                      <a:pt x="14213" y="18330"/>
                      <a:pt x="14976" y="19235"/>
                      <a:pt x="15951" y="19572"/>
                    </a:cubicBezTo>
                    <a:cubicBezTo>
                      <a:pt x="17034" y="19945"/>
                      <a:pt x="17548" y="20761"/>
                      <a:pt x="18294" y="21506"/>
                    </a:cubicBezTo>
                    <a:lnTo>
                      <a:pt x="16892" y="22216"/>
                    </a:lnTo>
                    <a:lnTo>
                      <a:pt x="19092" y="23440"/>
                    </a:lnTo>
                    <a:lnTo>
                      <a:pt x="18826" y="19359"/>
                    </a:lnTo>
                    <a:lnTo>
                      <a:pt x="18826" y="19359"/>
                    </a:lnTo>
                    <a:cubicBezTo>
                      <a:pt x="19500" y="20264"/>
                      <a:pt x="19890" y="20867"/>
                      <a:pt x="20352" y="21382"/>
                    </a:cubicBezTo>
                    <a:cubicBezTo>
                      <a:pt x="20813" y="21914"/>
                      <a:pt x="21328" y="22340"/>
                      <a:pt x="22091" y="23050"/>
                    </a:cubicBezTo>
                    <a:lnTo>
                      <a:pt x="22587" y="21346"/>
                    </a:lnTo>
                    <a:lnTo>
                      <a:pt x="25267" y="23742"/>
                    </a:lnTo>
                    <a:lnTo>
                      <a:pt x="26402" y="22713"/>
                    </a:lnTo>
                    <a:lnTo>
                      <a:pt x="27999" y="26261"/>
                    </a:lnTo>
                    <a:cubicBezTo>
                      <a:pt x="27384" y="26597"/>
                      <a:pt x="26823" y="26720"/>
                      <a:pt x="26292" y="26720"/>
                    </a:cubicBezTo>
                    <a:cubicBezTo>
                      <a:pt x="24969" y="26720"/>
                      <a:pt x="23833" y="25957"/>
                      <a:pt x="22516" y="25818"/>
                    </a:cubicBezTo>
                    <a:cubicBezTo>
                      <a:pt x="22516" y="26527"/>
                      <a:pt x="22499" y="27131"/>
                      <a:pt x="22499" y="27787"/>
                    </a:cubicBezTo>
                    <a:cubicBezTo>
                      <a:pt x="22392" y="27787"/>
                      <a:pt x="22270" y="27819"/>
                      <a:pt x="22169" y="27819"/>
                    </a:cubicBezTo>
                    <a:cubicBezTo>
                      <a:pt x="22118" y="27819"/>
                      <a:pt x="22073" y="27811"/>
                      <a:pt x="22037" y="27787"/>
                    </a:cubicBezTo>
                    <a:cubicBezTo>
                      <a:pt x="21133" y="27288"/>
                      <a:pt x="20502" y="26308"/>
                      <a:pt x="19338" y="26308"/>
                    </a:cubicBezTo>
                    <a:cubicBezTo>
                      <a:pt x="19178" y="26308"/>
                      <a:pt x="19008" y="26327"/>
                      <a:pt x="18826" y="26368"/>
                    </a:cubicBezTo>
                    <a:cubicBezTo>
                      <a:pt x="18808" y="26372"/>
                      <a:pt x="18788" y="26375"/>
                      <a:pt x="18768" y="26375"/>
                    </a:cubicBezTo>
                    <a:cubicBezTo>
                      <a:pt x="18417" y="26375"/>
                      <a:pt x="17797" y="25667"/>
                      <a:pt x="17495" y="25197"/>
                    </a:cubicBezTo>
                    <a:cubicBezTo>
                      <a:pt x="16998" y="24416"/>
                      <a:pt x="16661" y="23529"/>
                      <a:pt x="16360" y="22925"/>
                    </a:cubicBezTo>
                    <a:cubicBezTo>
                      <a:pt x="16129" y="22764"/>
                      <a:pt x="15928" y="22701"/>
                      <a:pt x="15748" y="22701"/>
                    </a:cubicBezTo>
                    <a:cubicBezTo>
                      <a:pt x="15114" y="22701"/>
                      <a:pt x="14724" y="23479"/>
                      <a:pt x="14110" y="23479"/>
                    </a:cubicBezTo>
                    <a:cubicBezTo>
                      <a:pt x="13959" y="23479"/>
                      <a:pt x="13794" y="23432"/>
                      <a:pt x="13609" y="23316"/>
                    </a:cubicBezTo>
                    <a:cubicBezTo>
                      <a:pt x="13398" y="23182"/>
                      <a:pt x="13213" y="23127"/>
                      <a:pt x="13048" y="23127"/>
                    </a:cubicBezTo>
                    <a:cubicBezTo>
                      <a:pt x="12310" y="23127"/>
                      <a:pt x="11952" y="24236"/>
                      <a:pt x="11285" y="24540"/>
                    </a:cubicBezTo>
                    <a:cubicBezTo>
                      <a:pt x="10309" y="24984"/>
                      <a:pt x="9475" y="24913"/>
                      <a:pt x="8357" y="25126"/>
                    </a:cubicBezTo>
                    <a:cubicBezTo>
                      <a:pt x="8712" y="23440"/>
                      <a:pt x="10007" y="23263"/>
                      <a:pt x="10877" y="22588"/>
                    </a:cubicBezTo>
                    <a:cubicBezTo>
                      <a:pt x="9333" y="21453"/>
                      <a:pt x="11161" y="20583"/>
                      <a:pt x="11107" y="19732"/>
                    </a:cubicBezTo>
                    <a:cubicBezTo>
                      <a:pt x="10966" y="17815"/>
                      <a:pt x="13183" y="19075"/>
                      <a:pt x="13237" y="17585"/>
                    </a:cubicBezTo>
                    <a:close/>
                    <a:moveTo>
                      <a:pt x="444" y="1"/>
                    </a:moveTo>
                    <a:lnTo>
                      <a:pt x="444" y="1"/>
                    </a:lnTo>
                    <a:cubicBezTo>
                      <a:pt x="373" y="746"/>
                      <a:pt x="0" y="1438"/>
                      <a:pt x="1278" y="1758"/>
                    </a:cubicBezTo>
                    <a:cubicBezTo>
                      <a:pt x="2147" y="1953"/>
                      <a:pt x="2662" y="2929"/>
                      <a:pt x="2857" y="3869"/>
                    </a:cubicBezTo>
                    <a:cubicBezTo>
                      <a:pt x="3034" y="4756"/>
                      <a:pt x="3123" y="5643"/>
                      <a:pt x="3247" y="6530"/>
                    </a:cubicBezTo>
                    <a:lnTo>
                      <a:pt x="3549" y="6140"/>
                    </a:lnTo>
                    <a:lnTo>
                      <a:pt x="5412" y="8145"/>
                    </a:lnTo>
                    <a:lnTo>
                      <a:pt x="6654" y="6903"/>
                    </a:lnTo>
                    <a:lnTo>
                      <a:pt x="8393" y="10505"/>
                    </a:lnTo>
                    <a:lnTo>
                      <a:pt x="6654" y="14426"/>
                    </a:lnTo>
                    <a:lnTo>
                      <a:pt x="5944" y="14036"/>
                    </a:lnTo>
                    <a:cubicBezTo>
                      <a:pt x="5678" y="14338"/>
                      <a:pt x="5447" y="14657"/>
                      <a:pt x="5252" y="14976"/>
                    </a:cubicBezTo>
                    <a:cubicBezTo>
                      <a:pt x="5163" y="15154"/>
                      <a:pt x="5217" y="15402"/>
                      <a:pt x="5199" y="15615"/>
                    </a:cubicBezTo>
                    <a:cubicBezTo>
                      <a:pt x="7346" y="16591"/>
                      <a:pt x="7701" y="17017"/>
                      <a:pt x="8162" y="19004"/>
                    </a:cubicBezTo>
                    <a:lnTo>
                      <a:pt x="4471" y="18827"/>
                    </a:lnTo>
                    <a:lnTo>
                      <a:pt x="4471" y="18827"/>
                    </a:lnTo>
                    <a:cubicBezTo>
                      <a:pt x="4755" y="21754"/>
                      <a:pt x="5057" y="22606"/>
                      <a:pt x="6193" y="24114"/>
                    </a:cubicBezTo>
                    <a:lnTo>
                      <a:pt x="7754" y="24061"/>
                    </a:lnTo>
                    <a:lnTo>
                      <a:pt x="7754" y="24061"/>
                    </a:lnTo>
                    <a:cubicBezTo>
                      <a:pt x="8073" y="25480"/>
                      <a:pt x="7914" y="26740"/>
                      <a:pt x="6920" y="27379"/>
                    </a:cubicBezTo>
                    <a:cubicBezTo>
                      <a:pt x="5518" y="28319"/>
                      <a:pt x="7026" y="29703"/>
                      <a:pt x="5962" y="30857"/>
                    </a:cubicBezTo>
                    <a:cubicBezTo>
                      <a:pt x="4241" y="32720"/>
                      <a:pt x="3850" y="35399"/>
                      <a:pt x="2644" y="37812"/>
                    </a:cubicBezTo>
                    <a:lnTo>
                      <a:pt x="4471" y="38380"/>
                    </a:lnTo>
                    <a:cubicBezTo>
                      <a:pt x="4400" y="39161"/>
                      <a:pt x="4436" y="40012"/>
                      <a:pt x="4259" y="40829"/>
                    </a:cubicBezTo>
                    <a:cubicBezTo>
                      <a:pt x="3939" y="42319"/>
                      <a:pt x="4329" y="43579"/>
                      <a:pt x="5252" y="44732"/>
                    </a:cubicBezTo>
                    <a:cubicBezTo>
                      <a:pt x="5838" y="45460"/>
                      <a:pt x="6370" y="46240"/>
                      <a:pt x="7026" y="46932"/>
                    </a:cubicBezTo>
                    <a:cubicBezTo>
                      <a:pt x="7789" y="47731"/>
                      <a:pt x="9209" y="47678"/>
                      <a:pt x="9670" y="48920"/>
                    </a:cubicBezTo>
                    <a:cubicBezTo>
                      <a:pt x="9723" y="49026"/>
                      <a:pt x="9812" y="49097"/>
                      <a:pt x="9919" y="49132"/>
                    </a:cubicBezTo>
                    <a:cubicBezTo>
                      <a:pt x="10191" y="49213"/>
                      <a:pt x="10478" y="49350"/>
                      <a:pt x="10740" y="49350"/>
                    </a:cubicBezTo>
                    <a:cubicBezTo>
                      <a:pt x="10768" y="49350"/>
                      <a:pt x="10796" y="49349"/>
                      <a:pt x="10824" y="49345"/>
                    </a:cubicBezTo>
                    <a:cubicBezTo>
                      <a:pt x="11569" y="49257"/>
                      <a:pt x="12279" y="49257"/>
                      <a:pt x="12917" y="48547"/>
                    </a:cubicBezTo>
                    <a:cubicBezTo>
                      <a:pt x="12958" y="48500"/>
                      <a:pt x="13033" y="48481"/>
                      <a:pt x="13131" y="48481"/>
                    </a:cubicBezTo>
                    <a:cubicBezTo>
                      <a:pt x="13526" y="48481"/>
                      <a:pt x="14291" y="48790"/>
                      <a:pt x="14670" y="48790"/>
                    </a:cubicBezTo>
                    <a:cubicBezTo>
                      <a:pt x="14764" y="48790"/>
                      <a:pt x="14834" y="48771"/>
                      <a:pt x="14869" y="48724"/>
                    </a:cubicBezTo>
                    <a:cubicBezTo>
                      <a:pt x="15721" y="47642"/>
                      <a:pt x="16892" y="47944"/>
                      <a:pt x="17921" y="47695"/>
                    </a:cubicBezTo>
                    <a:cubicBezTo>
                      <a:pt x="17948" y="47687"/>
                      <a:pt x="17976" y="47684"/>
                      <a:pt x="18005" y="47684"/>
                    </a:cubicBezTo>
                    <a:cubicBezTo>
                      <a:pt x="18165" y="47684"/>
                      <a:pt x="18357" y="47795"/>
                      <a:pt x="18613" y="47855"/>
                    </a:cubicBezTo>
                    <a:cubicBezTo>
                      <a:pt x="18550" y="48716"/>
                      <a:pt x="18847" y="48890"/>
                      <a:pt x="19260" y="48890"/>
                    </a:cubicBezTo>
                    <a:cubicBezTo>
                      <a:pt x="19540" y="48890"/>
                      <a:pt x="19874" y="48810"/>
                      <a:pt x="20185" y="48810"/>
                    </a:cubicBezTo>
                    <a:cubicBezTo>
                      <a:pt x="20457" y="48810"/>
                      <a:pt x="20713" y="48871"/>
                      <a:pt x="20902" y="49097"/>
                    </a:cubicBezTo>
                    <a:cubicBezTo>
                      <a:pt x="20831" y="49558"/>
                      <a:pt x="20902" y="50233"/>
                      <a:pt x="20636" y="50765"/>
                    </a:cubicBezTo>
                    <a:cubicBezTo>
                      <a:pt x="20228" y="51546"/>
                      <a:pt x="21150" y="52592"/>
                      <a:pt x="20068" y="53178"/>
                    </a:cubicBezTo>
                    <a:cubicBezTo>
                      <a:pt x="21771" y="55112"/>
                      <a:pt x="20955" y="57649"/>
                      <a:pt x="21594" y="59424"/>
                    </a:cubicBezTo>
                    <a:cubicBezTo>
                      <a:pt x="20742" y="61713"/>
                      <a:pt x="19589" y="63327"/>
                      <a:pt x="19624" y="65776"/>
                    </a:cubicBezTo>
                    <a:cubicBezTo>
                      <a:pt x="19678" y="68597"/>
                      <a:pt x="18453" y="71436"/>
                      <a:pt x="17406" y="74168"/>
                    </a:cubicBezTo>
                    <a:cubicBezTo>
                      <a:pt x="17247" y="74577"/>
                      <a:pt x="17158" y="75002"/>
                      <a:pt x="16910" y="75943"/>
                    </a:cubicBezTo>
                    <a:cubicBezTo>
                      <a:pt x="28177" y="66379"/>
                      <a:pt x="34458" y="51617"/>
                      <a:pt x="32258" y="36144"/>
                    </a:cubicBezTo>
                    <a:cubicBezTo>
                      <a:pt x="29756" y="18472"/>
                      <a:pt x="16874" y="4756"/>
                      <a:pt x="44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p26"/>
              <p:cNvSpPr/>
              <p:nvPr/>
            </p:nvSpPr>
            <p:spPr>
              <a:xfrm>
                <a:off x="6036094" y="3734681"/>
                <a:ext cx="181628" cy="303024"/>
              </a:xfrm>
              <a:custGeom>
                <a:rect b="b" l="l" r="r" t="t"/>
                <a:pathLst>
                  <a:path extrusionOk="0" h="52540" w="31478">
                    <a:moveTo>
                      <a:pt x="28337" y="1"/>
                    </a:moveTo>
                    <a:cubicBezTo>
                      <a:pt x="13326" y="5785"/>
                      <a:pt x="2556" y="18986"/>
                      <a:pt x="1" y="34405"/>
                    </a:cubicBezTo>
                    <a:cubicBezTo>
                      <a:pt x="516" y="36961"/>
                      <a:pt x="764" y="39569"/>
                      <a:pt x="1154" y="42159"/>
                    </a:cubicBezTo>
                    <a:cubicBezTo>
                      <a:pt x="1172" y="42266"/>
                      <a:pt x="1438" y="42355"/>
                      <a:pt x="1687" y="42496"/>
                    </a:cubicBezTo>
                    <a:cubicBezTo>
                      <a:pt x="1687" y="41574"/>
                      <a:pt x="1704" y="40704"/>
                      <a:pt x="1704" y="39835"/>
                    </a:cubicBezTo>
                    <a:lnTo>
                      <a:pt x="2112" y="39817"/>
                    </a:lnTo>
                    <a:lnTo>
                      <a:pt x="3905" y="45513"/>
                    </a:lnTo>
                    <a:cubicBezTo>
                      <a:pt x="4490" y="45956"/>
                      <a:pt x="5289" y="46595"/>
                      <a:pt x="6122" y="47145"/>
                    </a:cubicBezTo>
                    <a:cubicBezTo>
                      <a:pt x="6548" y="47465"/>
                      <a:pt x="7045" y="47678"/>
                      <a:pt x="7560" y="47784"/>
                    </a:cubicBezTo>
                    <a:cubicBezTo>
                      <a:pt x="9813" y="48068"/>
                      <a:pt x="12492" y="48884"/>
                      <a:pt x="13557" y="50481"/>
                    </a:cubicBezTo>
                    <a:cubicBezTo>
                      <a:pt x="14515" y="51971"/>
                      <a:pt x="15810" y="52202"/>
                      <a:pt x="16751" y="52539"/>
                    </a:cubicBezTo>
                    <a:lnTo>
                      <a:pt x="18827" y="51652"/>
                    </a:lnTo>
                    <a:cubicBezTo>
                      <a:pt x="18720" y="51475"/>
                      <a:pt x="18632" y="51155"/>
                      <a:pt x="18525" y="51138"/>
                    </a:cubicBezTo>
                    <a:cubicBezTo>
                      <a:pt x="15367" y="50960"/>
                      <a:pt x="15367" y="50978"/>
                      <a:pt x="14905" y="48015"/>
                    </a:cubicBezTo>
                    <a:cubicBezTo>
                      <a:pt x="14870" y="47695"/>
                      <a:pt x="14799" y="47376"/>
                      <a:pt x="14675" y="46755"/>
                    </a:cubicBezTo>
                    <a:lnTo>
                      <a:pt x="11818" y="46152"/>
                    </a:lnTo>
                    <a:lnTo>
                      <a:pt x="12031" y="42461"/>
                    </a:lnTo>
                    <a:cubicBezTo>
                      <a:pt x="12009" y="42460"/>
                      <a:pt x="11988" y="42460"/>
                      <a:pt x="11967" y="42460"/>
                    </a:cubicBezTo>
                    <a:cubicBezTo>
                      <a:pt x="9761" y="42460"/>
                      <a:pt x="10756" y="45214"/>
                      <a:pt x="9157" y="45531"/>
                    </a:cubicBezTo>
                    <a:cubicBezTo>
                      <a:pt x="7577" y="44537"/>
                      <a:pt x="7577" y="44537"/>
                      <a:pt x="6832" y="39036"/>
                    </a:cubicBezTo>
                    <a:cubicBezTo>
                      <a:pt x="7471" y="36162"/>
                      <a:pt x="10807" y="37120"/>
                      <a:pt x="11570" y="34867"/>
                    </a:cubicBezTo>
                    <a:lnTo>
                      <a:pt x="13876" y="35683"/>
                    </a:lnTo>
                    <a:cubicBezTo>
                      <a:pt x="13930" y="37014"/>
                      <a:pt x="14213" y="38274"/>
                      <a:pt x="15651" y="39090"/>
                    </a:cubicBezTo>
                    <a:lnTo>
                      <a:pt x="14870" y="33554"/>
                    </a:lnTo>
                    <a:cubicBezTo>
                      <a:pt x="15012" y="33305"/>
                      <a:pt x="15189" y="33092"/>
                      <a:pt x="15367" y="32880"/>
                    </a:cubicBezTo>
                    <a:cubicBezTo>
                      <a:pt x="16733" y="31584"/>
                      <a:pt x="18720" y="30662"/>
                      <a:pt x="18277" y="28231"/>
                    </a:cubicBezTo>
                    <a:cubicBezTo>
                      <a:pt x="19217" y="27148"/>
                      <a:pt x="19501" y="25569"/>
                      <a:pt x="20903" y="24824"/>
                    </a:cubicBezTo>
                    <a:cubicBezTo>
                      <a:pt x="21169" y="24664"/>
                      <a:pt x="21701" y="24540"/>
                      <a:pt x="21701" y="24416"/>
                    </a:cubicBezTo>
                    <a:cubicBezTo>
                      <a:pt x="21701" y="22606"/>
                      <a:pt x="23298" y="22375"/>
                      <a:pt x="24345" y="21453"/>
                    </a:cubicBezTo>
                    <a:cubicBezTo>
                      <a:pt x="24698" y="21969"/>
                      <a:pt x="25002" y="22149"/>
                      <a:pt x="25280" y="22149"/>
                    </a:cubicBezTo>
                    <a:cubicBezTo>
                      <a:pt x="25925" y="22149"/>
                      <a:pt x="26432" y="21185"/>
                      <a:pt x="27082" y="21185"/>
                    </a:cubicBezTo>
                    <a:cubicBezTo>
                      <a:pt x="27098" y="21185"/>
                      <a:pt x="27114" y="21185"/>
                      <a:pt x="27131" y="21187"/>
                    </a:cubicBezTo>
                    <a:cubicBezTo>
                      <a:pt x="27184" y="21187"/>
                      <a:pt x="27237" y="20867"/>
                      <a:pt x="27255" y="20832"/>
                    </a:cubicBezTo>
                    <a:lnTo>
                      <a:pt x="25250" y="19909"/>
                    </a:lnTo>
                    <a:lnTo>
                      <a:pt x="25835" y="18348"/>
                    </a:lnTo>
                    <a:lnTo>
                      <a:pt x="24274" y="17851"/>
                    </a:lnTo>
                    <a:cubicBezTo>
                      <a:pt x="25161" y="17514"/>
                      <a:pt x="26048" y="17727"/>
                      <a:pt x="26829" y="17531"/>
                    </a:cubicBezTo>
                    <a:cubicBezTo>
                      <a:pt x="27610" y="17336"/>
                      <a:pt x="28266" y="16751"/>
                      <a:pt x="28976" y="16325"/>
                    </a:cubicBezTo>
                    <a:cubicBezTo>
                      <a:pt x="29774" y="15846"/>
                      <a:pt x="30573" y="15349"/>
                      <a:pt x="31478" y="14781"/>
                    </a:cubicBezTo>
                    <a:cubicBezTo>
                      <a:pt x="30466" y="12723"/>
                      <a:pt x="27769" y="12049"/>
                      <a:pt x="27698" y="9565"/>
                    </a:cubicBezTo>
                    <a:lnTo>
                      <a:pt x="25143" y="11836"/>
                    </a:lnTo>
                    <a:cubicBezTo>
                      <a:pt x="25764" y="8571"/>
                      <a:pt x="23600" y="8908"/>
                      <a:pt x="22269" y="8465"/>
                    </a:cubicBezTo>
                    <a:cubicBezTo>
                      <a:pt x="21932" y="8855"/>
                      <a:pt x="21559" y="9032"/>
                      <a:pt x="21027" y="9316"/>
                    </a:cubicBezTo>
                    <a:lnTo>
                      <a:pt x="21825" y="10132"/>
                    </a:lnTo>
                    <a:lnTo>
                      <a:pt x="20353" y="11197"/>
                    </a:lnTo>
                    <a:cubicBezTo>
                      <a:pt x="21772" y="12244"/>
                      <a:pt x="20956" y="13628"/>
                      <a:pt x="20690" y="13734"/>
                    </a:cubicBezTo>
                    <a:cubicBezTo>
                      <a:pt x="18756" y="14444"/>
                      <a:pt x="19217" y="16396"/>
                      <a:pt x="18401" y="17620"/>
                    </a:cubicBezTo>
                    <a:lnTo>
                      <a:pt x="17460" y="16910"/>
                    </a:lnTo>
                    <a:cubicBezTo>
                      <a:pt x="17052" y="16502"/>
                      <a:pt x="17886" y="16360"/>
                      <a:pt x="17851" y="16023"/>
                    </a:cubicBezTo>
                    <a:cubicBezTo>
                      <a:pt x="17833" y="15580"/>
                      <a:pt x="17744" y="15136"/>
                      <a:pt x="17673" y="14639"/>
                    </a:cubicBezTo>
                    <a:lnTo>
                      <a:pt x="14781" y="13805"/>
                    </a:lnTo>
                    <a:cubicBezTo>
                      <a:pt x="14391" y="10558"/>
                      <a:pt x="17727" y="10026"/>
                      <a:pt x="19075" y="8056"/>
                    </a:cubicBezTo>
                    <a:cubicBezTo>
                      <a:pt x="19476" y="8451"/>
                      <a:pt x="19895" y="8555"/>
                      <a:pt x="20323" y="8555"/>
                    </a:cubicBezTo>
                    <a:cubicBezTo>
                      <a:pt x="20808" y="8555"/>
                      <a:pt x="21305" y="8420"/>
                      <a:pt x="21802" y="8420"/>
                    </a:cubicBezTo>
                    <a:cubicBezTo>
                      <a:pt x="21952" y="8420"/>
                      <a:pt x="22102" y="8433"/>
                      <a:pt x="22251" y="8465"/>
                    </a:cubicBezTo>
                    <a:cubicBezTo>
                      <a:pt x="22127" y="7702"/>
                      <a:pt x="22056" y="7152"/>
                      <a:pt x="21967" y="6495"/>
                    </a:cubicBezTo>
                    <a:cubicBezTo>
                      <a:pt x="23198" y="6481"/>
                      <a:pt x="23566" y="4540"/>
                      <a:pt x="24952" y="4540"/>
                    </a:cubicBezTo>
                    <a:cubicBezTo>
                      <a:pt x="25264" y="4540"/>
                      <a:pt x="25629" y="4639"/>
                      <a:pt x="26066" y="4880"/>
                    </a:cubicBezTo>
                    <a:cubicBezTo>
                      <a:pt x="25374" y="5963"/>
                      <a:pt x="24274" y="6335"/>
                      <a:pt x="23458" y="7010"/>
                    </a:cubicBezTo>
                    <a:lnTo>
                      <a:pt x="26243" y="8376"/>
                    </a:lnTo>
                    <a:lnTo>
                      <a:pt x="28089" y="7205"/>
                    </a:lnTo>
                    <a:lnTo>
                      <a:pt x="28160" y="5324"/>
                    </a:lnTo>
                    <a:cubicBezTo>
                      <a:pt x="28332" y="5383"/>
                      <a:pt x="28506" y="5414"/>
                      <a:pt x="28690" y="5414"/>
                    </a:cubicBezTo>
                    <a:cubicBezTo>
                      <a:pt x="29226" y="5414"/>
                      <a:pt x="29853" y="5151"/>
                      <a:pt x="30804" y="4543"/>
                    </a:cubicBezTo>
                    <a:lnTo>
                      <a:pt x="29029" y="3621"/>
                    </a:lnTo>
                    <a:lnTo>
                      <a:pt x="29561" y="2733"/>
                    </a:lnTo>
                    <a:lnTo>
                      <a:pt x="28231" y="1722"/>
                    </a:lnTo>
                    <a:cubicBezTo>
                      <a:pt x="28355" y="1190"/>
                      <a:pt x="28692" y="586"/>
                      <a:pt x="28515" y="232"/>
                    </a:cubicBezTo>
                    <a:cubicBezTo>
                      <a:pt x="28479" y="161"/>
                      <a:pt x="28408" y="72"/>
                      <a:pt x="2833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" name="Google Shape;285;p26"/>
              <p:cNvSpPr/>
              <p:nvPr/>
            </p:nvSpPr>
            <p:spPr>
              <a:xfrm>
                <a:off x="6143575" y="4010833"/>
                <a:ext cx="186233" cy="216616"/>
              </a:xfrm>
              <a:custGeom>
                <a:rect b="b" l="l" r="r" t="t"/>
                <a:pathLst>
                  <a:path extrusionOk="0" h="37558" w="32276">
                    <a:moveTo>
                      <a:pt x="3376" y="1"/>
                    </a:moveTo>
                    <a:cubicBezTo>
                      <a:pt x="3358" y="1"/>
                      <a:pt x="3345" y="4"/>
                      <a:pt x="3336" y="12"/>
                    </a:cubicBezTo>
                    <a:cubicBezTo>
                      <a:pt x="905" y="2621"/>
                      <a:pt x="905" y="2621"/>
                      <a:pt x="1243" y="6400"/>
                    </a:cubicBezTo>
                    <a:cubicBezTo>
                      <a:pt x="1260" y="6595"/>
                      <a:pt x="1118" y="6790"/>
                      <a:pt x="1065" y="7003"/>
                    </a:cubicBezTo>
                    <a:cubicBezTo>
                      <a:pt x="693" y="8405"/>
                      <a:pt x="338" y="9807"/>
                      <a:pt x="1" y="11155"/>
                    </a:cubicBezTo>
                    <a:lnTo>
                      <a:pt x="1118" y="14012"/>
                    </a:lnTo>
                    <a:cubicBezTo>
                      <a:pt x="2147" y="15148"/>
                      <a:pt x="3106" y="16283"/>
                      <a:pt x="4188" y="17330"/>
                    </a:cubicBezTo>
                    <a:cubicBezTo>
                      <a:pt x="5271" y="18413"/>
                      <a:pt x="5677" y="20424"/>
                      <a:pt x="7592" y="20424"/>
                    </a:cubicBezTo>
                    <a:cubicBezTo>
                      <a:pt x="7779" y="20424"/>
                      <a:pt x="7980" y="20405"/>
                      <a:pt x="8198" y="20364"/>
                    </a:cubicBezTo>
                    <a:cubicBezTo>
                      <a:pt x="9263" y="21234"/>
                      <a:pt x="10735" y="21553"/>
                      <a:pt x="11179" y="23221"/>
                    </a:cubicBezTo>
                    <a:cubicBezTo>
                      <a:pt x="11587" y="24711"/>
                      <a:pt x="12669" y="26024"/>
                      <a:pt x="13024" y="27515"/>
                    </a:cubicBezTo>
                    <a:cubicBezTo>
                      <a:pt x="13361" y="28863"/>
                      <a:pt x="14461" y="29662"/>
                      <a:pt x="14834" y="30780"/>
                    </a:cubicBezTo>
                    <a:cubicBezTo>
                      <a:pt x="15278" y="32128"/>
                      <a:pt x="15970" y="33246"/>
                      <a:pt x="16573" y="34470"/>
                    </a:cubicBezTo>
                    <a:cubicBezTo>
                      <a:pt x="17070" y="35428"/>
                      <a:pt x="18223" y="35038"/>
                      <a:pt x="18525" y="36191"/>
                    </a:cubicBezTo>
                    <a:cubicBezTo>
                      <a:pt x="18631" y="36564"/>
                      <a:pt x="18844" y="36901"/>
                      <a:pt x="19146" y="37185"/>
                    </a:cubicBezTo>
                    <a:cubicBezTo>
                      <a:pt x="20299" y="37345"/>
                      <a:pt x="21470" y="37469"/>
                      <a:pt x="22659" y="37558"/>
                    </a:cubicBezTo>
                    <a:cubicBezTo>
                      <a:pt x="22559" y="37158"/>
                      <a:pt x="22490" y="36790"/>
                      <a:pt x="21808" y="36790"/>
                    </a:cubicBezTo>
                    <a:cubicBezTo>
                      <a:pt x="21763" y="36790"/>
                      <a:pt x="21716" y="36791"/>
                      <a:pt x="21665" y="36795"/>
                    </a:cubicBezTo>
                    <a:cubicBezTo>
                      <a:pt x="21645" y="36796"/>
                      <a:pt x="21626" y="36796"/>
                      <a:pt x="21608" y="36796"/>
                    </a:cubicBezTo>
                    <a:cubicBezTo>
                      <a:pt x="20725" y="36796"/>
                      <a:pt x="22437" y="35547"/>
                      <a:pt x="21115" y="35251"/>
                    </a:cubicBezTo>
                    <a:cubicBezTo>
                      <a:pt x="20388" y="35073"/>
                      <a:pt x="22109" y="33707"/>
                      <a:pt x="20725" y="33246"/>
                    </a:cubicBezTo>
                    <a:lnTo>
                      <a:pt x="20920" y="32980"/>
                    </a:lnTo>
                    <a:lnTo>
                      <a:pt x="22783" y="32394"/>
                    </a:lnTo>
                    <a:lnTo>
                      <a:pt x="21860" y="30017"/>
                    </a:lnTo>
                    <a:lnTo>
                      <a:pt x="23191" y="29839"/>
                    </a:lnTo>
                    <a:cubicBezTo>
                      <a:pt x="23599" y="29041"/>
                      <a:pt x="24007" y="28313"/>
                      <a:pt x="24380" y="27550"/>
                    </a:cubicBezTo>
                    <a:cubicBezTo>
                      <a:pt x="24646" y="26982"/>
                      <a:pt x="25178" y="26308"/>
                      <a:pt x="25036" y="25829"/>
                    </a:cubicBezTo>
                    <a:cubicBezTo>
                      <a:pt x="24451" y="23718"/>
                      <a:pt x="26083" y="22972"/>
                      <a:pt x="27343" y="22529"/>
                    </a:cubicBezTo>
                    <a:cubicBezTo>
                      <a:pt x="28603" y="22068"/>
                      <a:pt x="29082" y="21482"/>
                      <a:pt x="29242" y="20311"/>
                    </a:cubicBezTo>
                    <a:cubicBezTo>
                      <a:pt x="29419" y="19069"/>
                      <a:pt x="29809" y="17862"/>
                      <a:pt x="29898" y="16620"/>
                    </a:cubicBezTo>
                    <a:cubicBezTo>
                      <a:pt x="29987" y="15467"/>
                      <a:pt x="30005" y="14438"/>
                      <a:pt x="31087" y="13675"/>
                    </a:cubicBezTo>
                    <a:cubicBezTo>
                      <a:pt x="31442" y="13444"/>
                      <a:pt x="31531" y="12788"/>
                      <a:pt x="31655" y="12309"/>
                    </a:cubicBezTo>
                    <a:cubicBezTo>
                      <a:pt x="32276" y="10144"/>
                      <a:pt x="31868" y="9612"/>
                      <a:pt x="29490" y="9133"/>
                    </a:cubicBezTo>
                    <a:cubicBezTo>
                      <a:pt x="29100" y="9062"/>
                      <a:pt x="28816" y="8494"/>
                      <a:pt x="28266" y="7926"/>
                    </a:cubicBezTo>
                    <a:lnTo>
                      <a:pt x="24895" y="8778"/>
                    </a:lnTo>
                    <a:cubicBezTo>
                      <a:pt x="24522" y="7678"/>
                      <a:pt x="23315" y="7678"/>
                      <a:pt x="22215" y="7465"/>
                    </a:cubicBezTo>
                    <a:lnTo>
                      <a:pt x="21647" y="8157"/>
                    </a:lnTo>
                    <a:lnTo>
                      <a:pt x="18063" y="3597"/>
                    </a:lnTo>
                    <a:cubicBezTo>
                      <a:pt x="16840" y="3528"/>
                      <a:pt x="15905" y="3374"/>
                      <a:pt x="15067" y="3374"/>
                    </a:cubicBezTo>
                    <a:cubicBezTo>
                      <a:pt x="14823" y="3374"/>
                      <a:pt x="14587" y="3387"/>
                      <a:pt x="14355" y="3419"/>
                    </a:cubicBezTo>
                    <a:cubicBezTo>
                      <a:pt x="14295" y="3427"/>
                      <a:pt x="14238" y="3430"/>
                      <a:pt x="14183" y="3430"/>
                    </a:cubicBezTo>
                    <a:cubicBezTo>
                      <a:pt x="13092" y="3430"/>
                      <a:pt x="13035" y="1981"/>
                      <a:pt x="11835" y="1964"/>
                    </a:cubicBezTo>
                    <a:cubicBezTo>
                      <a:pt x="11108" y="1964"/>
                      <a:pt x="9901" y="1467"/>
                      <a:pt x="9582" y="438"/>
                    </a:cubicBezTo>
                    <a:cubicBezTo>
                      <a:pt x="8677" y="793"/>
                      <a:pt x="7914" y="1361"/>
                      <a:pt x="7133" y="1361"/>
                    </a:cubicBezTo>
                    <a:cubicBezTo>
                      <a:pt x="7119" y="1361"/>
                      <a:pt x="7105" y="1361"/>
                      <a:pt x="7091" y="1361"/>
                    </a:cubicBezTo>
                    <a:cubicBezTo>
                      <a:pt x="6288" y="1361"/>
                      <a:pt x="5470" y="877"/>
                      <a:pt x="4703" y="616"/>
                    </a:cubicBezTo>
                    <a:lnTo>
                      <a:pt x="4170" y="1184"/>
                    </a:lnTo>
                    <a:lnTo>
                      <a:pt x="3585" y="48"/>
                    </a:lnTo>
                    <a:cubicBezTo>
                      <a:pt x="3517" y="34"/>
                      <a:pt x="3429" y="1"/>
                      <a:pt x="337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" name="Google Shape;286;p26"/>
              <p:cNvSpPr/>
              <p:nvPr/>
            </p:nvSpPr>
            <p:spPr>
              <a:xfrm>
                <a:off x="6110513" y="3969114"/>
                <a:ext cx="33997" cy="13957"/>
              </a:xfrm>
              <a:custGeom>
                <a:rect b="b" l="l" r="r" t="t"/>
                <a:pathLst>
                  <a:path extrusionOk="0" h="2420" w="5892">
                    <a:moveTo>
                      <a:pt x="2076" y="1"/>
                    </a:moveTo>
                    <a:cubicBezTo>
                      <a:pt x="1454" y="1"/>
                      <a:pt x="791" y="230"/>
                      <a:pt x="0" y="592"/>
                    </a:cubicBezTo>
                    <a:cubicBezTo>
                      <a:pt x="564" y="957"/>
                      <a:pt x="1113" y="1415"/>
                      <a:pt x="1254" y="1415"/>
                    </a:cubicBezTo>
                    <a:cubicBezTo>
                      <a:pt x="1264" y="1415"/>
                      <a:pt x="1272" y="1412"/>
                      <a:pt x="1278" y="1408"/>
                    </a:cubicBezTo>
                    <a:cubicBezTo>
                      <a:pt x="1606" y="1108"/>
                      <a:pt x="1874" y="952"/>
                      <a:pt x="2167" y="952"/>
                    </a:cubicBezTo>
                    <a:cubicBezTo>
                      <a:pt x="2429" y="952"/>
                      <a:pt x="2710" y="1077"/>
                      <a:pt x="3070" y="1337"/>
                    </a:cubicBezTo>
                    <a:cubicBezTo>
                      <a:pt x="3815" y="1869"/>
                      <a:pt x="4773" y="2011"/>
                      <a:pt x="5838" y="2419"/>
                    </a:cubicBezTo>
                    <a:lnTo>
                      <a:pt x="5891" y="1071"/>
                    </a:lnTo>
                    <a:cubicBezTo>
                      <a:pt x="5040" y="893"/>
                      <a:pt x="4170" y="964"/>
                      <a:pt x="3656" y="574"/>
                    </a:cubicBezTo>
                    <a:cubicBezTo>
                      <a:pt x="3121" y="171"/>
                      <a:pt x="2614" y="1"/>
                      <a:pt x="207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26"/>
              <p:cNvSpPr/>
              <p:nvPr/>
            </p:nvSpPr>
            <p:spPr>
              <a:xfrm>
                <a:off x="6151865" y="3979381"/>
                <a:ext cx="35739" cy="11875"/>
              </a:xfrm>
              <a:custGeom>
                <a:rect b="b" l="l" r="r" t="t"/>
                <a:pathLst>
                  <a:path extrusionOk="0" h="2059" w="6194">
                    <a:moveTo>
                      <a:pt x="6193" y="0"/>
                    </a:moveTo>
                    <a:lnTo>
                      <a:pt x="6193" y="0"/>
                    </a:lnTo>
                    <a:cubicBezTo>
                      <a:pt x="4801" y="195"/>
                      <a:pt x="3970" y="433"/>
                      <a:pt x="3202" y="433"/>
                    </a:cubicBezTo>
                    <a:cubicBezTo>
                      <a:pt x="3128" y="433"/>
                      <a:pt x="3055" y="431"/>
                      <a:pt x="2982" y="426"/>
                    </a:cubicBezTo>
                    <a:cubicBezTo>
                      <a:pt x="2453" y="395"/>
                      <a:pt x="1944" y="74"/>
                      <a:pt x="1353" y="74"/>
                    </a:cubicBezTo>
                    <a:cubicBezTo>
                      <a:pt x="951" y="74"/>
                      <a:pt x="511" y="222"/>
                      <a:pt x="1" y="710"/>
                    </a:cubicBezTo>
                    <a:lnTo>
                      <a:pt x="1473" y="2059"/>
                    </a:lnTo>
                    <a:cubicBezTo>
                      <a:pt x="2432" y="409"/>
                      <a:pt x="4472" y="1526"/>
                      <a:pt x="619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26"/>
              <p:cNvSpPr/>
              <p:nvPr/>
            </p:nvSpPr>
            <p:spPr>
              <a:xfrm>
                <a:off x="6203762" y="3831292"/>
                <a:ext cx="19768" cy="12285"/>
              </a:xfrm>
              <a:custGeom>
                <a:rect b="b" l="l" r="r" t="t"/>
                <a:pathLst>
                  <a:path extrusionOk="0" h="2130" w="3426">
                    <a:moveTo>
                      <a:pt x="1473" y="1"/>
                    </a:moveTo>
                    <a:lnTo>
                      <a:pt x="1" y="1828"/>
                    </a:lnTo>
                    <a:lnTo>
                      <a:pt x="3372" y="2130"/>
                    </a:lnTo>
                    <a:cubicBezTo>
                      <a:pt x="3407" y="1917"/>
                      <a:pt x="3425" y="1704"/>
                      <a:pt x="3425" y="1509"/>
                    </a:cubicBezTo>
                    <a:cubicBezTo>
                      <a:pt x="3390" y="1172"/>
                      <a:pt x="3301" y="870"/>
                      <a:pt x="3248" y="586"/>
                    </a:cubicBezTo>
                    <a:lnTo>
                      <a:pt x="147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8"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7"/>
          <p:cNvSpPr/>
          <p:nvPr/>
        </p:nvSpPr>
        <p:spPr>
          <a:xfrm flipH="1" rot="10800000">
            <a:off x="-603260" y="-214188"/>
            <a:ext cx="10641625" cy="5639800"/>
          </a:xfrm>
          <a:custGeom>
            <a:rect b="b" l="l" r="r" t="t"/>
            <a:pathLst>
              <a:path extrusionOk="0" h="225592" w="425665">
                <a:moveTo>
                  <a:pt x="7224" y="214021"/>
                </a:moveTo>
                <a:cubicBezTo>
                  <a:pt x="-27878" y="197067"/>
                  <a:pt x="76568" y="137466"/>
                  <a:pt x="82872" y="116023"/>
                </a:cubicBezTo>
                <a:cubicBezTo>
                  <a:pt x="89176" y="94580"/>
                  <a:pt x="40129" y="98304"/>
                  <a:pt x="45048" y="85362"/>
                </a:cubicBezTo>
                <a:cubicBezTo>
                  <a:pt x="49967" y="72420"/>
                  <a:pt x="67971" y="41617"/>
                  <a:pt x="112386" y="38369"/>
                </a:cubicBezTo>
                <a:cubicBezTo>
                  <a:pt x="156801" y="35122"/>
                  <a:pt x="276912" y="68647"/>
                  <a:pt x="311536" y="65877"/>
                </a:cubicBezTo>
                <a:cubicBezTo>
                  <a:pt x="346160" y="63107"/>
                  <a:pt x="306044" y="31062"/>
                  <a:pt x="320132" y="21749"/>
                </a:cubicBezTo>
                <a:cubicBezTo>
                  <a:pt x="334221" y="12436"/>
                  <a:pt x="378827" y="-14355"/>
                  <a:pt x="396067" y="10001"/>
                </a:cubicBezTo>
                <a:cubicBezTo>
                  <a:pt x="413308" y="34358"/>
                  <a:pt x="431933" y="142768"/>
                  <a:pt x="423575" y="167888"/>
                </a:cubicBezTo>
                <a:cubicBezTo>
                  <a:pt x="415217" y="193009"/>
                  <a:pt x="367603" y="152414"/>
                  <a:pt x="345921" y="160724"/>
                </a:cubicBezTo>
                <a:cubicBezTo>
                  <a:pt x="324239" y="169034"/>
                  <a:pt x="349933" y="208864"/>
                  <a:pt x="293483" y="217747"/>
                </a:cubicBezTo>
                <a:cubicBezTo>
                  <a:pt x="237034" y="226630"/>
                  <a:pt x="42326" y="230975"/>
                  <a:pt x="7224" y="214021"/>
                </a:cubicBezTo>
                <a:close/>
              </a:path>
            </a:pathLst>
          </a:custGeom>
          <a:noFill/>
          <a:ln cap="flat" cmpd="sng" w="2857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sp>
      <p:sp>
        <p:nvSpPr>
          <p:cNvPr id="291" name="Google Shape;291;p27"/>
          <p:cNvSpPr/>
          <p:nvPr/>
        </p:nvSpPr>
        <p:spPr>
          <a:xfrm flipH="1" rot="-9099192">
            <a:off x="912160" y="1905462"/>
            <a:ext cx="808811" cy="824688"/>
          </a:xfrm>
          <a:custGeom>
            <a:rect b="b" l="l" r="r" t="t"/>
            <a:pathLst>
              <a:path extrusionOk="0" h="34333" w="33672">
                <a:moveTo>
                  <a:pt x="9568" y="1"/>
                </a:moveTo>
                <a:cubicBezTo>
                  <a:pt x="9273" y="1"/>
                  <a:pt x="8976" y="28"/>
                  <a:pt x="8684" y="83"/>
                </a:cubicBezTo>
                <a:cubicBezTo>
                  <a:pt x="8298" y="179"/>
                  <a:pt x="8105" y="565"/>
                  <a:pt x="8298" y="855"/>
                </a:cubicBezTo>
                <a:lnTo>
                  <a:pt x="16498" y="13397"/>
                </a:lnTo>
                <a:cubicBezTo>
                  <a:pt x="12832" y="15230"/>
                  <a:pt x="9262" y="17256"/>
                  <a:pt x="5789" y="19475"/>
                </a:cubicBezTo>
                <a:lnTo>
                  <a:pt x="2412" y="16870"/>
                </a:lnTo>
                <a:cubicBezTo>
                  <a:pt x="2111" y="16568"/>
                  <a:pt x="1734" y="16418"/>
                  <a:pt x="1353" y="16418"/>
                </a:cubicBezTo>
                <a:cubicBezTo>
                  <a:pt x="1124" y="16418"/>
                  <a:pt x="893" y="16472"/>
                  <a:pt x="676" y="16580"/>
                </a:cubicBezTo>
                <a:cubicBezTo>
                  <a:pt x="193" y="16773"/>
                  <a:pt x="1" y="17352"/>
                  <a:pt x="290" y="17835"/>
                </a:cubicBezTo>
                <a:lnTo>
                  <a:pt x="2991" y="21694"/>
                </a:lnTo>
                <a:cubicBezTo>
                  <a:pt x="2412" y="22369"/>
                  <a:pt x="2123" y="22851"/>
                  <a:pt x="2316" y="23334"/>
                </a:cubicBezTo>
                <a:cubicBezTo>
                  <a:pt x="2509" y="23720"/>
                  <a:pt x="3088" y="23913"/>
                  <a:pt x="4053" y="23913"/>
                </a:cubicBezTo>
                <a:lnTo>
                  <a:pt x="5017" y="28447"/>
                </a:lnTo>
                <a:cubicBezTo>
                  <a:pt x="5088" y="28871"/>
                  <a:pt x="5469" y="29140"/>
                  <a:pt x="5857" y="29140"/>
                </a:cubicBezTo>
                <a:cubicBezTo>
                  <a:pt x="5999" y="29140"/>
                  <a:pt x="6142" y="29104"/>
                  <a:pt x="6272" y="29026"/>
                </a:cubicBezTo>
                <a:cubicBezTo>
                  <a:pt x="6850" y="28833"/>
                  <a:pt x="7236" y="28254"/>
                  <a:pt x="7333" y="27579"/>
                </a:cubicBezTo>
                <a:lnTo>
                  <a:pt x="7526" y="23334"/>
                </a:lnTo>
                <a:cubicBezTo>
                  <a:pt x="11481" y="22273"/>
                  <a:pt x="15340" y="21018"/>
                  <a:pt x="19200" y="19475"/>
                </a:cubicBezTo>
                <a:lnTo>
                  <a:pt x="23059" y="33946"/>
                </a:lnTo>
                <a:cubicBezTo>
                  <a:pt x="23123" y="34204"/>
                  <a:pt x="23316" y="34332"/>
                  <a:pt x="23523" y="34332"/>
                </a:cubicBezTo>
                <a:cubicBezTo>
                  <a:pt x="23627" y="34332"/>
                  <a:pt x="23734" y="34300"/>
                  <a:pt x="23831" y="34236"/>
                </a:cubicBezTo>
                <a:cubicBezTo>
                  <a:pt x="25085" y="33271"/>
                  <a:pt x="25760" y="31727"/>
                  <a:pt x="25664" y="30087"/>
                </a:cubicBezTo>
                <a:lnTo>
                  <a:pt x="25471" y="27482"/>
                </a:lnTo>
                <a:lnTo>
                  <a:pt x="26435" y="27289"/>
                </a:lnTo>
                <a:cubicBezTo>
                  <a:pt x="27111" y="27097"/>
                  <a:pt x="27593" y="26421"/>
                  <a:pt x="27497" y="25746"/>
                </a:cubicBezTo>
                <a:lnTo>
                  <a:pt x="27304" y="24878"/>
                </a:lnTo>
                <a:cubicBezTo>
                  <a:pt x="27130" y="24184"/>
                  <a:pt x="26567" y="23802"/>
                  <a:pt x="25964" y="23802"/>
                </a:cubicBezTo>
                <a:cubicBezTo>
                  <a:pt x="25897" y="23802"/>
                  <a:pt x="25828" y="23807"/>
                  <a:pt x="25760" y="23816"/>
                </a:cubicBezTo>
                <a:lnTo>
                  <a:pt x="25278" y="23913"/>
                </a:lnTo>
                <a:lnTo>
                  <a:pt x="25278" y="23237"/>
                </a:lnTo>
                <a:lnTo>
                  <a:pt x="25760" y="23141"/>
                </a:lnTo>
                <a:cubicBezTo>
                  <a:pt x="26435" y="22948"/>
                  <a:pt x="26918" y="22273"/>
                  <a:pt x="26821" y="21597"/>
                </a:cubicBezTo>
                <a:lnTo>
                  <a:pt x="26628" y="20729"/>
                </a:lnTo>
                <a:cubicBezTo>
                  <a:pt x="26452" y="20112"/>
                  <a:pt x="25872" y="19655"/>
                  <a:pt x="25258" y="19655"/>
                </a:cubicBezTo>
                <a:cubicBezTo>
                  <a:pt x="25201" y="19655"/>
                  <a:pt x="25143" y="19659"/>
                  <a:pt x="25085" y="19668"/>
                </a:cubicBezTo>
                <a:lnTo>
                  <a:pt x="24892" y="17159"/>
                </a:lnTo>
                <a:lnTo>
                  <a:pt x="26339" y="16580"/>
                </a:lnTo>
                <a:cubicBezTo>
                  <a:pt x="33671" y="13493"/>
                  <a:pt x="32899" y="9730"/>
                  <a:pt x="32899" y="9730"/>
                </a:cubicBezTo>
                <a:cubicBezTo>
                  <a:pt x="32899" y="9730"/>
                  <a:pt x="31932" y="8440"/>
                  <a:pt x="29319" y="8440"/>
                </a:cubicBezTo>
                <a:cubicBezTo>
                  <a:pt x="27890" y="8440"/>
                  <a:pt x="25969" y="8826"/>
                  <a:pt x="23445" y="10020"/>
                </a:cubicBezTo>
                <a:lnTo>
                  <a:pt x="21997" y="10695"/>
                </a:lnTo>
                <a:lnTo>
                  <a:pt x="20261" y="8862"/>
                </a:lnTo>
                <a:cubicBezTo>
                  <a:pt x="20840" y="8476"/>
                  <a:pt x="20936" y="7608"/>
                  <a:pt x="20550" y="7029"/>
                </a:cubicBezTo>
                <a:lnTo>
                  <a:pt x="19971" y="6354"/>
                </a:lnTo>
                <a:cubicBezTo>
                  <a:pt x="19736" y="6000"/>
                  <a:pt x="19321" y="5791"/>
                  <a:pt x="18901" y="5791"/>
                </a:cubicBezTo>
                <a:cubicBezTo>
                  <a:pt x="18633" y="5791"/>
                  <a:pt x="18364" y="5876"/>
                  <a:pt x="18138" y="6064"/>
                </a:cubicBezTo>
                <a:lnTo>
                  <a:pt x="17752" y="6354"/>
                </a:lnTo>
                <a:lnTo>
                  <a:pt x="17270" y="5871"/>
                </a:lnTo>
                <a:lnTo>
                  <a:pt x="17656" y="5582"/>
                </a:lnTo>
                <a:cubicBezTo>
                  <a:pt x="18235" y="5100"/>
                  <a:pt x="18331" y="4328"/>
                  <a:pt x="17945" y="3749"/>
                </a:cubicBezTo>
                <a:lnTo>
                  <a:pt x="17367" y="2977"/>
                </a:lnTo>
                <a:cubicBezTo>
                  <a:pt x="17135" y="2630"/>
                  <a:pt x="16730" y="2456"/>
                  <a:pt x="16318" y="2456"/>
                </a:cubicBezTo>
                <a:cubicBezTo>
                  <a:pt x="16043" y="2456"/>
                  <a:pt x="15765" y="2533"/>
                  <a:pt x="15533" y="2688"/>
                </a:cubicBezTo>
                <a:lnTo>
                  <a:pt x="14762" y="3266"/>
                </a:lnTo>
                <a:lnTo>
                  <a:pt x="12929" y="1433"/>
                </a:lnTo>
                <a:cubicBezTo>
                  <a:pt x="12069" y="495"/>
                  <a:pt x="10829" y="1"/>
                  <a:pt x="9568" y="1"/>
                </a:cubicBezTo>
                <a:close/>
              </a:path>
            </a:pathLst>
          </a:custGeom>
          <a:solidFill>
            <a:srgbClr val="4241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7"/>
          <p:cNvSpPr txBox="1"/>
          <p:nvPr>
            <p:ph type="title"/>
          </p:nvPr>
        </p:nvSpPr>
        <p:spPr>
          <a:xfrm>
            <a:off x="540000" y="445025"/>
            <a:ext cx="806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3" name="Google Shape;293;p27"/>
          <p:cNvSpPr txBox="1"/>
          <p:nvPr>
            <p:ph idx="2" type="title"/>
          </p:nvPr>
        </p:nvSpPr>
        <p:spPr>
          <a:xfrm>
            <a:off x="540000" y="445025"/>
            <a:ext cx="806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4" name="Google Shape;294;p27"/>
          <p:cNvSpPr/>
          <p:nvPr/>
        </p:nvSpPr>
        <p:spPr>
          <a:xfrm>
            <a:off x="0" y="0"/>
            <a:ext cx="9144000" cy="1139100"/>
          </a:xfrm>
          <a:prstGeom prst="round2SameRect">
            <a:avLst>
              <a:gd fmla="val 38513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8_1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8"/>
          <p:cNvSpPr txBox="1"/>
          <p:nvPr>
            <p:ph type="title"/>
          </p:nvPr>
        </p:nvSpPr>
        <p:spPr>
          <a:xfrm>
            <a:off x="540000" y="445025"/>
            <a:ext cx="806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7" name="Google Shape;297;p28"/>
          <p:cNvSpPr/>
          <p:nvPr/>
        </p:nvSpPr>
        <p:spPr>
          <a:xfrm>
            <a:off x="6142225" y="2173525"/>
            <a:ext cx="2437800" cy="232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8"/>
          <p:cNvSpPr/>
          <p:nvPr/>
        </p:nvSpPr>
        <p:spPr>
          <a:xfrm>
            <a:off x="3353100" y="2173525"/>
            <a:ext cx="2437800" cy="232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8"/>
          <p:cNvSpPr/>
          <p:nvPr/>
        </p:nvSpPr>
        <p:spPr>
          <a:xfrm>
            <a:off x="563975" y="2173525"/>
            <a:ext cx="2437800" cy="232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8"/>
          <p:cNvSpPr/>
          <p:nvPr/>
        </p:nvSpPr>
        <p:spPr>
          <a:xfrm>
            <a:off x="0" y="0"/>
            <a:ext cx="9144000" cy="1139100"/>
          </a:xfrm>
          <a:prstGeom prst="round2SameRect">
            <a:avLst>
              <a:gd fmla="val 38513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8"/>
          <p:cNvSpPr/>
          <p:nvPr/>
        </p:nvSpPr>
        <p:spPr>
          <a:xfrm flipH="1">
            <a:off x="7088478" y="333147"/>
            <a:ext cx="1276119" cy="248466"/>
          </a:xfrm>
          <a:custGeom>
            <a:rect b="b" l="l" r="r" t="t"/>
            <a:pathLst>
              <a:path extrusionOk="0" h="12060" w="61940">
                <a:moveTo>
                  <a:pt x="31646" y="0"/>
                </a:moveTo>
                <a:cubicBezTo>
                  <a:pt x="25375" y="0"/>
                  <a:pt x="20068" y="2991"/>
                  <a:pt x="17849" y="7332"/>
                </a:cubicBezTo>
                <a:cubicBezTo>
                  <a:pt x="16113" y="6946"/>
                  <a:pt x="14280" y="6657"/>
                  <a:pt x="12447" y="6657"/>
                </a:cubicBezTo>
                <a:cubicBezTo>
                  <a:pt x="6561" y="6657"/>
                  <a:pt x="1545" y="8972"/>
                  <a:pt x="1" y="12060"/>
                </a:cubicBezTo>
                <a:lnTo>
                  <a:pt x="61940" y="12060"/>
                </a:lnTo>
                <a:cubicBezTo>
                  <a:pt x="60782" y="8972"/>
                  <a:pt x="56826" y="6657"/>
                  <a:pt x="52002" y="6657"/>
                </a:cubicBezTo>
                <a:cubicBezTo>
                  <a:pt x="49880" y="6657"/>
                  <a:pt x="47661" y="7236"/>
                  <a:pt x="45731" y="8201"/>
                </a:cubicBezTo>
                <a:cubicBezTo>
                  <a:pt x="43802" y="3473"/>
                  <a:pt x="38206" y="0"/>
                  <a:pt x="3164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8"/>
          <p:cNvSpPr/>
          <p:nvPr/>
        </p:nvSpPr>
        <p:spPr>
          <a:xfrm flipH="1">
            <a:off x="5990173" y="725539"/>
            <a:ext cx="854715" cy="173205"/>
          </a:xfrm>
          <a:custGeom>
            <a:rect b="b" l="l" r="r" t="t"/>
            <a:pathLst>
              <a:path extrusionOk="0" h="8407" w="41486">
                <a:moveTo>
                  <a:pt x="20634" y="0"/>
                </a:moveTo>
                <a:cubicBezTo>
                  <a:pt x="17056" y="0"/>
                  <a:pt x="13716" y="1990"/>
                  <a:pt x="11963" y="5126"/>
                </a:cubicBezTo>
                <a:cubicBezTo>
                  <a:pt x="10806" y="4837"/>
                  <a:pt x="9551" y="4644"/>
                  <a:pt x="8297" y="4644"/>
                </a:cubicBezTo>
                <a:cubicBezTo>
                  <a:pt x="4342" y="4644"/>
                  <a:pt x="1061" y="6284"/>
                  <a:pt x="0" y="8406"/>
                </a:cubicBezTo>
                <a:lnTo>
                  <a:pt x="41485" y="8406"/>
                </a:lnTo>
                <a:cubicBezTo>
                  <a:pt x="40714" y="6284"/>
                  <a:pt x="38012" y="4644"/>
                  <a:pt x="34828" y="4644"/>
                </a:cubicBezTo>
                <a:cubicBezTo>
                  <a:pt x="33381" y="4644"/>
                  <a:pt x="31934" y="5030"/>
                  <a:pt x="30680" y="5705"/>
                </a:cubicBezTo>
                <a:cubicBezTo>
                  <a:pt x="29013" y="2187"/>
                  <a:pt x="25481" y="1"/>
                  <a:pt x="21617" y="1"/>
                </a:cubicBezTo>
                <a:cubicBezTo>
                  <a:pt x="21455" y="1"/>
                  <a:pt x="21292" y="5"/>
                  <a:pt x="21129" y="13"/>
                </a:cubicBezTo>
                <a:cubicBezTo>
                  <a:pt x="20963" y="4"/>
                  <a:pt x="20799" y="0"/>
                  <a:pt x="2063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8_1_1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9"/>
          <p:cNvSpPr/>
          <p:nvPr/>
        </p:nvSpPr>
        <p:spPr>
          <a:xfrm>
            <a:off x="-542973" y="-643684"/>
            <a:ext cx="9131300" cy="5139925"/>
          </a:xfrm>
          <a:custGeom>
            <a:rect b="b" l="l" r="r" t="t"/>
            <a:pathLst>
              <a:path extrusionOk="0" h="205597" w="365252">
                <a:moveTo>
                  <a:pt x="10457" y="53490"/>
                </a:moveTo>
                <a:cubicBezTo>
                  <a:pt x="17507" y="72947"/>
                  <a:pt x="21445" y="125824"/>
                  <a:pt x="50012" y="141390"/>
                </a:cubicBezTo>
                <a:cubicBezTo>
                  <a:pt x="78579" y="156956"/>
                  <a:pt x="145419" y="136263"/>
                  <a:pt x="181861" y="146884"/>
                </a:cubicBezTo>
                <a:cubicBezTo>
                  <a:pt x="218303" y="157505"/>
                  <a:pt x="241789" y="210794"/>
                  <a:pt x="268662" y="205117"/>
                </a:cubicBezTo>
                <a:cubicBezTo>
                  <a:pt x="295536" y="199440"/>
                  <a:pt x="330421" y="145831"/>
                  <a:pt x="343102" y="112823"/>
                </a:cubicBezTo>
                <a:cubicBezTo>
                  <a:pt x="355783" y="79815"/>
                  <a:pt x="384946" y="23961"/>
                  <a:pt x="344750" y="7068"/>
                </a:cubicBezTo>
                <a:cubicBezTo>
                  <a:pt x="304554" y="-9825"/>
                  <a:pt x="158100" y="8533"/>
                  <a:pt x="101927" y="11463"/>
                </a:cubicBezTo>
                <a:cubicBezTo>
                  <a:pt x="45754" y="14393"/>
                  <a:pt x="22955" y="17644"/>
                  <a:pt x="7710" y="24648"/>
                </a:cubicBezTo>
                <a:cubicBezTo>
                  <a:pt x="-7535" y="31653"/>
                  <a:pt x="3407" y="34033"/>
                  <a:pt x="10457" y="53490"/>
                </a:cubicBezTo>
                <a:close/>
              </a:path>
            </a:pathLst>
          </a:cu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sp>
      <p:sp>
        <p:nvSpPr>
          <p:cNvPr id="305" name="Google Shape;305;p29"/>
          <p:cNvSpPr txBox="1"/>
          <p:nvPr>
            <p:ph type="title"/>
          </p:nvPr>
        </p:nvSpPr>
        <p:spPr>
          <a:xfrm>
            <a:off x="540000" y="445025"/>
            <a:ext cx="806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306" name="Google Shape;306;p29"/>
          <p:cNvGrpSpPr/>
          <p:nvPr/>
        </p:nvGrpSpPr>
        <p:grpSpPr>
          <a:xfrm>
            <a:off x="7514447" y="-528345"/>
            <a:ext cx="2179097" cy="1997941"/>
            <a:chOff x="6015419" y="3716859"/>
            <a:chExt cx="557671" cy="511283"/>
          </a:xfrm>
        </p:grpSpPr>
        <p:sp>
          <p:nvSpPr>
            <p:cNvPr id="307" name="Google Shape;307;p29"/>
            <p:cNvSpPr/>
            <p:nvPr/>
          </p:nvSpPr>
          <p:spPr>
            <a:xfrm>
              <a:off x="6015419" y="3716859"/>
              <a:ext cx="557671" cy="511283"/>
            </a:xfrm>
            <a:custGeom>
              <a:rect b="b" l="l" r="r" t="t"/>
              <a:pathLst>
                <a:path extrusionOk="0" h="88649" w="96650">
                  <a:moveTo>
                    <a:pt x="48692" y="0"/>
                  </a:moveTo>
                  <a:cubicBezTo>
                    <a:pt x="46526" y="0"/>
                    <a:pt x="44332" y="152"/>
                    <a:pt x="42124" y="465"/>
                  </a:cubicBezTo>
                  <a:cubicBezTo>
                    <a:pt x="17336" y="3960"/>
                    <a:pt x="1" y="26441"/>
                    <a:pt x="3443" y="50679"/>
                  </a:cubicBezTo>
                  <a:cubicBezTo>
                    <a:pt x="6564" y="72751"/>
                    <a:pt x="25836" y="88649"/>
                    <a:pt x="48004" y="88649"/>
                  </a:cubicBezTo>
                  <a:cubicBezTo>
                    <a:pt x="50160" y="88649"/>
                    <a:pt x="52345" y="88498"/>
                    <a:pt x="54544" y="88188"/>
                  </a:cubicBezTo>
                  <a:cubicBezTo>
                    <a:pt x="79332" y="84675"/>
                    <a:pt x="96649" y="62194"/>
                    <a:pt x="93225" y="37975"/>
                  </a:cubicBezTo>
                  <a:cubicBezTo>
                    <a:pt x="90105" y="15895"/>
                    <a:pt x="70848" y="0"/>
                    <a:pt x="486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08" name="Google Shape;308;p29"/>
            <p:cNvGrpSpPr/>
            <p:nvPr/>
          </p:nvGrpSpPr>
          <p:grpSpPr>
            <a:xfrm>
              <a:off x="6036094" y="3716980"/>
              <a:ext cx="529860" cy="510468"/>
              <a:chOff x="6036094" y="3716980"/>
              <a:chExt cx="529860" cy="510468"/>
            </a:xfrm>
          </p:grpSpPr>
          <p:sp>
            <p:nvSpPr>
              <p:cNvPr id="309" name="Google Shape;309;p29"/>
              <p:cNvSpPr/>
              <p:nvPr/>
            </p:nvSpPr>
            <p:spPr>
              <a:xfrm>
                <a:off x="6220140" y="3716980"/>
                <a:ext cx="80065" cy="64273"/>
              </a:xfrm>
              <a:custGeom>
                <a:rect b="b" l="l" r="r" t="t"/>
                <a:pathLst>
                  <a:path extrusionOk="0" h="11144" w="13876">
                    <a:moveTo>
                      <a:pt x="11055" y="0"/>
                    </a:moveTo>
                    <a:cubicBezTo>
                      <a:pt x="9600" y="71"/>
                      <a:pt x="8127" y="213"/>
                      <a:pt x="6654" y="426"/>
                    </a:cubicBezTo>
                    <a:cubicBezTo>
                      <a:pt x="4401" y="746"/>
                      <a:pt x="2165" y="1225"/>
                      <a:pt x="1" y="1863"/>
                    </a:cubicBezTo>
                    <a:lnTo>
                      <a:pt x="54" y="2307"/>
                    </a:lnTo>
                    <a:lnTo>
                      <a:pt x="2165" y="2396"/>
                    </a:lnTo>
                    <a:lnTo>
                      <a:pt x="1739" y="4117"/>
                    </a:lnTo>
                    <a:lnTo>
                      <a:pt x="3194" y="4401"/>
                    </a:lnTo>
                    <a:lnTo>
                      <a:pt x="1828" y="5146"/>
                    </a:lnTo>
                    <a:cubicBezTo>
                      <a:pt x="2893" y="6015"/>
                      <a:pt x="1207" y="7417"/>
                      <a:pt x="2538" y="8393"/>
                    </a:cubicBezTo>
                    <a:cubicBezTo>
                      <a:pt x="3088" y="8783"/>
                      <a:pt x="3088" y="9937"/>
                      <a:pt x="3301" y="10611"/>
                    </a:cubicBezTo>
                    <a:lnTo>
                      <a:pt x="6335" y="11143"/>
                    </a:lnTo>
                    <a:cubicBezTo>
                      <a:pt x="6583" y="10611"/>
                      <a:pt x="6832" y="10061"/>
                      <a:pt x="7098" y="9493"/>
                    </a:cubicBezTo>
                    <a:cubicBezTo>
                      <a:pt x="7670" y="8245"/>
                      <a:pt x="7649" y="6456"/>
                      <a:pt x="9632" y="6456"/>
                    </a:cubicBezTo>
                    <a:cubicBezTo>
                      <a:pt x="9679" y="6456"/>
                      <a:pt x="9728" y="6457"/>
                      <a:pt x="9777" y="6459"/>
                    </a:cubicBezTo>
                    <a:cubicBezTo>
                      <a:pt x="10380" y="5217"/>
                      <a:pt x="11410" y="4791"/>
                      <a:pt x="12723" y="4685"/>
                    </a:cubicBezTo>
                    <a:cubicBezTo>
                      <a:pt x="13113" y="4649"/>
                      <a:pt x="13450" y="3939"/>
                      <a:pt x="13876" y="3443"/>
                    </a:cubicBezTo>
                    <a:cubicBezTo>
                      <a:pt x="13166" y="2378"/>
                      <a:pt x="12687" y="1012"/>
                      <a:pt x="11729" y="391"/>
                    </a:cubicBezTo>
                    <a:cubicBezTo>
                      <a:pt x="11516" y="249"/>
                      <a:pt x="11285" y="125"/>
                      <a:pt x="110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" name="Google Shape;310;p29"/>
              <p:cNvSpPr/>
              <p:nvPr/>
            </p:nvSpPr>
            <p:spPr>
              <a:xfrm>
                <a:off x="6368562" y="3771936"/>
                <a:ext cx="39115" cy="36745"/>
              </a:xfrm>
              <a:custGeom>
                <a:rect b="b" l="l" r="r" t="t"/>
                <a:pathLst>
                  <a:path extrusionOk="0" h="6371" w="6779">
                    <a:moveTo>
                      <a:pt x="870" y="1"/>
                    </a:moveTo>
                    <a:lnTo>
                      <a:pt x="1" y="1154"/>
                    </a:lnTo>
                    <a:lnTo>
                      <a:pt x="1509" y="2698"/>
                    </a:lnTo>
                    <a:lnTo>
                      <a:pt x="2272" y="3283"/>
                    </a:lnTo>
                    <a:cubicBezTo>
                      <a:pt x="3567" y="3922"/>
                      <a:pt x="3301" y="5625"/>
                      <a:pt x="4436" y="6370"/>
                    </a:cubicBezTo>
                    <a:cubicBezTo>
                      <a:pt x="4880" y="5341"/>
                      <a:pt x="5838" y="5554"/>
                      <a:pt x="6654" y="5377"/>
                    </a:cubicBezTo>
                    <a:cubicBezTo>
                      <a:pt x="6778" y="4117"/>
                      <a:pt x="5732" y="3549"/>
                      <a:pt x="4933" y="3265"/>
                    </a:cubicBezTo>
                    <a:cubicBezTo>
                      <a:pt x="3762" y="2875"/>
                      <a:pt x="2928" y="2360"/>
                      <a:pt x="2325" y="1278"/>
                    </a:cubicBezTo>
                    <a:cubicBezTo>
                      <a:pt x="2023" y="746"/>
                      <a:pt x="1367" y="426"/>
                      <a:pt x="87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" name="Google Shape;311;p29"/>
              <p:cNvSpPr/>
              <p:nvPr/>
            </p:nvSpPr>
            <p:spPr>
              <a:xfrm>
                <a:off x="6304793" y="3747169"/>
                <a:ext cx="25088" cy="13311"/>
              </a:xfrm>
              <a:custGeom>
                <a:rect b="b" l="l" r="r" t="t"/>
                <a:pathLst>
                  <a:path extrusionOk="0" h="2308" w="4348">
                    <a:moveTo>
                      <a:pt x="3957" y="1"/>
                    </a:moveTo>
                    <a:cubicBezTo>
                      <a:pt x="2680" y="355"/>
                      <a:pt x="1296" y="143"/>
                      <a:pt x="0" y="906"/>
                    </a:cubicBezTo>
                    <a:cubicBezTo>
                      <a:pt x="728" y="1651"/>
                      <a:pt x="728" y="1615"/>
                      <a:pt x="1544" y="1757"/>
                    </a:cubicBezTo>
                    <a:cubicBezTo>
                      <a:pt x="2147" y="1917"/>
                      <a:pt x="2733" y="2094"/>
                      <a:pt x="3318" y="2307"/>
                    </a:cubicBezTo>
                    <a:lnTo>
                      <a:pt x="4348" y="639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" name="Google Shape;312;p29"/>
              <p:cNvSpPr/>
              <p:nvPr/>
            </p:nvSpPr>
            <p:spPr>
              <a:xfrm>
                <a:off x="6365182" y="3787492"/>
                <a:ext cx="18025" cy="16582"/>
              </a:xfrm>
              <a:custGeom>
                <a:rect b="b" l="l" r="r" t="t"/>
                <a:pathLst>
                  <a:path extrusionOk="0" h="2875" w="3124">
                    <a:moveTo>
                      <a:pt x="2095" y="1"/>
                    </a:moveTo>
                    <a:lnTo>
                      <a:pt x="1" y="1030"/>
                    </a:lnTo>
                    <a:cubicBezTo>
                      <a:pt x="498" y="1455"/>
                      <a:pt x="782" y="1615"/>
                      <a:pt x="941" y="1864"/>
                    </a:cubicBezTo>
                    <a:cubicBezTo>
                      <a:pt x="1119" y="2112"/>
                      <a:pt x="1154" y="2449"/>
                      <a:pt x="1279" y="2875"/>
                    </a:cubicBezTo>
                    <a:lnTo>
                      <a:pt x="3124" y="2467"/>
                    </a:lnTo>
                    <a:lnTo>
                      <a:pt x="2858" y="586"/>
                    </a:lnTo>
                    <a:lnTo>
                      <a:pt x="209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" name="Google Shape;313;p29"/>
              <p:cNvSpPr/>
              <p:nvPr/>
            </p:nvSpPr>
            <p:spPr>
              <a:xfrm>
                <a:off x="6367131" y="3727108"/>
                <a:ext cx="198823" cy="438001"/>
              </a:xfrm>
              <a:custGeom>
                <a:rect b="b" l="l" r="r" t="t"/>
                <a:pathLst>
                  <a:path extrusionOk="0" h="75943" w="34458">
                    <a:moveTo>
                      <a:pt x="8836" y="6211"/>
                    </a:moveTo>
                    <a:cubicBezTo>
                      <a:pt x="10061" y="6371"/>
                      <a:pt x="10061" y="6371"/>
                      <a:pt x="12438" y="9352"/>
                    </a:cubicBezTo>
                    <a:lnTo>
                      <a:pt x="10930" y="10416"/>
                    </a:lnTo>
                    <a:cubicBezTo>
                      <a:pt x="10646" y="10044"/>
                      <a:pt x="9244" y="10079"/>
                      <a:pt x="10309" y="8997"/>
                    </a:cubicBezTo>
                    <a:lnTo>
                      <a:pt x="8836" y="6211"/>
                    </a:lnTo>
                    <a:close/>
                    <a:moveTo>
                      <a:pt x="13237" y="17585"/>
                    </a:moveTo>
                    <a:cubicBezTo>
                      <a:pt x="14213" y="18330"/>
                      <a:pt x="14976" y="19235"/>
                      <a:pt x="15951" y="19572"/>
                    </a:cubicBezTo>
                    <a:cubicBezTo>
                      <a:pt x="17034" y="19945"/>
                      <a:pt x="17548" y="20761"/>
                      <a:pt x="18294" y="21506"/>
                    </a:cubicBezTo>
                    <a:lnTo>
                      <a:pt x="16892" y="22216"/>
                    </a:lnTo>
                    <a:lnTo>
                      <a:pt x="19092" y="23440"/>
                    </a:lnTo>
                    <a:lnTo>
                      <a:pt x="18826" y="19359"/>
                    </a:lnTo>
                    <a:lnTo>
                      <a:pt x="18826" y="19359"/>
                    </a:lnTo>
                    <a:cubicBezTo>
                      <a:pt x="19500" y="20264"/>
                      <a:pt x="19890" y="20867"/>
                      <a:pt x="20352" y="21382"/>
                    </a:cubicBezTo>
                    <a:cubicBezTo>
                      <a:pt x="20813" y="21914"/>
                      <a:pt x="21328" y="22340"/>
                      <a:pt x="22091" y="23050"/>
                    </a:cubicBezTo>
                    <a:lnTo>
                      <a:pt x="22587" y="21346"/>
                    </a:lnTo>
                    <a:lnTo>
                      <a:pt x="25267" y="23742"/>
                    </a:lnTo>
                    <a:lnTo>
                      <a:pt x="26402" y="22713"/>
                    </a:lnTo>
                    <a:lnTo>
                      <a:pt x="27999" y="26261"/>
                    </a:lnTo>
                    <a:cubicBezTo>
                      <a:pt x="27384" y="26597"/>
                      <a:pt x="26823" y="26720"/>
                      <a:pt x="26292" y="26720"/>
                    </a:cubicBezTo>
                    <a:cubicBezTo>
                      <a:pt x="24969" y="26720"/>
                      <a:pt x="23833" y="25957"/>
                      <a:pt x="22516" y="25818"/>
                    </a:cubicBezTo>
                    <a:cubicBezTo>
                      <a:pt x="22516" y="26527"/>
                      <a:pt x="22499" y="27131"/>
                      <a:pt x="22499" y="27787"/>
                    </a:cubicBezTo>
                    <a:cubicBezTo>
                      <a:pt x="22392" y="27787"/>
                      <a:pt x="22270" y="27819"/>
                      <a:pt x="22169" y="27819"/>
                    </a:cubicBezTo>
                    <a:cubicBezTo>
                      <a:pt x="22118" y="27819"/>
                      <a:pt x="22073" y="27811"/>
                      <a:pt x="22037" y="27787"/>
                    </a:cubicBezTo>
                    <a:cubicBezTo>
                      <a:pt x="21133" y="27288"/>
                      <a:pt x="20502" y="26308"/>
                      <a:pt x="19338" y="26308"/>
                    </a:cubicBezTo>
                    <a:cubicBezTo>
                      <a:pt x="19178" y="26308"/>
                      <a:pt x="19008" y="26327"/>
                      <a:pt x="18826" y="26368"/>
                    </a:cubicBezTo>
                    <a:cubicBezTo>
                      <a:pt x="18808" y="26372"/>
                      <a:pt x="18788" y="26375"/>
                      <a:pt x="18768" y="26375"/>
                    </a:cubicBezTo>
                    <a:cubicBezTo>
                      <a:pt x="18417" y="26375"/>
                      <a:pt x="17797" y="25667"/>
                      <a:pt x="17495" y="25197"/>
                    </a:cubicBezTo>
                    <a:cubicBezTo>
                      <a:pt x="16998" y="24416"/>
                      <a:pt x="16661" y="23529"/>
                      <a:pt x="16360" y="22925"/>
                    </a:cubicBezTo>
                    <a:cubicBezTo>
                      <a:pt x="16129" y="22764"/>
                      <a:pt x="15928" y="22701"/>
                      <a:pt x="15748" y="22701"/>
                    </a:cubicBezTo>
                    <a:cubicBezTo>
                      <a:pt x="15114" y="22701"/>
                      <a:pt x="14724" y="23479"/>
                      <a:pt x="14110" y="23479"/>
                    </a:cubicBezTo>
                    <a:cubicBezTo>
                      <a:pt x="13959" y="23479"/>
                      <a:pt x="13794" y="23432"/>
                      <a:pt x="13609" y="23316"/>
                    </a:cubicBezTo>
                    <a:cubicBezTo>
                      <a:pt x="13398" y="23182"/>
                      <a:pt x="13213" y="23127"/>
                      <a:pt x="13048" y="23127"/>
                    </a:cubicBezTo>
                    <a:cubicBezTo>
                      <a:pt x="12310" y="23127"/>
                      <a:pt x="11952" y="24236"/>
                      <a:pt x="11285" y="24540"/>
                    </a:cubicBezTo>
                    <a:cubicBezTo>
                      <a:pt x="10309" y="24984"/>
                      <a:pt x="9475" y="24913"/>
                      <a:pt x="8357" y="25126"/>
                    </a:cubicBezTo>
                    <a:cubicBezTo>
                      <a:pt x="8712" y="23440"/>
                      <a:pt x="10007" y="23263"/>
                      <a:pt x="10877" y="22588"/>
                    </a:cubicBezTo>
                    <a:cubicBezTo>
                      <a:pt x="9333" y="21453"/>
                      <a:pt x="11161" y="20583"/>
                      <a:pt x="11107" y="19732"/>
                    </a:cubicBezTo>
                    <a:cubicBezTo>
                      <a:pt x="10966" y="17815"/>
                      <a:pt x="13183" y="19075"/>
                      <a:pt x="13237" y="17585"/>
                    </a:cubicBezTo>
                    <a:close/>
                    <a:moveTo>
                      <a:pt x="444" y="1"/>
                    </a:moveTo>
                    <a:lnTo>
                      <a:pt x="444" y="1"/>
                    </a:lnTo>
                    <a:cubicBezTo>
                      <a:pt x="373" y="746"/>
                      <a:pt x="0" y="1438"/>
                      <a:pt x="1278" y="1758"/>
                    </a:cubicBezTo>
                    <a:cubicBezTo>
                      <a:pt x="2147" y="1953"/>
                      <a:pt x="2662" y="2929"/>
                      <a:pt x="2857" y="3869"/>
                    </a:cubicBezTo>
                    <a:cubicBezTo>
                      <a:pt x="3034" y="4756"/>
                      <a:pt x="3123" y="5643"/>
                      <a:pt x="3247" y="6530"/>
                    </a:cubicBezTo>
                    <a:lnTo>
                      <a:pt x="3549" y="6140"/>
                    </a:lnTo>
                    <a:lnTo>
                      <a:pt x="5412" y="8145"/>
                    </a:lnTo>
                    <a:lnTo>
                      <a:pt x="6654" y="6903"/>
                    </a:lnTo>
                    <a:lnTo>
                      <a:pt x="8393" y="10505"/>
                    </a:lnTo>
                    <a:lnTo>
                      <a:pt x="6654" y="14426"/>
                    </a:lnTo>
                    <a:lnTo>
                      <a:pt x="5944" y="14036"/>
                    </a:lnTo>
                    <a:cubicBezTo>
                      <a:pt x="5678" y="14338"/>
                      <a:pt x="5447" y="14657"/>
                      <a:pt x="5252" y="14976"/>
                    </a:cubicBezTo>
                    <a:cubicBezTo>
                      <a:pt x="5163" y="15154"/>
                      <a:pt x="5217" y="15402"/>
                      <a:pt x="5199" y="15615"/>
                    </a:cubicBezTo>
                    <a:cubicBezTo>
                      <a:pt x="7346" y="16591"/>
                      <a:pt x="7701" y="17017"/>
                      <a:pt x="8162" y="19004"/>
                    </a:cubicBezTo>
                    <a:lnTo>
                      <a:pt x="4471" y="18827"/>
                    </a:lnTo>
                    <a:lnTo>
                      <a:pt x="4471" y="18827"/>
                    </a:lnTo>
                    <a:cubicBezTo>
                      <a:pt x="4755" y="21754"/>
                      <a:pt x="5057" y="22606"/>
                      <a:pt x="6193" y="24114"/>
                    </a:cubicBezTo>
                    <a:lnTo>
                      <a:pt x="7754" y="24061"/>
                    </a:lnTo>
                    <a:lnTo>
                      <a:pt x="7754" y="24061"/>
                    </a:lnTo>
                    <a:cubicBezTo>
                      <a:pt x="8073" y="25480"/>
                      <a:pt x="7914" y="26740"/>
                      <a:pt x="6920" y="27379"/>
                    </a:cubicBezTo>
                    <a:cubicBezTo>
                      <a:pt x="5518" y="28319"/>
                      <a:pt x="7026" y="29703"/>
                      <a:pt x="5962" y="30857"/>
                    </a:cubicBezTo>
                    <a:cubicBezTo>
                      <a:pt x="4241" y="32720"/>
                      <a:pt x="3850" y="35399"/>
                      <a:pt x="2644" y="37812"/>
                    </a:cubicBezTo>
                    <a:lnTo>
                      <a:pt x="4471" y="38380"/>
                    </a:lnTo>
                    <a:cubicBezTo>
                      <a:pt x="4400" y="39161"/>
                      <a:pt x="4436" y="40012"/>
                      <a:pt x="4259" y="40829"/>
                    </a:cubicBezTo>
                    <a:cubicBezTo>
                      <a:pt x="3939" y="42319"/>
                      <a:pt x="4329" y="43579"/>
                      <a:pt x="5252" y="44732"/>
                    </a:cubicBezTo>
                    <a:cubicBezTo>
                      <a:pt x="5838" y="45460"/>
                      <a:pt x="6370" y="46240"/>
                      <a:pt x="7026" y="46932"/>
                    </a:cubicBezTo>
                    <a:cubicBezTo>
                      <a:pt x="7789" y="47731"/>
                      <a:pt x="9209" y="47678"/>
                      <a:pt x="9670" y="48920"/>
                    </a:cubicBezTo>
                    <a:cubicBezTo>
                      <a:pt x="9723" y="49026"/>
                      <a:pt x="9812" y="49097"/>
                      <a:pt x="9919" y="49132"/>
                    </a:cubicBezTo>
                    <a:cubicBezTo>
                      <a:pt x="10191" y="49213"/>
                      <a:pt x="10478" y="49350"/>
                      <a:pt x="10740" y="49350"/>
                    </a:cubicBezTo>
                    <a:cubicBezTo>
                      <a:pt x="10768" y="49350"/>
                      <a:pt x="10796" y="49349"/>
                      <a:pt x="10824" y="49345"/>
                    </a:cubicBezTo>
                    <a:cubicBezTo>
                      <a:pt x="11569" y="49257"/>
                      <a:pt x="12279" y="49257"/>
                      <a:pt x="12917" y="48547"/>
                    </a:cubicBezTo>
                    <a:cubicBezTo>
                      <a:pt x="12958" y="48500"/>
                      <a:pt x="13033" y="48481"/>
                      <a:pt x="13131" y="48481"/>
                    </a:cubicBezTo>
                    <a:cubicBezTo>
                      <a:pt x="13526" y="48481"/>
                      <a:pt x="14291" y="48790"/>
                      <a:pt x="14670" y="48790"/>
                    </a:cubicBezTo>
                    <a:cubicBezTo>
                      <a:pt x="14764" y="48790"/>
                      <a:pt x="14834" y="48771"/>
                      <a:pt x="14869" y="48724"/>
                    </a:cubicBezTo>
                    <a:cubicBezTo>
                      <a:pt x="15721" y="47642"/>
                      <a:pt x="16892" y="47944"/>
                      <a:pt x="17921" y="47695"/>
                    </a:cubicBezTo>
                    <a:cubicBezTo>
                      <a:pt x="17948" y="47687"/>
                      <a:pt x="17976" y="47684"/>
                      <a:pt x="18005" y="47684"/>
                    </a:cubicBezTo>
                    <a:cubicBezTo>
                      <a:pt x="18165" y="47684"/>
                      <a:pt x="18357" y="47795"/>
                      <a:pt x="18613" y="47855"/>
                    </a:cubicBezTo>
                    <a:cubicBezTo>
                      <a:pt x="18550" y="48716"/>
                      <a:pt x="18847" y="48890"/>
                      <a:pt x="19260" y="48890"/>
                    </a:cubicBezTo>
                    <a:cubicBezTo>
                      <a:pt x="19540" y="48890"/>
                      <a:pt x="19874" y="48810"/>
                      <a:pt x="20185" y="48810"/>
                    </a:cubicBezTo>
                    <a:cubicBezTo>
                      <a:pt x="20457" y="48810"/>
                      <a:pt x="20713" y="48871"/>
                      <a:pt x="20902" y="49097"/>
                    </a:cubicBezTo>
                    <a:cubicBezTo>
                      <a:pt x="20831" y="49558"/>
                      <a:pt x="20902" y="50233"/>
                      <a:pt x="20636" y="50765"/>
                    </a:cubicBezTo>
                    <a:cubicBezTo>
                      <a:pt x="20228" y="51546"/>
                      <a:pt x="21150" y="52592"/>
                      <a:pt x="20068" y="53178"/>
                    </a:cubicBezTo>
                    <a:cubicBezTo>
                      <a:pt x="21771" y="55112"/>
                      <a:pt x="20955" y="57649"/>
                      <a:pt x="21594" y="59424"/>
                    </a:cubicBezTo>
                    <a:cubicBezTo>
                      <a:pt x="20742" y="61713"/>
                      <a:pt x="19589" y="63327"/>
                      <a:pt x="19624" y="65776"/>
                    </a:cubicBezTo>
                    <a:cubicBezTo>
                      <a:pt x="19678" y="68597"/>
                      <a:pt x="18453" y="71436"/>
                      <a:pt x="17406" y="74168"/>
                    </a:cubicBezTo>
                    <a:cubicBezTo>
                      <a:pt x="17247" y="74577"/>
                      <a:pt x="17158" y="75002"/>
                      <a:pt x="16910" y="75943"/>
                    </a:cubicBezTo>
                    <a:cubicBezTo>
                      <a:pt x="28177" y="66379"/>
                      <a:pt x="34458" y="51617"/>
                      <a:pt x="32258" y="36144"/>
                    </a:cubicBezTo>
                    <a:cubicBezTo>
                      <a:pt x="29756" y="18472"/>
                      <a:pt x="16874" y="4756"/>
                      <a:pt x="44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" name="Google Shape;314;p29"/>
              <p:cNvSpPr/>
              <p:nvPr/>
            </p:nvSpPr>
            <p:spPr>
              <a:xfrm>
                <a:off x="6036094" y="3734681"/>
                <a:ext cx="181628" cy="303024"/>
              </a:xfrm>
              <a:custGeom>
                <a:rect b="b" l="l" r="r" t="t"/>
                <a:pathLst>
                  <a:path extrusionOk="0" h="52540" w="31478">
                    <a:moveTo>
                      <a:pt x="28337" y="1"/>
                    </a:moveTo>
                    <a:cubicBezTo>
                      <a:pt x="13326" y="5785"/>
                      <a:pt x="2556" y="18986"/>
                      <a:pt x="1" y="34405"/>
                    </a:cubicBezTo>
                    <a:cubicBezTo>
                      <a:pt x="516" y="36961"/>
                      <a:pt x="764" y="39569"/>
                      <a:pt x="1154" y="42159"/>
                    </a:cubicBezTo>
                    <a:cubicBezTo>
                      <a:pt x="1172" y="42266"/>
                      <a:pt x="1438" y="42355"/>
                      <a:pt x="1687" y="42496"/>
                    </a:cubicBezTo>
                    <a:cubicBezTo>
                      <a:pt x="1687" y="41574"/>
                      <a:pt x="1704" y="40704"/>
                      <a:pt x="1704" y="39835"/>
                    </a:cubicBezTo>
                    <a:lnTo>
                      <a:pt x="2112" y="39817"/>
                    </a:lnTo>
                    <a:lnTo>
                      <a:pt x="3905" y="45513"/>
                    </a:lnTo>
                    <a:cubicBezTo>
                      <a:pt x="4490" y="45956"/>
                      <a:pt x="5289" y="46595"/>
                      <a:pt x="6122" y="47145"/>
                    </a:cubicBezTo>
                    <a:cubicBezTo>
                      <a:pt x="6548" y="47465"/>
                      <a:pt x="7045" y="47678"/>
                      <a:pt x="7560" y="47784"/>
                    </a:cubicBezTo>
                    <a:cubicBezTo>
                      <a:pt x="9813" y="48068"/>
                      <a:pt x="12492" y="48884"/>
                      <a:pt x="13557" y="50481"/>
                    </a:cubicBezTo>
                    <a:cubicBezTo>
                      <a:pt x="14515" y="51971"/>
                      <a:pt x="15810" y="52202"/>
                      <a:pt x="16751" y="52539"/>
                    </a:cubicBezTo>
                    <a:lnTo>
                      <a:pt x="18827" y="51652"/>
                    </a:lnTo>
                    <a:cubicBezTo>
                      <a:pt x="18720" y="51475"/>
                      <a:pt x="18632" y="51155"/>
                      <a:pt x="18525" y="51138"/>
                    </a:cubicBezTo>
                    <a:cubicBezTo>
                      <a:pt x="15367" y="50960"/>
                      <a:pt x="15367" y="50978"/>
                      <a:pt x="14905" y="48015"/>
                    </a:cubicBezTo>
                    <a:cubicBezTo>
                      <a:pt x="14870" y="47695"/>
                      <a:pt x="14799" y="47376"/>
                      <a:pt x="14675" y="46755"/>
                    </a:cubicBezTo>
                    <a:lnTo>
                      <a:pt x="11818" y="46152"/>
                    </a:lnTo>
                    <a:lnTo>
                      <a:pt x="12031" y="42461"/>
                    </a:lnTo>
                    <a:cubicBezTo>
                      <a:pt x="12009" y="42460"/>
                      <a:pt x="11988" y="42460"/>
                      <a:pt x="11967" y="42460"/>
                    </a:cubicBezTo>
                    <a:cubicBezTo>
                      <a:pt x="9761" y="42460"/>
                      <a:pt x="10756" y="45214"/>
                      <a:pt x="9157" y="45531"/>
                    </a:cubicBezTo>
                    <a:cubicBezTo>
                      <a:pt x="7577" y="44537"/>
                      <a:pt x="7577" y="44537"/>
                      <a:pt x="6832" y="39036"/>
                    </a:cubicBezTo>
                    <a:cubicBezTo>
                      <a:pt x="7471" y="36162"/>
                      <a:pt x="10807" y="37120"/>
                      <a:pt x="11570" y="34867"/>
                    </a:cubicBezTo>
                    <a:lnTo>
                      <a:pt x="13876" y="35683"/>
                    </a:lnTo>
                    <a:cubicBezTo>
                      <a:pt x="13930" y="37014"/>
                      <a:pt x="14213" y="38274"/>
                      <a:pt x="15651" y="39090"/>
                    </a:cubicBezTo>
                    <a:lnTo>
                      <a:pt x="14870" y="33554"/>
                    </a:lnTo>
                    <a:cubicBezTo>
                      <a:pt x="15012" y="33305"/>
                      <a:pt x="15189" y="33092"/>
                      <a:pt x="15367" y="32880"/>
                    </a:cubicBezTo>
                    <a:cubicBezTo>
                      <a:pt x="16733" y="31584"/>
                      <a:pt x="18720" y="30662"/>
                      <a:pt x="18277" y="28231"/>
                    </a:cubicBezTo>
                    <a:cubicBezTo>
                      <a:pt x="19217" y="27148"/>
                      <a:pt x="19501" y="25569"/>
                      <a:pt x="20903" y="24824"/>
                    </a:cubicBezTo>
                    <a:cubicBezTo>
                      <a:pt x="21169" y="24664"/>
                      <a:pt x="21701" y="24540"/>
                      <a:pt x="21701" y="24416"/>
                    </a:cubicBezTo>
                    <a:cubicBezTo>
                      <a:pt x="21701" y="22606"/>
                      <a:pt x="23298" y="22375"/>
                      <a:pt x="24345" y="21453"/>
                    </a:cubicBezTo>
                    <a:cubicBezTo>
                      <a:pt x="24698" y="21969"/>
                      <a:pt x="25002" y="22149"/>
                      <a:pt x="25280" y="22149"/>
                    </a:cubicBezTo>
                    <a:cubicBezTo>
                      <a:pt x="25925" y="22149"/>
                      <a:pt x="26432" y="21185"/>
                      <a:pt x="27082" y="21185"/>
                    </a:cubicBezTo>
                    <a:cubicBezTo>
                      <a:pt x="27098" y="21185"/>
                      <a:pt x="27114" y="21185"/>
                      <a:pt x="27131" y="21187"/>
                    </a:cubicBezTo>
                    <a:cubicBezTo>
                      <a:pt x="27184" y="21187"/>
                      <a:pt x="27237" y="20867"/>
                      <a:pt x="27255" y="20832"/>
                    </a:cubicBezTo>
                    <a:lnTo>
                      <a:pt x="25250" y="19909"/>
                    </a:lnTo>
                    <a:lnTo>
                      <a:pt x="25835" y="18348"/>
                    </a:lnTo>
                    <a:lnTo>
                      <a:pt x="24274" y="17851"/>
                    </a:lnTo>
                    <a:cubicBezTo>
                      <a:pt x="25161" y="17514"/>
                      <a:pt x="26048" y="17727"/>
                      <a:pt x="26829" y="17531"/>
                    </a:cubicBezTo>
                    <a:cubicBezTo>
                      <a:pt x="27610" y="17336"/>
                      <a:pt x="28266" y="16751"/>
                      <a:pt x="28976" y="16325"/>
                    </a:cubicBezTo>
                    <a:cubicBezTo>
                      <a:pt x="29774" y="15846"/>
                      <a:pt x="30573" y="15349"/>
                      <a:pt x="31478" y="14781"/>
                    </a:cubicBezTo>
                    <a:cubicBezTo>
                      <a:pt x="30466" y="12723"/>
                      <a:pt x="27769" y="12049"/>
                      <a:pt x="27698" y="9565"/>
                    </a:cubicBezTo>
                    <a:lnTo>
                      <a:pt x="25143" y="11836"/>
                    </a:lnTo>
                    <a:cubicBezTo>
                      <a:pt x="25764" y="8571"/>
                      <a:pt x="23600" y="8908"/>
                      <a:pt x="22269" y="8465"/>
                    </a:cubicBezTo>
                    <a:cubicBezTo>
                      <a:pt x="21932" y="8855"/>
                      <a:pt x="21559" y="9032"/>
                      <a:pt x="21027" y="9316"/>
                    </a:cubicBezTo>
                    <a:lnTo>
                      <a:pt x="21825" y="10132"/>
                    </a:lnTo>
                    <a:lnTo>
                      <a:pt x="20353" y="11197"/>
                    </a:lnTo>
                    <a:cubicBezTo>
                      <a:pt x="21772" y="12244"/>
                      <a:pt x="20956" y="13628"/>
                      <a:pt x="20690" y="13734"/>
                    </a:cubicBezTo>
                    <a:cubicBezTo>
                      <a:pt x="18756" y="14444"/>
                      <a:pt x="19217" y="16396"/>
                      <a:pt x="18401" y="17620"/>
                    </a:cubicBezTo>
                    <a:lnTo>
                      <a:pt x="17460" y="16910"/>
                    </a:lnTo>
                    <a:cubicBezTo>
                      <a:pt x="17052" y="16502"/>
                      <a:pt x="17886" y="16360"/>
                      <a:pt x="17851" y="16023"/>
                    </a:cubicBezTo>
                    <a:cubicBezTo>
                      <a:pt x="17833" y="15580"/>
                      <a:pt x="17744" y="15136"/>
                      <a:pt x="17673" y="14639"/>
                    </a:cubicBezTo>
                    <a:lnTo>
                      <a:pt x="14781" y="13805"/>
                    </a:lnTo>
                    <a:cubicBezTo>
                      <a:pt x="14391" y="10558"/>
                      <a:pt x="17727" y="10026"/>
                      <a:pt x="19075" y="8056"/>
                    </a:cubicBezTo>
                    <a:cubicBezTo>
                      <a:pt x="19476" y="8451"/>
                      <a:pt x="19895" y="8555"/>
                      <a:pt x="20323" y="8555"/>
                    </a:cubicBezTo>
                    <a:cubicBezTo>
                      <a:pt x="20808" y="8555"/>
                      <a:pt x="21305" y="8420"/>
                      <a:pt x="21802" y="8420"/>
                    </a:cubicBezTo>
                    <a:cubicBezTo>
                      <a:pt x="21952" y="8420"/>
                      <a:pt x="22102" y="8433"/>
                      <a:pt x="22251" y="8465"/>
                    </a:cubicBezTo>
                    <a:cubicBezTo>
                      <a:pt x="22127" y="7702"/>
                      <a:pt x="22056" y="7152"/>
                      <a:pt x="21967" y="6495"/>
                    </a:cubicBezTo>
                    <a:cubicBezTo>
                      <a:pt x="23198" y="6481"/>
                      <a:pt x="23566" y="4540"/>
                      <a:pt x="24952" y="4540"/>
                    </a:cubicBezTo>
                    <a:cubicBezTo>
                      <a:pt x="25264" y="4540"/>
                      <a:pt x="25629" y="4639"/>
                      <a:pt x="26066" y="4880"/>
                    </a:cubicBezTo>
                    <a:cubicBezTo>
                      <a:pt x="25374" y="5963"/>
                      <a:pt x="24274" y="6335"/>
                      <a:pt x="23458" y="7010"/>
                    </a:cubicBezTo>
                    <a:lnTo>
                      <a:pt x="26243" y="8376"/>
                    </a:lnTo>
                    <a:lnTo>
                      <a:pt x="28089" y="7205"/>
                    </a:lnTo>
                    <a:lnTo>
                      <a:pt x="28160" y="5324"/>
                    </a:lnTo>
                    <a:cubicBezTo>
                      <a:pt x="28332" y="5383"/>
                      <a:pt x="28506" y="5414"/>
                      <a:pt x="28690" y="5414"/>
                    </a:cubicBezTo>
                    <a:cubicBezTo>
                      <a:pt x="29226" y="5414"/>
                      <a:pt x="29853" y="5151"/>
                      <a:pt x="30804" y="4543"/>
                    </a:cubicBezTo>
                    <a:lnTo>
                      <a:pt x="29029" y="3621"/>
                    </a:lnTo>
                    <a:lnTo>
                      <a:pt x="29561" y="2733"/>
                    </a:lnTo>
                    <a:lnTo>
                      <a:pt x="28231" y="1722"/>
                    </a:lnTo>
                    <a:cubicBezTo>
                      <a:pt x="28355" y="1190"/>
                      <a:pt x="28692" y="586"/>
                      <a:pt x="28515" y="232"/>
                    </a:cubicBezTo>
                    <a:cubicBezTo>
                      <a:pt x="28479" y="161"/>
                      <a:pt x="28408" y="72"/>
                      <a:pt x="2833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" name="Google Shape;315;p29"/>
              <p:cNvSpPr/>
              <p:nvPr/>
            </p:nvSpPr>
            <p:spPr>
              <a:xfrm>
                <a:off x="6143575" y="4010833"/>
                <a:ext cx="186233" cy="216616"/>
              </a:xfrm>
              <a:custGeom>
                <a:rect b="b" l="l" r="r" t="t"/>
                <a:pathLst>
                  <a:path extrusionOk="0" h="37558" w="32276">
                    <a:moveTo>
                      <a:pt x="3376" y="1"/>
                    </a:moveTo>
                    <a:cubicBezTo>
                      <a:pt x="3358" y="1"/>
                      <a:pt x="3345" y="4"/>
                      <a:pt x="3336" y="12"/>
                    </a:cubicBezTo>
                    <a:cubicBezTo>
                      <a:pt x="905" y="2621"/>
                      <a:pt x="905" y="2621"/>
                      <a:pt x="1243" y="6400"/>
                    </a:cubicBezTo>
                    <a:cubicBezTo>
                      <a:pt x="1260" y="6595"/>
                      <a:pt x="1118" y="6790"/>
                      <a:pt x="1065" y="7003"/>
                    </a:cubicBezTo>
                    <a:cubicBezTo>
                      <a:pt x="693" y="8405"/>
                      <a:pt x="338" y="9807"/>
                      <a:pt x="1" y="11155"/>
                    </a:cubicBezTo>
                    <a:lnTo>
                      <a:pt x="1118" y="14012"/>
                    </a:lnTo>
                    <a:cubicBezTo>
                      <a:pt x="2147" y="15148"/>
                      <a:pt x="3106" y="16283"/>
                      <a:pt x="4188" y="17330"/>
                    </a:cubicBezTo>
                    <a:cubicBezTo>
                      <a:pt x="5271" y="18413"/>
                      <a:pt x="5677" y="20424"/>
                      <a:pt x="7592" y="20424"/>
                    </a:cubicBezTo>
                    <a:cubicBezTo>
                      <a:pt x="7779" y="20424"/>
                      <a:pt x="7980" y="20405"/>
                      <a:pt x="8198" y="20364"/>
                    </a:cubicBezTo>
                    <a:cubicBezTo>
                      <a:pt x="9263" y="21234"/>
                      <a:pt x="10735" y="21553"/>
                      <a:pt x="11179" y="23221"/>
                    </a:cubicBezTo>
                    <a:cubicBezTo>
                      <a:pt x="11587" y="24711"/>
                      <a:pt x="12669" y="26024"/>
                      <a:pt x="13024" y="27515"/>
                    </a:cubicBezTo>
                    <a:cubicBezTo>
                      <a:pt x="13361" y="28863"/>
                      <a:pt x="14461" y="29662"/>
                      <a:pt x="14834" y="30780"/>
                    </a:cubicBezTo>
                    <a:cubicBezTo>
                      <a:pt x="15278" y="32128"/>
                      <a:pt x="15970" y="33246"/>
                      <a:pt x="16573" y="34470"/>
                    </a:cubicBezTo>
                    <a:cubicBezTo>
                      <a:pt x="17070" y="35428"/>
                      <a:pt x="18223" y="35038"/>
                      <a:pt x="18525" y="36191"/>
                    </a:cubicBezTo>
                    <a:cubicBezTo>
                      <a:pt x="18631" y="36564"/>
                      <a:pt x="18844" y="36901"/>
                      <a:pt x="19146" y="37185"/>
                    </a:cubicBezTo>
                    <a:cubicBezTo>
                      <a:pt x="20299" y="37345"/>
                      <a:pt x="21470" y="37469"/>
                      <a:pt x="22659" y="37558"/>
                    </a:cubicBezTo>
                    <a:cubicBezTo>
                      <a:pt x="22559" y="37158"/>
                      <a:pt x="22490" y="36790"/>
                      <a:pt x="21808" y="36790"/>
                    </a:cubicBezTo>
                    <a:cubicBezTo>
                      <a:pt x="21763" y="36790"/>
                      <a:pt x="21716" y="36791"/>
                      <a:pt x="21665" y="36795"/>
                    </a:cubicBezTo>
                    <a:cubicBezTo>
                      <a:pt x="21645" y="36796"/>
                      <a:pt x="21626" y="36796"/>
                      <a:pt x="21608" y="36796"/>
                    </a:cubicBezTo>
                    <a:cubicBezTo>
                      <a:pt x="20725" y="36796"/>
                      <a:pt x="22437" y="35547"/>
                      <a:pt x="21115" y="35251"/>
                    </a:cubicBezTo>
                    <a:cubicBezTo>
                      <a:pt x="20388" y="35073"/>
                      <a:pt x="22109" y="33707"/>
                      <a:pt x="20725" y="33246"/>
                    </a:cubicBezTo>
                    <a:lnTo>
                      <a:pt x="20920" y="32980"/>
                    </a:lnTo>
                    <a:lnTo>
                      <a:pt x="22783" y="32394"/>
                    </a:lnTo>
                    <a:lnTo>
                      <a:pt x="21860" y="30017"/>
                    </a:lnTo>
                    <a:lnTo>
                      <a:pt x="23191" y="29839"/>
                    </a:lnTo>
                    <a:cubicBezTo>
                      <a:pt x="23599" y="29041"/>
                      <a:pt x="24007" y="28313"/>
                      <a:pt x="24380" y="27550"/>
                    </a:cubicBezTo>
                    <a:cubicBezTo>
                      <a:pt x="24646" y="26982"/>
                      <a:pt x="25178" y="26308"/>
                      <a:pt x="25036" y="25829"/>
                    </a:cubicBezTo>
                    <a:cubicBezTo>
                      <a:pt x="24451" y="23718"/>
                      <a:pt x="26083" y="22972"/>
                      <a:pt x="27343" y="22529"/>
                    </a:cubicBezTo>
                    <a:cubicBezTo>
                      <a:pt x="28603" y="22068"/>
                      <a:pt x="29082" y="21482"/>
                      <a:pt x="29242" y="20311"/>
                    </a:cubicBezTo>
                    <a:cubicBezTo>
                      <a:pt x="29419" y="19069"/>
                      <a:pt x="29809" y="17862"/>
                      <a:pt x="29898" y="16620"/>
                    </a:cubicBezTo>
                    <a:cubicBezTo>
                      <a:pt x="29987" y="15467"/>
                      <a:pt x="30005" y="14438"/>
                      <a:pt x="31087" y="13675"/>
                    </a:cubicBezTo>
                    <a:cubicBezTo>
                      <a:pt x="31442" y="13444"/>
                      <a:pt x="31531" y="12788"/>
                      <a:pt x="31655" y="12309"/>
                    </a:cubicBezTo>
                    <a:cubicBezTo>
                      <a:pt x="32276" y="10144"/>
                      <a:pt x="31868" y="9612"/>
                      <a:pt x="29490" y="9133"/>
                    </a:cubicBezTo>
                    <a:cubicBezTo>
                      <a:pt x="29100" y="9062"/>
                      <a:pt x="28816" y="8494"/>
                      <a:pt x="28266" y="7926"/>
                    </a:cubicBezTo>
                    <a:lnTo>
                      <a:pt x="24895" y="8778"/>
                    </a:lnTo>
                    <a:cubicBezTo>
                      <a:pt x="24522" y="7678"/>
                      <a:pt x="23315" y="7678"/>
                      <a:pt x="22215" y="7465"/>
                    </a:cubicBezTo>
                    <a:lnTo>
                      <a:pt x="21647" y="8157"/>
                    </a:lnTo>
                    <a:lnTo>
                      <a:pt x="18063" y="3597"/>
                    </a:lnTo>
                    <a:cubicBezTo>
                      <a:pt x="16840" y="3528"/>
                      <a:pt x="15905" y="3374"/>
                      <a:pt x="15067" y="3374"/>
                    </a:cubicBezTo>
                    <a:cubicBezTo>
                      <a:pt x="14823" y="3374"/>
                      <a:pt x="14587" y="3387"/>
                      <a:pt x="14355" y="3419"/>
                    </a:cubicBezTo>
                    <a:cubicBezTo>
                      <a:pt x="14295" y="3427"/>
                      <a:pt x="14238" y="3430"/>
                      <a:pt x="14183" y="3430"/>
                    </a:cubicBezTo>
                    <a:cubicBezTo>
                      <a:pt x="13092" y="3430"/>
                      <a:pt x="13035" y="1981"/>
                      <a:pt x="11835" y="1964"/>
                    </a:cubicBezTo>
                    <a:cubicBezTo>
                      <a:pt x="11108" y="1964"/>
                      <a:pt x="9901" y="1467"/>
                      <a:pt x="9582" y="438"/>
                    </a:cubicBezTo>
                    <a:cubicBezTo>
                      <a:pt x="8677" y="793"/>
                      <a:pt x="7914" y="1361"/>
                      <a:pt x="7133" y="1361"/>
                    </a:cubicBezTo>
                    <a:cubicBezTo>
                      <a:pt x="7119" y="1361"/>
                      <a:pt x="7105" y="1361"/>
                      <a:pt x="7091" y="1361"/>
                    </a:cubicBezTo>
                    <a:cubicBezTo>
                      <a:pt x="6288" y="1361"/>
                      <a:pt x="5470" y="877"/>
                      <a:pt x="4703" y="616"/>
                    </a:cubicBezTo>
                    <a:lnTo>
                      <a:pt x="4170" y="1184"/>
                    </a:lnTo>
                    <a:lnTo>
                      <a:pt x="3585" y="48"/>
                    </a:lnTo>
                    <a:cubicBezTo>
                      <a:pt x="3517" y="34"/>
                      <a:pt x="3429" y="1"/>
                      <a:pt x="337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" name="Google Shape;316;p29"/>
              <p:cNvSpPr/>
              <p:nvPr/>
            </p:nvSpPr>
            <p:spPr>
              <a:xfrm>
                <a:off x="6110513" y="3969114"/>
                <a:ext cx="33997" cy="13957"/>
              </a:xfrm>
              <a:custGeom>
                <a:rect b="b" l="l" r="r" t="t"/>
                <a:pathLst>
                  <a:path extrusionOk="0" h="2420" w="5892">
                    <a:moveTo>
                      <a:pt x="2076" y="1"/>
                    </a:moveTo>
                    <a:cubicBezTo>
                      <a:pt x="1454" y="1"/>
                      <a:pt x="791" y="230"/>
                      <a:pt x="0" y="592"/>
                    </a:cubicBezTo>
                    <a:cubicBezTo>
                      <a:pt x="564" y="957"/>
                      <a:pt x="1113" y="1415"/>
                      <a:pt x="1254" y="1415"/>
                    </a:cubicBezTo>
                    <a:cubicBezTo>
                      <a:pt x="1264" y="1415"/>
                      <a:pt x="1272" y="1412"/>
                      <a:pt x="1278" y="1408"/>
                    </a:cubicBezTo>
                    <a:cubicBezTo>
                      <a:pt x="1606" y="1108"/>
                      <a:pt x="1874" y="952"/>
                      <a:pt x="2167" y="952"/>
                    </a:cubicBezTo>
                    <a:cubicBezTo>
                      <a:pt x="2429" y="952"/>
                      <a:pt x="2710" y="1077"/>
                      <a:pt x="3070" y="1337"/>
                    </a:cubicBezTo>
                    <a:cubicBezTo>
                      <a:pt x="3815" y="1869"/>
                      <a:pt x="4773" y="2011"/>
                      <a:pt x="5838" y="2419"/>
                    </a:cubicBezTo>
                    <a:lnTo>
                      <a:pt x="5891" y="1071"/>
                    </a:lnTo>
                    <a:cubicBezTo>
                      <a:pt x="5040" y="893"/>
                      <a:pt x="4170" y="964"/>
                      <a:pt x="3656" y="574"/>
                    </a:cubicBezTo>
                    <a:cubicBezTo>
                      <a:pt x="3121" y="171"/>
                      <a:pt x="2614" y="1"/>
                      <a:pt x="207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" name="Google Shape;317;p29"/>
              <p:cNvSpPr/>
              <p:nvPr/>
            </p:nvSpPr>
            <p:spPr>
              <a:xfrm>
                <a:off x="6151865" y="3979381"/>
                <a:ext cx="35739" cy="11875"/>
              </a:xfrm>
              <a:custGeom>
                <a:rect b="b" l="l" r="r" t="t"/>
                <a:pathLst>
                  <a:path extrusionOk="0" h="2059" w="6194">
                    <a:moveTo>
                      <a:pt x="6193" y="0"/>
                    </a:moveTo>
                    <a:lnTo>
                      <a:pt x="6193" y="0"/>
                    </a:lnTo>
                    <a:cubicBezTo>
                      <a:pt x="4801" y="195"/>
                      <a:pt x="3970" y="433"/>
                      <a:pt x="3202" y="433"/>
                    </a:cubicBezTo>
                    <a:cubicBezTo>
                      <a:pt x="3128" y="433"/>
                      <a:pt x="3055" y="431"/>
                      <a:pt x="2982" y="426"/>
                    </a:cubicBezTo>
                    <a:cubicBezTo>
                      <a:pt x="2453" y="395"/>
                      <a:pt x="1944" y="74"/>
                      <a:pt x="1353" y="74"/>
                    </a:cubicBezTo>
                    <a:cubicBezTo>
                      <a:pt x="951" y="74"/>
                      <a:pt x="511" y="222"/>
                      <a:pt x="1" y="710"/>
                    </a:cubicBezTo>
                    <a:lnTo>
                      <a:pt x="1473" y="2059"/>
                    </a:lnTo>
                    <a:cubicBezTo>
                      <a:pt x="2432" y="409"/>
                      <a:pt x="4472" y="1526"/>
                      <a:pt x="619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" name="Google Shape;318;p29"/>
              <p:cNvSpPr/>
              <p:nvPr/>
            </p:nvSpPr>
            <p:spPr>
              <a:xfrm>
                <a:off x="6203762" y="3831292"/>
                <a:ext cx="19768" cy="12285"/>
              </a:xfrm>
              <a:custGeom>
                <a:rect b="b" l="l" r="r" t="t"/>
                <a:pathLst>
                  <a:path extrusionOk="0" h="2130" w="3426">
                    <a:moveTo>
                      <a:pt x="1473" y="1"/>
                    </a:moveTo>
                    <a:lnTo>
                      <a:pt x="1" y="1828"/>
                    </a:lnTo>
                    <a:lnTo>
                      <a:pt x="3372" y="2130"/>
                    </a:lnTo>
                    <a:cubicBezTo>
                      <a:pt x="3407" y="1917"/>
                      <a:pt x="3425" y="1704"/>
                      <a:pt x="3425" y="1509"/>
                    </a:cubicBezTo>
                    <a:cubicBezTo>
                      <a:pt x="3390" y="1172"/>
                      <a:pt x="3301" y="870"/>
                      <a:pt x="3248" y="586"/>
                    </a:cubicBezTo>
                    <a:lnTo>
                      <a:pt x="147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19" name="Google Shape;319;p29"/>
          <p:cNvSpPr/>
          <p:nvPr/>
        </p:nvSpPr>
        <p:spPr>
          <a:xfrm flipH="1" rot="9450118">
            <a:off x="1068684" y="2718342"/>
            <a:ext cx="578577" cy="589935"/>
          </a:xfrm>
          <a:custGeom>
            <a:rect b="b" l="l" r="r" t="t"/>
            <a:pathLst>
              <a:path extrusionOk="0" h="34333" w="33672">
                <a:moveTo>
                  <a:pt x="9568" y="1"/>
                </a:moveTo>
                <a:cubicBezTo>
                  <a:pt x="9273" y="1"/>
                  <a:pt x="8976" y="28"/>
                  <a:pt x="8684" y="83"/>
                </a:cubicBezTo>
                <a:cubicBezTo>
                  <a:pt x="8298" y="179"/>
                  <a:pt x="8105" y="565"/>
                  <a:pt x="8298" y="855"/>
                </a:cubicBezTo>
                <a:lnTo>
                  <a:pt x="16498" y="13397"/>
                </a:lnTo>
                <a:cubicBezTo>
                  <a:pt x="12832" y="15230"/>
                  <a:pt x="9262" y="17256"/>
                  <a:pt x="5789" y="19475"/>
                </a:cubicBezTo>
                <a:lnTo>
                  <a:pt x="2412" y="16870"/>
                </a:lnTo>
                <a:cubicBezTo>
                  <a:pt x="2111" y="16568"/>
                  <a:pt x="1734" y="16418"/>
                  <a:pt x="1353" y="16418"/>
                </a:cubicBezTo>
                <a:cubicBezTo>
                  <a:pt x="1124" y="16418"/>
                  <a:pt x="893" y="16472"/>
                  <a:pt x="676" y="16580"/>
                </a:cubicBezTo>
                <a:cubicBezTo>
                  <a:pt x="193" y="16773"/>
                  <a:pt x="1" y="17352"/>
                  <a:pt x="290" y="17835"/>
                </a:cubicBezTo>
                <a:lnTo>
                  <a:pt x="2991" y="21694"/>
                </a:lnTo>
                <a:cubicBezTo>
                  <a:pt x="2412" y="22369"/>
                  <a:pt x="2123" y="22851"/>
                  <a:pt x="2316" y="23334"/>
                </a:cubicBezTo>
                <a:cubicBezTo>
                  <a:pt x="2509" y="23720"/>
                  <a:pt x="3088" y="23913"/>
                  <a:pt x="4053" y="23913"/>
                </a:cubicBezTo>
                <a:lnTo>
                  <a:pt x="5017" y="28447"/>
                </a:lnTo>
                <a:cubicBezTo>
                  <a:pt x="5088" y="28871"/>
                  <a:pt x="5469" y="29140"/>
                  <a:pt x="5857" y="29140"/>
                </a:cubicBezTo>
                <a:cubicBezTo>
                  <a:pt x="5999" y="29140"/>
                  <a:pt x="6142" y="29104"/>
                  <a:pt x="6272" y="29026"/>
                </a:cubicBezTo>
                <a:cubicBezTo>
                  <a:pt x="6850" y="28833"/>
                  <a:pt x="7236" y="28254"/>
                  <a:pt x="7333" y="27579"/>
                </a:cubicBezTo>
                <a:lnTo>
                  <a:pt x="7526" y="23334"/>
                </a:lnTo>
                <a:cubicBezTo>
                  <a:pt x="11481" y="22273"/>
                  <a:pt x="15340" y="21018"/>
                  <a:pt x="19200" y="19475"/>
                </a:cubicBezTo>
                <a:lnTo>
                  <a:pt x="23059" y="33946"/>
                </a:lnTo>
                <a:cubicBezTo>
                  <a:pt x="23123" y="34204"/>
                  <a:pt x="23316" y="34332"/>
                  <a:pt x="23523" y="34332"/>
                </a:cubicBezTo>
                <a:cubicBezTo>
                  <a:pt x="23627" y="34332"/>
                  <a:pt x="23734" y="34300"/>
                  <a:pt x="23831" y="34236"/>
                </a:cubicBezTo>
                <a:cubicBezTo>
                  <a:pt x="25085" y="33271"/>
                  <a:pt x="25760" y="31727"/>
                  <a:pt x="25664" y="30087"/>
                </a:cubicBezTo>
                <a:lnTo>
                  <a:pt x="25471" y="27482"/>
                </a:lnTo>
                <a:lnTo>
                  <a:pt x="26435" y="27289"/>
                </a:lnTo>
                <a:cubicBezTo>
                  <a:pt x="27111" y="27097"/>
                  <a:pt x="27593" y="26421"/>
                  <a:pt x="27497" y="25746"/>
                </a:cubicBezTo>
                <a:lnTo>
                  <a:pt x="27304" y="24878"/>
                </a:lnTo>
                <a:cubicBezTo>
                  <a:pt x="27130" y="24184"/>
                  <a:pt x="26567" y="23802"/>
                  <a:pt x="25964" y="23802"/>
                </a:cubicBezTo>
                <a:cubicBezTo>
                  <a:pt x="25897" y="23802"/>
                  <a:pt x="25828" y="23807"/>
                  <a:pt x="25760" y="23816"/>
                </a:cubicBezTo>
                <a:lnTo>
                  <a:pt x="25278" y="23913"/>
                </a:lnTo>
                <a:lnTo>
                  <a:pt x="25278" y="23237"/>
                </a:lnTo>
                <a:lnTo>
                  <a:pt x="25760" y="23141"/>
                </a:lnTo>
                <a:cubicBezTo>
                  <a:pt x="26435" y="22948"/>
                  <a:pt x="26918" y="22273"/>
                  <a:pt x="26821" y="21597"/>
                </a:cubicBezTo>
                <a:lnTo>
                  <a:pt x="26628" y="20729"/>
                </a:lnTo>
                <a:cubicBezTo>
                  <a:pt x="26452" y="20112"/>
                  <a:pt x="25872" y="19655"/>
                  <a:pt x="25258" y="19655"/>
                </a:cubicBezTo>
                <a:cubicBezTo>
                  <a:pt x="25201" y="19655"/>
                  <a:pt x="25143" y="19659"/>
                  <a:pt x="25085" y="19668"/>
                </a:cubicBezTo>
                <a:lnTo>
                  <a:pt x="24892" y="17159"/>
                </a:lnTo>
                <a:lnTo>
                  <a:pt x="26339" y="16580"/>
                </a:lnTo>
                <a:cubicBezTo>
                  <a:pt x="33671" y="13493"/>
                  <a:pt x="32899" y="9730"/>
                  <a:pt x="32899" y="9730"/>
                </a:cubicBezTo>
                <a:cubicBezTo>
                  <a:pt x="32899" y="9730"/>
                  <a:pt x="31932" y="8440"/>
                  <a:pt x="29319" y="8440"/>
                </a:cubicBezTo>
                <a:cubicBezTo>
                  <a:pt x="27890" y="8440"/>
                  <a:pt x="25969" y="8826"/>
                  <a:pt x="23445" y="10020"/>
                </a:cubicBezTo>
                <a:lnTo>
                  <a:pt x="21997" y="10695"/>
                </a:lnTo>
                <a:lnTo>
                  <a:pt x="20261" y="8862"/>
                </a:lnTo>
                <a:cubicBezTo>
                  <a:pt x="20840" y="8476"/>
                  <a:pt x="20936" y="7608"/>
                  <a:pt x="20550" y="7029"/>
                </a:cubicBezTo>
                <a:lnTo>
                  <a:pt x="19971" y="6354"/>
                </a:lnTo>
                <a:cubicBezTo>
                  <a:pt x="19736" y="6000"/>
                  <a:pt x="19321" y="5791"/>
                  <a:pt x="18901" y="5791"/>
                </a:cubicBezTo>
                <a:cubicBezTo>
                  <a:pt x="18633" y="5791"/>
                  <a:pt x="18364" y="5876"/>
                  <a:pt x="18138" y="6064"/>
                </a:cubicBezTo>
                <a:lnTo>
                  <a:pt x="17752" y="6354"/>
                </a:lnTo>
                <a:lnTo>
                  <a:pt x="17270" y="5871"/>
                </a:lnTo>
                <a:lnTo>
                  <a:pt x="17656" y="5582"/>
                </a:lnTo>
                <a:cubicBezTo>
                  <a:pt x="18235" y="5100"/>
                  <a:pt x="18331" y="4328"/>
                  <a:pt x="17945" y="3749"/>
                </a:cubicBezTo>
                <a:lnTo>
                  <a:pt x="17367" y="2977"/>
                </a:lnTo>
                <a:cubicBezTo>
                  <a:pt x="17135" y="2630"/>
                  <a:pt x="16730" y="2456"/>
                  <a:pt x="16318" y="2456"/>
                </a:cubicBezTo>
                <a:cubicBezTo>
                  <a:pt x="16043" y="2456"/>
                  <a:pt x="15765" y="2533"/>
                  <a:pt x="15533" y="2688"/>
                </a:cubicBezTo>
                <a:lnTo>
                  <a:pt x="14762" y="3266"/>
                </a:lnTo>
                <a:lnTo>
                  <a:pt x="12929" y="1433"/>
                </a:lnTo>
                <a:cubicBezTo>
                  <a:pt x="12069" y="495"/>
                  <a:pt x="10829" y="1"/>
                  <a:pt x="9568" y="1"/>
                </a:cubicBezTo>
                <a:close/>
              </a:path>
            </a:pathLst>
          </a:custGeom>
          <a:solidFill>
            <a:srgbClr val="4241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/>
          <p:nvPr/>
        </p:nvSpPr>
        <p:spPr>
          <a:xfrm>
            <a:off x="0" y="0"/>
            <a:ext cx="9144000" cy="1139100"/>
          </a:xfrm>
          <a:prstGeom prst="round2SameRect">
            <a:avLst>
              <a:gd fmla="val 38513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4"/>
          <p:cNvSpPr txBox="1"/>
          <p:nvPr>
            <p:ph type="title"/>
          </p:nvPr>
        </p:nvSpPr>
        <p:spPr>
          <a:xfrm>
            <a:off x="540000" y="445025"/>
            <a:ext cx="806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" type="body"/>
          </p:nvPr>
        </p:nvSpPr>
        <p:spPr>
          <a:xfrm>
            <a:off x="540000" y="1152475"/>
            <a:ext cx="8064000" cy="358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200"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5" name="Google Shape;35;p4"/>
          <p:cNvSpPr/>
          <p:nvPr/>
        </p:nvSpPr>
        <p:spPr>
          <a:xfrm flipH="1">
            <a:off x="7088478" y="333147"/>
            <a:ext cx="1276119" cy="248466"/>
          </a:xfrm>
          <a:custGeom>
            <a:rect b="b" l="l" r="r" t="t"/>
            <a:pathLst>
              <a:path extrusionOk="0" h="12060" w="61940">
                <a:moveTo>
                  <a:pt x="31646" y="0"/>
                </a:moveTo>
                <a:cubicBezTo>
                  <a:pt x="25375" y="0"/>
                  <a:pt x="20068" y="2991"/>
                  <a:pt x="17849" y="7332"/>
                </a:cubicBezTo>
                <a:cubicBezTo>
                  <a:pt x="16113" y="6946"/>
                  <a:pt x="14280" y="6657"/>
                  <a:pt x="12447" y="6657"/>
                </a:cubicBezTo>
                <a:cubicBezTo>
                  <a:pt x="6561" y="6657"/>
                  <a:pt x="1545" y="8972"/>
                  <a:pt x="1" y="12060"/>
                </a:cubicBezTo>
                <a:lnTo>
                  <a:pt x="61940" y="12060"/>
                </a:lnTo>
                <a:cubicBezTo>
                  <a:pt x="60782" y="8972"/>
                  <a:pt x="56826" y="6657"/>
                  <a:pt x="52002" y="6657"/>
                </a:cubicBezTo>
                <a:cubicBezTo>
                  <a:pt x="49880" y="6657"/>
                  <a:pt x="47661" y="7236"/>
                  <a:pt x="45731" y="8201"/>
                </a:cubicBezTo>
                <a:cubicBezTo>
                  <a:pt x="43802" y="3473"/>
                  <a:pt x="38206" y="0"/>
                  <a:pt x="3164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4"/>
          <p:cNvSpPr/>
          <p:nvPr/>
        </p:nvSpPr>
        <p:spPr>
          <a:xfrm flipH="1">
            <a:off x="5990173" y="725539"/>
            <a:ext cx="854715" cy="173205"/>
          </a:xfrm>
          <a:custGeom>
            <a:rect b="b" l="l" r="r" t="t"/>
            <a:pathLst>
              <a:path extrusionOk="0" h="8407" w="41486">
                <a:moveTo>
                  <a:pt x="20634" y="0"/>
                </a:moveTo>
                <a:cubicBezTo>
                  <a:pt x="17056" y="0"/>
                  <a:pt x="13716" y="1990"/>
                  <a:pt x="11963" y="5126"/>
                </a:cubicBezTo>
                <a:cubicBezTo>
                  <a:pt x="10806" y="4837"/>
                  <a:pt x="9551" y="4644"/>
                  <a:pt x="8297" y="4644"/>
                </a:cubicBezTo>
                <a:cubicBezTo>
                  <a:pt x="4342" y="4644"/>
                  <a:pt x="1061" y="6284"/>
                  <a:pt x="0" y="8406"/>
                </a:cubicBezTo>
                <a:lnTo>
                  <a:pt x="41485" y="8406"/>
                </a:lnTo>
                <a:cubicBezTo>
                  <a:pt x="40714" y="6284"/>
                  <a:pt x="38012" y="4644"/>
                  <a:pt x="34828" y="4644"/>
                </a:cubicBezTo>
                <a:cubicBezTo>
                  <a:pt x="33381" y="4644"/>
                  <a:pt x="31934" y="5030"/>
                  <a:pt x="30680" y="5705"/>
                </a:cubicBezTo>
                <a:cubicBezTo>
                  <a:pt x="29013" y="2187"/>
                  <a:pt x="25481" y="1"/>
                  <a:pt x="21617" y="1"/>
                </a:cubicBezTo>
                <a:cubicBezTo>
                  <a:pt x="21455" y="1"/>
                  <a:pt x="21292" y="5"/>
                  <a:pt x="21129" y="13"/>
                </a:cubicBezTo>
                <a:cubicBezTo>
                  <a:pt x="20963" y="4"/>
                  <a:pt x="20799" y="0"/>
                  <a:pt x="2063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/>
          <p:nvPr/>
        </p:nvSpPr>
        <p:spPr>
          <a:xfrm>
            <a:off x="0" y="0"/>
            <a:ext cx="9144000" cy="1139100"/>
          </a:xfrm>
          <a:prstGeom prst="round2SameRect">
            <a:avLst>
              <a:gd fmla="val 38513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5"/>
          <p:cNvSpPr txBox="1"/>
          <p:nvPr>
            <p:ph type="title"/>
          </p:nvPr>
        </p:nvSpPr>
        <p:spPr>
          <a:xfrm>
            <a:off x="540000" y="445025"/>
            <a:ext cx="2572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subTitle"/>
          </p:nvPr>
        </p:nvSpPr>
        <p:spPr>
          <a:xfrm>
            <a:off x="5320550" y="3776700"/>
            <a:ext cx="2135700" cy="5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41" name="Google Shape;41;p5"/>
          <p:cNvSpPr txBox="1"/>
          <p:nvPr>
            <p:ph idx="2" type="subTitle"/>
          </p:nvPr>
        </p:nvSpPr>
        <p:spPr>
          <a:xfrm>
            <a:off x="5525450" y="3341075"/>
            <a:ext cx="1725900" cy="3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42" name="Google Shape;42;p5"/>
          <p:cNvSpPr txBox="1"/>
          <p:nvPr>
            <p:ph idx="3" type="subTitle"/>
          </p:nvPr>
        </p:nvSpPr>
        <p:spPr>
          <a:xfrm>
            <a:off x="1687738" y="3776700"/>
            <a:ext cx="2135700" cy="5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43" name="Google Shape;43;p5"/>
          <p:cNvSpPr txBox="1"/>
          <p:nvPr>
            <p:ph idx="4" type="subTitle"/>
          </p:nvPr>
        </p:nvSpPr>
        <p:spPr>
          <a:xfrm>
            <a:off x="1900540" y="3341075"/>
            <a:ext cx="1710000" cy="3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44" name="Google Shape;44;p5"/>
          <p:cNvSpPr/>
          <p:nvPr/>
        </p:nvSpPr>
        <p:spPr>
          <a:xfrm flipH="1">
            <a:off x="7088478" y="333147"/>
            <a:ext cx="1276119" cy="248466"/>
          </a:xfrm>
          <a:custGeom>
            <a:rect b="b" l="l" r="r" t="t"/>
            <a:pathLst>
              <a:path extrusionOk="0" h="12060" w="61940">
                <a:moveTo>
                  <a:pt x="31646" y="0"/>
                </a:moveTo>
                <a:cubicBezTo>
                  <a:pt x="25375" y="0"/>
                  <a:pt x="20068" y="2991"/>
                  <a:pt x="17849" y="7332"/>
                </a:cubicBezTo>
                <a:cubicBezTo>
                  <a:pt x="16113" y="6946"/>
                  <a:pt x="14280" y="6657"/>
                  <a:pt x="12447" y="6657"/>
                </a:cubicBezTo>
                <a:cubicBezTo>
                  <a:pt x="6561" y="6657"/>
                  <a:pt x="1545" y="8972"/>
                  <a:pt x="1" y="12060"/>
                </a:cubicBezTo>
                <a:lnTo>
                  <a:pt x="61940" y="12060"/>
                </a:lnTo>
                <a:cubicBezTo>
                  <a:pt x="60782" y="8972"/>
                  <a:pt x="56826" y="6657"/>
                  <a:pt x="52002" y="6657"/>
                </a:cubicBezTo>
                <a:cubicBezTo>
                  <a:pt x="49880" y="6657"/>
                  <a:pt x="47661" y="7236"/>
                  <a:pt x="45731" y="8201"/>
                </a:cubicBezTo>
                <a:cubicBezTo>
                  <a:pt x="43802" y="3473"/>
                  <a:pt x="38206" y="0"/>
                  <a:pt x="3164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5"/>
          <p:cNvSpPr/>
          <p:nvPr/>
        </p:nvSpPr>
        <p:spPr>
          <a:xfrm flipH="1">
            <a:off x="5990173" y="725539"/>
            <a:ext cx="854715" cy="173205"/>
          </a:xfrm>
          <a:custGeom>
            <a:rect b="b" l="l" r="r" t="t"/>
            <a:pathLst>
              <a:path extrusionOk="0" h="8407" w="41486">
                <a:moveTo>
                  <a:pt x="20634" y="0"/>
                </a:moveTo>
                <a:cubicBezTo>
                  <a:pt x="17056" y="0"/>
                  <a:pt x="13716" y="1990"/>
                  <a:pt x="11963" y="5126"/>
                </a:cubicBezTo>
                <a:cubicBezTo>
                  <a:pt x="10806" y="4837"/>
                  <a:pt x="9551" y="4644"/>
                  <a:pt x="8297" y="4644"/>
                </a:cubicBezTo>
                <a:cubicBezTo>
                  <a:pt x="4342" y="4644"/>
                  <a:pt x="1061" y="6284"/>
                  <a:pt x="0" y="8406"/>
                </a:cubicBezTo>
                <a:lnTo>
                  <a:pt x="41485" y="8406"/>
                </a:lnTo>
                <a:cubicBezTo>
                  <a:pt x="40714" y="6284"/>
                  <a:pt x="38012" y="4644"/>
                  <a:pt x="34828" y="4644"/>
                </a:cubicBezTo>
                <a:cubicBezTo>
                  <a:pt x="33381" y="4644"/>
                  <a:pt x="31934" y="5030"/>
                  <a:pt x="30680" y="5705"/>
                </a:cubicBezTo>
                <a:cubicBezTo>
                  <a:pt x="29013" y="2187"/>
                  <a:pt x="25481" y="1"/>
                  <a:pt x="21617" y="1"/>
                </a:cubicBezTo>
                <a:cubicBezTo>
                  <a:pt x="21455" y="1"/>
                  <a:pt x="21292" y="5"/>
                  <a:pt x="21129" y="13"/>
                </a:cubicBezTo>
                <a:cubicBezTo>
                  <a:pt x="20963" y="4"/>
                  <a:pt x="20799" y="0"/>
                  <a:pt x="2063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5"/>
          <p:cNvSpPr/>
          <p:nvPr/>
        </p:nvSpPr>
        <p:spPr>
          <a:xfrm flipH="1" rot="132724">
            <a:off x="-2261898" y="1863548"/>
            <a:ext cx="12340783" cy="5765311"/>
          </a:xfrm>
          <a:custGeom>
            <a:rect b="b" l="l" r="r" t="t"/>
            <a:pathLst>
              <a:path extrusionOk="0" h="230602" w="493609">
                <a:moveTo>
                  <a:pt x="10990" y="144020"/>
                </a:moveTo>
                <a:cubicBezTo>
                  <a:pt x="32072" y="135384"/>
                  <a:pt x="109669" y="112651"/>
                  <a:pt x="148150" y="115064"/>
                </a:cubicBezTo>
                <a:cubicBezTo>
                  <a:pt x="186631" y="117477"/>
                  <a:pt x="208094" y="159133"/>
                  <a:pt x="241876" y="158498"/>
                </a:cubicBezTo>
                <a:cubicBezTo>
                  <a:pt x="275658" y="157863"/>
                  <a:pt x="332046" y="129923"/>
                  <a:pt x="350842" y="111254"/>
                </a:cubicBezTo>
                <a:cubicBezTo>
                  <a:pt x="369638" y="92585"/>
                  <a:pt x="337761" y="64010"/>
                  <a:pt x="354652" y="46484"/>
                </a:cubicBezTo>
                <a:cubicBezTo>
                  <a:pt x="371543" y="28958"/>
                  <a:pt x="430725" y="-16254"/>
                  <a:pt x="452188" y="6098"/>
                </a:cubicBezTo>
                <a:cubicBezTo>
                  <a:pt x="473651" y="28450"/>
                  <a:pt x="511878" y="149989"/>
                  <a:pt x="483430" y="180596"/>
                </a:cubicBezTo>
                <a:cubicBezTo>
                  <a:pt x="454982" y="211203"/>
                  <a:pt x="341063" y="181485"/>
                  <a:pt x="281500" y="189740"/>
                </a:cubicBezTo>
                <a:cubicBezTo>
                  <a:pt x="221937" y="197995"/>
                  <a:pt x="169359" y="233936"/>
                  <a:pt x="126052" y="230126"/>
                </a:cubicBezTo>
                <a:cubicBezTo>
                  <a:pt x="82745" y="226316"/>
                  <a:pt x="40835" y="181231"/>
                  <a:pt x="21658" y="166880"/>
                </a:cubicBezTo>
                <a:cubicBezTo>
                  <a:pt x="2481" y="152529"/>
                  <a:pt x="-10092" y="152656"/>
                  <a:pt x="10990" y="144020"/>
                </a:cubicBezTo>
                <a:close/>
              </a:path>
            </a:pathLst>
          </a:cu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sp>
      <p:sp>
        <p:nvSpPr>
          <p:cNvPr id="47" name="Google Shape;47;p5"/>
          <p:cNvSpPr/>
          <p:nvPr/>
        </p:nvSpPr>
        <p:spPr>
          <a:xfrm flipH="1" rot="1216281">
            <a:off x="781028" y="2427612"/>
            <a:ext cx="517520" cy="527679"/>
          </a:xfrm>
          <a:custGeom>
            <a:rect b="b" l="l" r="r" t="t"/>
            <a:pathLst>
              <a:path extrusionOk="0" h="34333" w="33672">
                <a:moveTo>
                  <a:pt x="9568" y="1"/>
                </a:moveTo>
                <a:cubicBezTo>
                  <a:pt x="9273" y="1"/>
                  <a:pt x="8976" y="28"/>
                  <a:pt x="8684" y="83"/>
                </a:cubicBezTo>
                <a:cubicBezTo>
                  <a:pt x="8298" y="179"/>
                  <a:pt x="8105" y="565"/>
                  <a:pt x="8298" y="855"/>
                </a:cubicBezTo>
                <a:lnTo>
                  <a:pt x="16498" y="13397"/>
                </a:lnTo>
                <a:cubicBezTo>
                  <a:pt x="12832" y="15230"/>
                  <a:pt x="9262" y="17256"/>
                  <a:pt x="5789" y="19475"/>
                </a:cubicBezTo>
                <a:lnTo>
                  <a:pt x="2412" y="16870"/>
                </a:lnTo>
                <a:cubicBezTo>
                  <a:pt x="2111" y="16568"/>
                  <a:pt x="1734" y="16418"/>
                  <a:pt x="1353" y="16418"/>
                </a:cubicBezTo>
                <a:cubicBezTo>
                  <a:pt x="1124" y="16418"/>
                  <a:pt x="893" y="16472"/>
                  <a:pt x="676" y="16580"/>
                </a:cubicBezTo>
                <a:cubicBezTo>
                  <a:pt x="193" y="16773"/>
                  <a:pt x="1" y="17352"/>
                  <a:pt x="290" y="17835"/>
                </a:cubicBezTo>
                <a:lnTo>
                  <a:pt x="2991" y="21694"/>
                </a:lnTo>
                <a:cubicBezTo>
                  <a:pt x="2412" y="22369"/>
                  <a:pt x="2123" y="22851"/>
                  <a:pt x="2316" y="23334"/>
                </a:cubicBezTo>
                <a:cubicBezTo>
                  <a:pt x="2509" y="23720"/>
                  <a:pt x="3088" y="23913"/>
                  <a:pt x="4053" y="23913"/>
                </a:cubicBezTo>
                <a:lnTo>
                  <a:pt x="5017" y="28447"/>
                </a:lnTo>
                <a:cubicBezTo>
                  <a:pt x="5088" y="28871"/>
                  <a:pt x="5469" y="29140"/>
                  <a:pt x="5857" y="29140"/>
                </a:cubicBezTo>
                <a:cubicBezTo>
                  <a:pt x="5999" y="29140"/>
                  <a:pt x="6142" y="29104"/>
                  <a:pt x="6272" y="29026"/>
                </a:cubicBezTo>
                <a:cubicBezTo>
                  <a:pt x="6850" y="28833"/>
                  <a:pt x="7236" y="28254"/>
                  <a:pt x="7333" y="27579"/>
                </a:cubicBezTo>
                <a:lnTo>
                  <a:pt x="7526" y="23334"/>
                </a:lnTo>
                <a:cubicBezTo>
                  <a:pt x="11481" y="22273"/>
                  <a:pt x="15340" y="21018"/>
                  <a:pt x="19200" y="19475"/>
                </a:cubicBezTo>
                <a:lnTo>
                  <a:pt x="23059" y="33946"/>
                </a:lnTo>
                <a:cubicBezTo>
                  <a:pt x="23123" y="34204"/>
                  <a:pt x="23316" y="34332"/>
                  <a:pt x="23523" y="34332"/>
                </a:cubicBezTo>
                <a:cubicBezTo>
                  <a:pt x="23627" y="34332"/>
                  <a:pt x="23734" y="34300"/>
                  <a:pt x="23831" y="34236"/>
                </a:cubicBezTo>
                <a:cubicBezTo>
                  <a:pt x="25085" y="33271"/>
                  <a:pt x="25760" y="31727"/>
                  <a:pt x="25664" y="30087"/>
                </a:cubicBezTo>
                <a:lnTo>
                  <a:pt x="25471" y="27482"/>
                </a:lnTo>
                <a:lnTo>
                  <a:pt x="26435" y="27289"/>
                </a:lnTo>
                <a:cubicBezTo>
                  <a:pt x="27111" y="27097"/>
                  <a:pt x="27593" y="26421"/>
                  <a:pt x="27497" y="25746"/>
                </a:cubicBezTo>
                <a:lnTo>
                  <a:pt x="27304" y="24878"/>
                </a:lnTo>
                <a:cubicBezTo>
                  <a:pt x="27130" y="24184"/>
                  <a:pt x="26567" y="23802"/>
                  <a:pt x="25964" y="23802"/>
                </a:cubicBezTo>
                <a:cubicBezTo>
                  <a:pt x="25897" y="23802"/>
                  <a:pt x="25828" y="23807"/>
                  <a:pt x="25760" y="23816"/>
                </a:cubicBezTo>
                <a:lnTo>
                  <a:pt x="25278" y="23913"/>
                </a:lnTo>
                <a:lnTo>
                  <a:pt x="25278" y="23237"/>
                </a:lnTo>
                <a:lnTo>
                  <a:pt x="25760" y="23141"/>
                </a:lnTo>
                <a:cubicBezTo>
                  <a:pt x="26435" y="22948"/>
                  <a:pt x="26918" y="22273"/>
                  <a:pt x="26821" y="21597"/>
                </a:cubicBezTo>
                <a:lnTo>
                  <a:pt x="26628" y="20729"/>
                </a:lnTo>
                <a:cubicBezTo>
                  <a:pt x="26452" y="20112"/>
                  <a:pt x="25872" y="19655"/>
                  <a:pt x="25258" y="19655"/>
                </a:cubicBezTo>
                <a:cubicBezTo>
                  <a:pt x="25201" y="19655"/>
                  <a:pt x="25143" y="19659"/>
                  <a:pt x="25085" y="19668"/>
                </a:cubicBezTo>
                <a:lnTo>
                  <a:pt x="24892" y="17159"/>
                </a:lnTo>
                <a:lnTo>
                  <a:pt x="26339" y="16580"/>
                </a:lnTo>
                <a:cubicBezTo>
                  <a:pt x="33671" y="13493"/>
                  <a:pt x="32899" y="9730"/>
                  <a:pt x="32899" y="9730"/>
                </a:cubicBezTo>
                <a:cubicBezTo>
                  <a:pt x="32899" y="9730"/>
                  <a:pt x="31932" y="8440"/>
                  <a:pt x="29319" y="8440"/>
                </a:cubicBezTo>
                <a:cubicBezTo>
                  <a:pt x="27890" y="8440"/>
                  <a:pt x="25969" y="8826"/>
                  <a:pt x="23445" y="10020"/>
                </a:cubicBezTo>
                <a:lnTo>
                  <a:pt x="21997" y="10695"/>
                </a:lnTo>
                <a:lnTo>
                  <a:pt x="20261" y="8862"/>
                </a:lnTo>
                <a:cubicBezTo>
                  <a:pt x="20840" y="8476"/>
                  <a:pt x="20936" y="7608"/>
                  <a:pt x="20550" y="7029"/>
                </a:cubicBezTo>
                <a:lnTo>
                  <a:pt x="19971" y="6354"/>
                </a:lnTo>
                <a:cubicBezTo>
                  <a:pt x="19736" y="6000"/>
                  <a:pt x="19321" y="5791"/>
                  <a:pt x="18901" y="5791"/>
                </a:cubicBezTo>
                <a:cubicBezTo>
                  <a:pt x="18633" y="5791"/>
                  <a:pt x="18364" y="5876"/>
                  <a:pt x="18138" y="6064"/>
                </a:cubicBezTo>
                <a:lnTo>
                  <a:pt x="17752" y="6354"/>
                </a:lnTo>
                <a:lnTo>
                  <a:pt x="17270" y="5871"/>
                </a:lnTo>
                <a:lnTo>
                  <a:pt x="17656" y="5582"/>
                </a:lnTo>
                <a:cubicBezTo>
                  <a:pt x="18235" y="5100"/>
                  <a:pt x="18331" y="4328"/>
                  <a:pt x="17945" y="3749"/>
                </a:cubicBezTo>
                <a:lnTo>
                  <a:pt x="17367" y="2977"/>
                </a:lnTo>
                <a:cubicBezTo>
                  <a:pt x="17135" y="2630"/>
                  <a:pt x="16730" y="2456"/>
                  <a:pt x="16318" y="2456"/>
                </a:cubicBezTo>
                <a:cubicBezTo>
                  <a:pt x="16043" y="2456"/>
                  <a:pt x="15765" y="2533"/>
                  <a:pt x="15533" y="2688"/>
                </a:cubicBezTo>
                <a:lnTo>
                  <a:pt x="14762" y="3266"/>
                </a:lnTo>
                <a:lnTo>
                  <a:pt x="12929" y="1433"/>
                </a:lnTo>
                <a:cubicBezTo>
                  <a:pt x="12069" y="495"/>
                  <a:pt x="10829" y="1"/>
                  <a:pt x="9568" y="1"/>
                </a:cubicBezTo>
                <a:close/>
              </a:path>
            </a:pathLst>
          </a:custGeom>
          <a:solidFill>
            <a:srgbClr val="4241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/>
          <p:nvPr/>
        </p:nvSpPr>
        <p:spPr>
          <a:xfrm>
            <a:off x="0" y="0"/>
            <a:ext cx="9144000" cy="1139100"/>
          </a:xfrm>
          <a:prstGeom prst="round2SameRect">
            <a:avLst>
              <a:gd fmla="val 38513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6"/>
          <p:cNvSpPr txBox="1"/>
          <p:nvPr>
            <p:ph type="title"/>
          </p:nvPr>
        </p:nvSpPr>
        <p:spPr>
          <a:xfrm>
            <a:off x="540000" y="445025"/>
            <a:ext cx="458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1" name="Google Shape;51;p6"/>
          <p:cNvSpPr/>
          <p:nvPr/>
        </p:nvSpPr>
        <p:spPr>
          <a:xfrm flipH="1">
            <a:off x="7088478" y="333147"/>
            <a:ext cx="1276119" cy="248466"/>
          </a:xfrm>
          <a:custGeom>
            <a:rect b="b" l="l" r="r" t="t"/>
            <a:pathLst>
              <a:path extrusionOk="0" h="12060" w="61940">
                <a:moveTo>
                  <a:pt x="31646" y="0"/>
                </a:moveTo>
                <a:cubicBezTo>
                  <a:pt x="25375" y="0"/>
                  <a:pt x="20068" y="2991"/>
                  <a:pt x="17849" y="7332"/>
                </a:cubicBezTo>
                <a:cubicBezTo>
                  <a:pt x="16113" y="6946"/>
                  <a:pt x="14280" y="6657"/>
                  <a:pt x="12447" y="6657"/>
                </a:cubicBezTo>
                <a:cubicBezTo>
                  <a:pt x="6561" y="6657"/>
                  <a:pt x="1545" y="8972"/>
                  <a:pt x="1" y="12060"/>
                </a:cubicBezTo>
                <a:lnTo>
                  <a:pt x="61940" y="12060"/>
                </a:lnTo>
                <a:cubicBezTo>
                  <a:pt x="60782" y="8972"/>
                  <a:pt x="56826" y="6657"/>
                  <a:pt x="52002" y="6657"/>
                </a:cubicBezTo>
                <a:cubicBezTo>
                  <a:pt x="49880" y="6657"/>
                  <a:pt x="47661" y="7236"/>
                  <a:pt x="45731" y="8201"/>
                </a:cubicBezTo>
                <a:cubicBezTo>
                  <a:pt x="43802" y="3473"/>
                  <a:pt x="38206" y="0"/>
                  <a:pt x="3164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6"/>
          <p:cNvSpPr/>
          <p:nvPr/>
        </p:nvSpPr>
        <p:spPr>
          <a:xfrm flipH="1">
            <a:off x="5990173" y="725539"/>
            <a:ext cx="854715" cy="173205"/>
          </a:xfrm>
          <a:custGeom>
            <a:rect b="b" l="l" r="r" t="t"/>
            <a:pathLst>
              <a:path extrusionOk="0" h="8407" w="41486">
                <a:moveTo>
                  <a:pt x="20634" y="0"/>
                </a:moveTo>
                <a:cubicBezTo>
                  <a:pt x="17056" y="0"/>
                  <a:pt x="13716" y="1990"/>
                  <a:pt x="11963" y="5126"/>
                </a:cubicBezTo>
                <a:cubicBezTo>
                  <a:pt x="10806" y="4837"/>
                  <a:pt x="9551" y="4644"/>
                  <a:pt x="8297" y="4644"/>
                </a:cubicBezTo>
                <a:cubicBezTo>
                  <a:pt x="4342" y="4644"/>
                  <a:pt x="1061" y="6284"/>
                  <a:pt x="0" y="8406"/>
                </a:cubicBezTo>
                <a:lnTo>
                  <a:pt x="41485" y="8406"/>
                </a:lnTo>
                <a:cubicBezTo>
                  <a:pt x="40714" y="6284"/>
                  <a:pt x="38012" y="4644"/>
                  <a:pt x="34828" y="4644"/>
                </a:cubicBezTo>
                <a:cubicBezTo>
                  <a:pt x="33381" y="4644"/>
                  <a:pt x="31934" y="5030"/>
                  <a:pt x="30680" y="5705"/>
                </a:cubicBezTo>
                <a:cubicBezTo>
                  <a:pt x="29013" y="2187"/>
                  <a:pt x="25481" y="1"/>
                  <a:pt x="21617" y="1"/>
                </a:cubicBezTo>
                <a:cubicBezTo>
                  <a:pt x="21455" y="1"/>
                  <a:pt x="21292" y="5"/>
                  <a:pt x="21129" y="13"/>
                </a:cubicBezTo>
                <a:cubicBezTo>
                  <a:pt x="20963" y="4"/>
                  <a:pt x="20799" y="0"/>
                  <a:pt x="2063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/>
          <p:nvPr/>
        </p:nvSpPr>
        <p:spPr>
          <a:xfrm>
            <a:off x="2422425" y="1436375"/>
            <a:ext cx="4299000" cy="3167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7"/>
          <p:cNvSpPr/>
          <p:nvPr/>
        </p:nvSpPr>
        <p:spPr>
          <a:xfrm flipH="1">
            <a:off x="445053" y="1985697"/>
            <a:ext cx="1276119" cy="248466"/>
          </a:xfrm>
          <a:custGeom>
            <a:rect b="b" l="l" r="r" t="t"/>
            <a:pathLst>
              <a:path extrusionOk="0" h="12060" w="61940">
                <a:moveTo>
                  <a:pt x="31646" y="0"/>
                </a:moveTo>
                <a:cubicBezTo>
                  <a:pt x="25375" y="0"/>
                  <a:pt x="20068" y="2991"/>
                  <a:pt x="17849" y="7332"/>
                </a:cubicBezTo>
                <a:cubicBezTo>
                  <a:pt x="16113" y="6946"/>
                  <a:pt x="14280" y="6657"/>
                  <a:pt x="12447" y="6657"/>
                </a:cubicBezTo>
                <a:cubicBezTo>
                  <a:pt x="6561" y="6657"/>
                  <a:pt x="1545" y="8972"/>
                  <a:pt x="1" y="12060"/>
                </a:cubicBezTo>
                <a:lnTo>
                  <a:pt x="61940" y="12060"/>
                </a:lnTo>
                <a:cubicBezTo>
                  <a:pt x="60782" y="8972"/>
                  <a:pt x="56826" y="6657"/>
                  <a:pt x="52002" y="6657"/>
                </a:cubicBezTo>
                <a:cubicBezTo>
                  <a:pt x="49880" y="6657"/>
                  <a:pt x="47661" y="7236"/>
                  <a:pt x="45731" y="8201"/>
                </a:cubicBezTo>
                <a:cubicBezTo>
                  <a:pt x="43802" y="3473"/>
                  <a:pt x="38206" y="0"/>
                  <a:pt x="3164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7"/>
          <p:cNvSpPr/>
          <p:nvPr/>
        </p:nvSpPr>
        <p:spPr>
          <a:xfrm flipH="1">
            <a:off x="1141294" y="2409146"/>
            <a:ext cx="805530" cy="156840"/>
          </a:xfrm>
          <a:custGeom>
            <a:rect b="b" l="l" r="r" t="t"/>
            <a:pathLst>
              <a:path extrusionOk="0" h="12060" w="61940">
                <a:moveTo>
                  <a:pt x="31646" y="0"/>
                </a:moveTo>
                <a:cubicBezTo>
                  <a:pt x="25375" y="0"/>
                  <a:pt x="20068" y="2991"/>
                  <a:pt x="17849" y="7332"/>
                </a:cubicBezTo>
                <a:cubicBezTo>
                  <a:pt x="16113" y="6946"/>
                  <a:pt x="14280" y="6657"/>
                  <a:pt x="12447" y="6657"/>
                </a:cubicBezTo>
                <a:cubicBezTo>
                  <a:pt x="6561" y="6657"/>
                  <a:pt x="1545" y="8972"/>
                  <a:pt x="1" y="12060"/>
                </a:cubicBezTo>
                <a:lnTo>
                  <a:pt x="61940" y="12060"/>
                </a:lnTo>
                <a:cubicBezTo>
                  <a:pt x="60782" y="8972"/>
                  <a:pt x="56826" y="6657"/>
                  <a:pt x="52002" y="6657"/>
                </a:cubicBezTo>
                <a:cubicBezTo>
                  <a:pt x="49880" y="6657"/>
                  <a:pt x="47661" y="7236"/>
                  <a:pt x="45731" y="8201"/>
                </a:cubicBezTo>
                <a:cubicBezTo>
                  <a:pt x="43802" y="3473"/>
                  <a:pt x="38206" y="0"/>
                  <a:pt x="3164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7"/>
          <p:cNvSpPr/>
          <p:nvPr/>
        </p:nvSpPr>
        <p:spPr>
          <a:xfrm flipH="1">
            <a:off x="7214489" y="3744452"/>
            <a:ext cx="2106734" cy="410161"/>
          </a:xfrm>
          <a:custGeom>
            <a:rect b="b" l="l" r="r" t="t"/>
            <a:pathLst>
              <a:path extrusionOk="0" h="12060" w="61940">
                <a:moveTo>
                  <a:pt x="31646" y="0"/>
                </a:moveTo>
                <a:cubicBezTo>
                  <a:pt x="25375" y="0"/>
                  <a:pt x="20068" y="2991"/>
                  <a:pt x="17849" y="7332"/>
                </a:cubicBezTo>
                <a:cubicBezTo>
                  <a:pt x="16113" y="6946"/>
                  <a:pt x="14280" y="6657"/>
                  <a:pt x="12447" y="6657"/>
                </a:cubicBezTo>
                <a:cubicBezTo>
                  <a:pt x="6561" y="6657"/>
                  <a:pt x="1545" y="8972"/>
                  <a:pt x="1" y="12060"/>
                </a:cubicBezTo>
                <a:lnTo>
                  <a:pt x="61940" y="12060"/>
                </a:lnTo>
                <a:cubicBezTo>
                  <a:pt x="60782" y="8972"/>
                  <a:pt x="56826" y="6657"/>
                  <a:pt x="52002" y="6657"/>
                </a:cubicBezTo>
                <a:cubicBezTo>
                  <a:pt x="49880" y="6657"/>
                  <a:pt x="47661" y="7236"/>
                  <a:pt x="45731" y="8201"/>
                </a:cubicBezTo>
                <a:cubicBezTo>
                  <a:pt x="43802" y="3473"/>
                  <a:pt x="38206" y="0"/>
                  <a:pt x="3164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7"/>
          <p:cNvSpPr txBox="1"/>
          <p:nvPr>
            <p:ph idx="1" type="subTitle"/>
          </p:nvPr>
        </p:nvSpPr>
        <p:spPr>
          <a:xfrm>
            <a:off x="2635500" y="1654450"/>
            <a:ext cx="3873000" cy="28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38100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 sz="1400"/>
            </a:lvl1pPr>
            <a:lvl2pPr lvl="1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7"/>
          <p:cNvSpPr/>
          <p:nvPr/>
        </p:nvSpPr>
        <p:spPr>
          <a:xfrm>
            <a:off x="0" y="0"/>
            <a:ext cx="9144000" cy="1139100"/>
          </a:xfrm>
          <a:prstGeom prst="round2SameRect">
            <a:avLst>
              <a:gd fmla="val 38513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7"/>
          <p:cNvSpPr txBox="1"/>
          <p:nvPr>
            <p:ph type="title"/>
          </p:nvPr>
        </p:nvSpPr>
        <p:spPr>
          <a:xfrm>
            <a:off x="540000" y="445025"/>
            <a:ext cx="806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1" name="Google Shape;61;p7"/>
          <p:cNvSpPr/>
          <p:nvPr/>
        </p:nvSpPr>
        <p:spPr>
          <a:xfrm flipH="1">
            <a:off x="7088478" y="333147"/>
            <a:ext cx="1276119" cy="248466"/>
          </a:xfrm>
          <a:custGeom>
            <a:rect b="b" l="l" r="r" t="t"/>
            <a:pathLst>
              <a:path extrusionOk="0" h="12060" w="61940">
                <a:moveTo>
                  <a:pt x="31646" y="0"/>
                </a:moveTo>
                <a:cubicBezTo>
                  <a:pt x="25375" y="0"/>
                  <a:pt x="20068" y="2991"/>
                  <a:pt x="17849" y="7332"/>
                </a:cubicBezTo>
                <a:cubicBezTo>
                  <a:pt x="16113" y="6946"/>
                  <a:pt x="14280" y="6657"/>
                  <a:pt x="12447" y="6657"/>
                </a:cubicBezTo>
                <a:cubicBezTo>
                  <a:pt x="6561" y="6657"/>
                  <a:pt x="1545" y="8972"/>
                  <a:pt x="1" y="12060"/>
                </a:cubicBezTo>
                <a:lnTo>
                  <a:pt x="61940" y="12060"/>
                </a:lnTo>
                <a:cubicBezTo>
                  <a:pt x="60782" y="8972"/>
                  <a:pt x="56826" y="6657"/>
                  <a:pt x="52002" y="6657"/>
                </a:cubicBezTo>
                <a:cubicBezTo>
                  <a:pt x="49880" y="6657"/>
                  <a:pt x="47661" y="7236"/>
                  <a:pt x="45731" y="8201"/>
                </a:cubicBezTo>
                <a:cubicBezTo>
                  <a:pt x="43802" y="3473"/>
                  <a:pt x="38206" y="0"/>
                  <a:pt x="3164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7"/>
          <p:cNvSpPr/>
          <p:nvPr/>
        </p:nvSpPr>
        <p:spPr>
          <a:xfrm flipH="1">
            <a:off x="5990173" y="725539"/>
            <a:ext cx="854715" cy="173205"/>
          </a:xfrm>
          <a:custGeom>
            <a:rect b="b" l="l" r="r" t="t"/>
            <a:pathLst>
              <a:path extrusionOk="0" h="8407" w="41486">
                <a:moveTo>
                  <a:pt x="20634" y="0"/>
                </a:moveTo>
                <a:cubicBezTo>
                  <a:pt x="17056" y="0"/>
                  <a:pt x="13716" y="1990"/>
                  <a:pt x="11963" y="5126"/>
                </a:cubicBezTo>
                <a:cubicBezTo>
                  <a:pt x="10806" y="4837"/>
                  <a:pt x="9551" y="4644"/>
                  <a:pt x="8297" y="4644"/>
                </a:cubicBezTo>
                <a:cubicBezTo>
                  <a:pt x="4342" y="4644"/>
                  <a:pt x="1061" y="6284"/>
                  <a:pt x="0" y="8406"/>
                </a:cubicBezTo>
                <a:lnTo>
                  <a:pt x="41485" y="8406"/>
                </a:lnTo>
                <a:cubicBezTo>
                  <a:pt x="40714" y="6284"/>
                  <a:pt x="38012" y="4644"/>
                  <a:pt x="34828" y="4644"/>
                </a:cubicBezTo>
                <a:cubicBezTo>
                  <a:pt x="33381" y="4644"/>
                  <a:pt x="31934" y="5030"/>
                  <a:pt x="30680" y="5705"/>
                </a:cubicBezTo>
                <a:cubicBezTo>
                  <a:pt x="29013" y="2187"/>
                  <a:pt x="25481" y="1"/>
                  <a:pt x="21617" y="1"/>
                </a:cubicBezTo>
                <a:cubicBezTo>
                  <a:pt x="21455" y="1"/>
                  <a:pt x="21292" y="5"/>
                  <a:pt x="21129" y="13"/>
                </a:cubicBezTo>
                <a:cubicBezTo>
                  <a:pt x="20963" y="4"/>
                  <a:pt x="20799" y="0"/>
                  <a:pt x="2063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/>
          <p:nvPr/>
        </p:nvSpPr>
        <p:spPr>
          <a:xfrm flipH="1" rot="10800000">
            <a:off x="-745708" y="-679594"/>
            <a:ext cx="11270975" cy="5208325"/>
          </a:xfrm>
          <a:custGeom>
            <a:rect b="b" l="l" r="r" t="t"/>
            <a:pathLst>
              <a:path extrusionOk="0" h="208333" w="450839">
                <a:moveTo>
                  <a:pt x="51319" y="176656"/>
                </a:moveTo>
                <a:cubicBezTo>
                  <a:pt x="81645" y="146951"/>
                  <a:pt x="157675" y="51914"/>
                  <a:pt x="209492" y="23641"/>
                </a:cubicBezTo>
                <a:cubicBezTo>
                  <a:pt x="261309" y="-4631"/>
                  <a:pt x="325639" y="-3868"/>
                  <a:pt x="362221" y="7021"/>
                </a:cubicBezTo>
                <a:cubicBezTo>
                  <a:pt x="398804" y="17910"/>
                  <a:pt x="420343" y="57214"/>
                  <a:pt x="428987" y="88973"/>
                </a:cubicBezTo>
                <a:cubicBezTo>
                  <a:pt x="437631" y="120732"/>
                  <a:pt x="480995" y="178758"/>
                  <a:pt x="414086" y="197574"/>
                </a:cubicBezTo>
                <a:cubicBezTo>
                  <a:pt x="347178" y="216391"/>
                  <a:pt x="87997" y="205358"/>
                  <a:pt x="27536" y="201872"/>
                </a:cubicBezTo>
                <a:cubicBezTo>
                  <a:pt x="-32925" y="198386"/>
                  <a:pt x="20993" y="206361"/>
                  <a:pt x="51319" y="176656"/>
                </a:cubicBezTo>
                <a:close/>
              </a:path>
            </a:pathLst>
          </a:custGeom>
          <a:noFill/>
          <a:ln cap="flat" cmpd="sng" w="2857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sp>
      <p:sp>
        <p:nvSpPr>
          <p:cNvPr id="65" name="Google Shape;65;p8"/>
          <p:cNvSpPr/>
          <p:nvPr/>
        </p:nvSpPr>
        <p:spPr>
          <a:xfrm>
            <a:off x="962325" y="3132575"/>
            <a:ext cx="7201800" cy="414000"/>
          </a:xfrm>
          <a:prstGeom prst="roundRect">
            <a:avLst>
              <a:gd fmla="val 36099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8"/>
          <p:cNvSpPr/>
          <p:nvPr/>
        </p:nvSpPr>
        <p:spPr>
          <a:xfrm flipH="1" rot="10800000">
            <a:off x="4296407" y="3651977"/>
            <a:ext cx="725295" cy="739533"/>
          </a:xfrm>
          <a:custGeom>
            <a:rect b="b" l="l" r="r" t="t"/>
            <a:pathLst>
              <a:path extrusionOk="0" h="34333" w="33672">
                <a:moveTo>
                  <a:pt x="9568" y="1"/>
                </a:moveTo>
                <a:cubicBezTo>
                  <a:pt x="9273" y="1"/>
                  <a:pt x="8976" y="28"/>
                  <a:pt x="8684" y="83"/>
                </a:cubicBezTo>
                <a:cubicBezTo>
                  <a:pt x="8298" y="179"/>
                  <a:pt x="8105" y="565"/>
                  <a:pt x="8298" y="855"/>
                </a:cubicBezTo>
                <a:lnTo>
                  <a:pt x="16498" y="13397"/>
                </a:lnTo>
                <a:cubicBezTo>
                  <a:pt x="12832" y="15230"/>
                  <a:pt x="9262" y="17256"/>
                  <a:pt x="5789" y="19475"/>
                </a:cubicBezTo>
                <a:lnTo>
                  <a:pt x="2412" y="16870"/>
                </a:lnTo>
                <a:cubicBezTo>
                  <a:pt x="2111" y="16568"/>
                  <a:pt x="1734" y="16418"/>
                  <a:pt x="1353" y="16418"/>
                </a:cubicBezTo>
                <a:cubicBezTo>
                  <a:pt x="1124" y="16418"/>
                  <a:pt x="893" y="16472"/>
                  <a:pt x="676" y="16580"/>
                </a:cubicBezTo>
                <a:cubicBezTo>
                  <a:pt x="193" y="16773"/>
                  <a:pt x="1" y="17352"/>
                  <a:pt x="290" y="17835"/>
                </a:cubicBezTo>
                <a:lnTo>
                  <a:pt x="2991" y="21694"/>
                </a:lnTo>
                <a:cubicBezTo>
                  <a:pt x="2412" y="22369"/>
                  <a:pt x="2123" y="22851"/>
                  <a:pt x="2316" y="23334"/>
                </a:cubicBezTo>
                <a:cubicBezTo>
                  <a:pt x="2509" y="23720"/>
                  <a:pt x="3088" y="23913"/>
                  <a:pt x="4053" y="23913"/>
                </a:cubicBezTo>
                <a:lnTo>
                  <a:pt x="5017" y="28447"/>
                </a:lnTo>
                <a:cubicBezTo>
                  <a:pt x="5088" y="28871"/>
                  <a:pt x="5469" y="29140"/>
                  <a:pt x="5857" y="29140"/>
                </a:cubicBezTo>
                <a:cubicBezTo>
                  <a:pt x="5999" y="29140"/>
                  <a:pt x="6142" y="29104"/>
                  <a:pt x="6272" y="29026"/>
                </a:cubicBezTo>
                <a:cubicBezTo>
                  <a:pt x="6850" y="28833"/>
                  <a:pt x="7236" y="28254"/>
                  <a:pt x="7333" y="27579"/>
                </a:cubicBezTo>
                <a:lnTo>
                  <a:pt x="7526" y="23334"/>
                </a:lnTo>
                <a:cubicBezTo>
                  <a:pt x="11481" y="22273"/>
                  <a:pt x="15340" y="21018"/>
                  <a:pt x="19200" y="19475"/>
                </a:cubicBezTo>
                <a:lnTo>
                  <a:pt x="23059" y="33946"/>
                </a:lnTo>
                <a:cubicBezTo>
                  <a:pt x="23123" y="34204"/>
                  <a:pt x="23316" y="34332"/>
                  <a:pt x="23523" y="34332"/>
                </a:cubicBezTo>
                <a:cubicBezTo>
                  <a:pt x="23627" y="34332"/>
                  <a:pt x="23734" y="34300"/>
                  <a:pt x="23831" y="34236"/>
                </a:cubicBezTo>
                <a:cubicBezTo>
                  <a:pt x="25085" y="33271"/>
                  <a:pt x="25760" y="31727"/>
                  <a:pt x="25664" y="30087"/>
                </a:cubicBezTo>
                <a:lnTo>
                  <a:pt x="25471" y="27482"/>
                </a:lnTo>
                <a:lnTo>
                  <a:pt x="26435" y="27289"/>
                </a:lnTo>
                <a:cubicBezTo>
                  <a:pt x="27111" y="27097"/>
                  <a:pt x="27593" y="26421"/>
                  <a:pt x="27497" y="25746"/>
                </a:cubicBezTo>
                <a:lnTo>
                  <a:pt x="27304" y="24878"/>
                </a:lnTo>
                <a:cubicBezTo>
                  <a:pt x="27130" y="24184"/>
                  <a:pt x="26567" y="23802"/>
                  <a:pt x="25964" y="23802"/>
                </a:cubicBezTo>
                <a:cubicBezTo>
                  <a:pt x="25897" y="23802"/>
                  <a:pt x="25828" y="23807"/>
                  <a:pt x="25760" y="23816"/>
                </a:cubicBezTo>
                <a:lnTo>
                  <a:pt x="25278" y="23913"/>
                </a:lnTo>
                <a:lnTo>
                  <a:pt x="25278" y="23237"/>
                </a:lnTo>
                <a:lnTo>
                  <a:pt x="25760" y="23141"/>
                </a:lnTo>
                <a:cubicBezTo>
                  <a:pt x="26435" y="22948"/>
                  <a:pt x="26918" y="22273"/>
                  <a:pt x="26821" y="21597"/>
                </a:cubicBezTo>
                <a:lnTo>
                  <a:pt x="26628" y="20729"/>
                </a:lnTo>
                <a:cubicBezTo>
                  <a:pt x="26452" y="20112"/>
                  <a:pt x="25872" y="19655"/>
                  <a:pt x="25258" y="19655"/>
                </a:cubicBezTo>
                <a:cubicBezTo>
                  <a:pt x="25201" y="19655"/>
                  <a:pt x="25143" y="19659"/>
                  <a:pt x="25085" y="19668"/>
                </a:cubicBezTo>
                <a:lnTo>
                  <a:pt x="24892" y="17159"/>
                </a:lnTo>
                <a:lnTo>
                  <a:pt x="26339" y="16580"/>
                </a:lnTo>
                <a:cubicBezTo>
                  <a:pt x="33671" y="13493"/>
                  <a:pt x="32899" y="9730"/>
                  <a:pt x="32899" y="9730"/>
                </a:cubicBezTo>
                <a:cubicBezTo>
                  <a:pt x="32899" y="9730"/>
                  <a:pt x="31932" y="8440"/>
                  <a:pt x="29319" y="8440"/>
                </a:cubicBezTo>
                <a:cubicBezTo>
                  <a:pt x="27890" y="8440"/>
                  <a:pt x="25969" y="8826"/>
                  <a:pt x="23445" y="10020"/>
                </a:cubicBezTo>
                <a:lnTo>
                  <a:pt x="21997" y="10695"/>
                </a:lnTo>
                <a:lnTo>
                  <a:pt x="20261" y="8862"/>
                </a:lnTo>
                <a:cubicBezTo>
                  <a:pt x="20840" y="8476"/>
                  <a:pt x="20936" y="7608"/>
                  <a:pt x="20550" y="7029"/>
                </a:cubicBezTo>
                <a:lnTo>
                  <a:pt x="19971" y="6354"/>
                </a:lnTo>
                <a:cubicBezTo>
                  <a:pt x="19736" y="6000"/>
                  <a:pt x="19321" y="5791"/>
                  <a:pt x="18901" y="5791"/>
                </a:cubicBezTo>
                <a:cubicBezTo>
                  <a:pt x="18633" y="5791"/>
                  <a:pt x="18364" y="5876"/>
                  <a:pt x="18138" y="6064"/>
                </a:cubicBezTo>
                <a:lnTo>
                  <a:pt x="17752" y="6354"/>
                </a:lnTo>
                <a:lnTo>
                  <a:pt x="17270" y="5871"/>
                </a:lnTo>
                <a:lnTo>
                  <a:pt x="17656" y="5582"/>
                </a:lnTo>
                <a:cubicBezTo>
                  <a:pt x="18235" y="5100"/>
                  <a:pt x="18331" y="4328"/>
                  <a:pt x="17945" y="3749"/>
                </a:cubicBezTo>
                <a:lnTo>
                  <a:pt x="17367" y="2977"/>
                </a:lnTo>
                <a:cubicBezTo>
                  <a:pt x="17135" y="2630"/>
                  <a:pt x="16730" y="2456"/>
                  <a:pt x="16318" y="2456"/>
                </a:cubicBezTo>
                <a:cubicBezTo>
                  <a:pt x="16043" y="2456"/>
                  <a:pt x="15765" y="2533"/>
                  <a:pt x="15533" y="2688"/>
                </a:cubicBezTo>
                <a:lnTo>
                  <a:pt x="14762" y="3266"/>
                </a:lnTo>
                <a:lnTo>
                  <a:pt x="12929" y="1433"/>
                </a:lnTo>
                <a:cubicBezTo>
                  <a:pt x="12069" y="495"/>
                  <a:pt x="10829" y="1"/>
                  <a:pt x="9568" y="1"/>
                </a:cubicBezTo>
                <a:close/>
              </a:path>
            </a:pathLst>
          </a:custGeom>
          <a:solidFill>
            <a:srgbClr val="4241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8"/>
          <p:cNvSpPr/>
          <p:nvPr/>
        </p:nvSpPr>
        <p:spPr>
          <a:xfrm>
            <a:off x="894600" y="1583263"/>
            <a:ext cx="7354800" cy="1443900"/>
          </a:xfrm>
          <a:prstGeom prst="roundRect">
            <a:avLst>
              <a:gd fmla="val 2145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8"/>
          <p:cNvSpPr txBox="1"/>
          <p:nvPr>
            <p:ph type="title"/>
          </p:nvPr>
        </p:nvSpPr>
        <p:spPr>
          <a:xfrm>
            <a:off x="272100" y="1734488"/>
            <a:ext cx="8599800" cy="114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69" name="Google Shape;69;p8"/>
          <p:cNvSpPr txBox="1"/>
          <p:nvPr>
            <p:ph idx="1" type="subTitle"/>
          </p:nvPr>
        </p:nvSpPr>
        <p:spPr>
          <a:xfrm>
            <a:off x="1055250" y="3132575"/>
            <a:ext cx="7033500" cy="3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"/>
          <p:cNvSpPr/>
          <p:nvPr/>
        </p:nvSpPr>
        <p:spPr>
          <a:xfrm>
            <a:off x="3962275" y="1377850"/>
            <a:ext cx="4439700" cy="1043400"/>
          </a:xfrm>
          <a:prstGeom prst="roundRect">
            <a:avLst>
              <a:gd fmla="val 2145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9"/>
          <p:cNvSpPr txBox="1"/>
          <p:nvPr>
            <p:ph type="title"/>
          </p:nvPr>
        </p:nvSpPr>
        <p:spPr>
          <a:xfrm>
            <a:off x="4048425" y="1635688"/>
            <a:ext cx="43536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3" name="Google Shape;73;p9"/>
          <p:cNvSpPr txBox="1"/>
          <p:nvPr>
            <p:ph idx="1" type="subTitle"/>
          </p:nvPr>
        </p:nvSpPr>
        <p:spPr>
          <a:xfrm>
            <a:off x="4239450" y="2521963"/>
            <a:ext cx="3865500" cy="13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 txBox="1"/>
          <p:nvPr>
            <p:ph idx="1" type="body"/>
          </p:nvPr>
        </p:nvSpPr>
        <p:spPr>
          <a:xfrm>
            <a:off x="540000" y="458475"/>
            <a:ext cx="3966000" cy="21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3600"/>
            </a:lvl1pPr>
          </a:lstStyle>
          <a:p/>
        </p:txBody>
      </p:sp>
      <p:sp>
        <p:nvSpPr>
          <p:cNvPr id="76" name="Google Shape;76;p10"/>
          <p:cNvSpPr/>
          <p:nvPr/>
        </p:nvSpPr>
        <p:spPr>
          <a:xfrm rot="-10384054">
            <a:off x="-745976" y="-679417"/>
            <a:ext cx="11271098" cy="5208382"/>
          </a:xfrm>
          <a:custGeom>
            <a:rect b="b" l="l" r="r" t="t"/>
            <a:pathLst>
              <a:path extrusionOk="0" h="208333" w="450839">
                <a:moveTo>
                  <a:pt x="51319" y="176656"/>
                </a:moveTo>
                <a:cubicBezTo>
                  <a:pt x="81645" y="146951"/>
                  <a:pt x="157675" y="51914"/>
                  <a:pt x="209492" y="23641"/>
                </a:cubicBezTo>
                <a:cubicBezTo>
                  <a:pt x="261309" y="-4631"/>
                  <a:pt x="325639" y="-3868"/>
                  <a:pt x="362221" y="7021"/>
                </a:cubicBezTo>
                <a:cubicBezTo>
                  <a:pt x="398804" y="17910"/>
                  <a:pt x="420343" y="57214"/>
                  <a:pt x="428987" y="88973"/>
                </a:cubicBezTo>
                <a:cubicBezTo>
                  <a:pt x="437631" y="120732"/>
                  <a:pt x="480995" y="178758"/>
                  <a:pt x="414086" y="197574"/>
                </a:cubicBezTo>
                <a:cubicBezTo>
                  <a:pt x="347178" y="216391"/>
                  <a:pt x="87997" y="205358"/>
                  <a:pt x="27536" y="201872"/>
                </a:cubicBezTo>
                <a:cubicBezTo>
                  <a:pt x="-32925" y="198386"/>
                  <a:pt x="20993" y="206361"/>
                  <a:pt x="51319" y="176656"/>
                </a:cubicBezTo>
                <a:close/>
              </a:path>
            </a:pathLst>
          </a:custGeom>
          <a:noFill/>
          <a:ln cap="flat" cmpd="sng" w="2857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sp>
      <p:sp>
        <p:nvSpPr>
          <p:cNvPr id="77" name="Google Shape;77;p10"/>
          <p:cNvSpPr/>
          <p:nvPr/>
        </p:nvSpPr>
        <p:spPr>
          <a:xfrm>
            <a:off x="6476399" y="772212"/>
            <a:ext cx="997012" cy="202041"/>
          </a:xfrm>
          <a:custGeom>
            <a:rect b="b" l="l" r="r" t="t"/>
            <a:pathLst>
              <a:path extrusionOk="0" h="8407" w="41486">
                <a:moveTo>
                  <a:pt x="20634" y="0"/>
                </a:moveTo>
                <a:cubicBezTo>
                  <a:pt x="17056" y="0"/>
                  <a:pt x="13716" y="1990"/>
                  <a:pt x="11963" y="5126"/>
                </a:cubicBezTo>
                <a:cubicBezTo>
                  <a:pt x="10806" y="4837"/>
                  <a:pt x="9551" y="4644"/>
                  <a:pt x="8297" y="4644"/>
                </a:cubicBezTo>
                <a:cubicBezTo>
                  <a:pt x="4342" y="4644"/>
                  <a:pt x="1061" y="6284"/>
                  <a:pt x="0" y="8406"/>
                </a:cubicBezTo>
                <a:lnTo>
                  <a:pt x="41485" y="8406"/>
                </a:lnTo>
                <a:cubicBezTo>
                  <a:pt x="40714" y="6284"/>
                  <a:pt x="38012" y="4644"/>
                  <a:pt x="34828" y="4644"/>
                </a:cubicBezTo>
                <a:cubicBezTo>
                  <a:pt x="33381" y="4644"/>
                  <a:pt x="31934" y="5030"/>
                  <a:pt x="30680" y="5705"/>
                </a:cubicBezTo>
                <a:cubicBezTo>
                  <a:pt x="29013" y="2187"/>
                  <a:pt x="25481" y="1"/>
                  <a:pt x="21617" y="1"/>
                </a:cubicBezTo>
                <a:cubicBezTo>
                  <a:pt x="21455" y="1"/>
                  <a:pt x="21292" y="5"/>
                  <a:pt x="21129" y="13"/>
                </a:cubicBezTo>
                <a:cubicBezTo>
                  <a:pt x="20963" y="4"/>
                  <a:pt x="20799" y="0"/>
                  <a:pt x="2063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0"/>
          <p:cNvSpPr/>
          <p:nvPr/>
        </p:nvSpPr>
        <p:spPr>
          <a:xfrm>
            <a:off x="6960275" y="285850"/>
            <a:ext cx="1488573" cy="289832"/>
          </a:xfrm>
          <a:custGeom>
            <a:rect b="b" l="l" r="r" t="t"/>
            <a:pathLst>
              <a:path extrusionOk="0" h="12060" w="61940">
                <a:moveTo>
                  <a:pt x="31646" y="0"/>
                </a:moveTo>
                <a:cubicBezTo>
                  <a:pt x="25375" y="0"/>
                  <a:pt x="20068" y="2991"/>
                  <a:pt x="17849" y="7332"/>
                </a:cubicBezTo>
                <a:cubicBezTo>
                  <a:pt x="16113" y="6946"/>
                  <a:pt x="14280" y="6657"/>
                  <a:pt x="12447" y="6657"/>
                </a:cubicBezTo>
                <a:cubicBezTo>
                  <a:pt x="6561" y="6657"/>
                  <a:pt x="1545" y="8972"/>
                  <a:pt x="1" y="12060"/>
                </a:cubicBezTo>
                <a:lnTo>
                  <a:pt x="61940" y="12060"/>
                </a:lnTo>
                <a:cubicBezTo>
                  <a:pt x="60782" y="8972"/>
                  <a:pt x="56826" y="6657"/>
                  <a:pt x="52002" y="6657"/>
                </a:cubicBezTo>
                <a:cubicBezTo>
                  <a:pt x="49880" y="6657"/>
                  <a:pt x="47661" y="7236"/>
                  <a:pt x="45731" y="8201"/>
                </a:cubicBezTo>
                <a:cubicBezTo>
                  <a:pt x="43802" y="3473"/>
                  <a:pt x="38206" y="0"/>
                  <a:pt x="3164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40000" y="445025"/>
            <a:ext cx="806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40000" y="1152475"/>
            <a:ext cx="806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40">
          <p15:clr>
            <a:srgbClr val="EA4335"/>
          </p15:clr>
        </p15:guide>
        <p15:guide id="2" pos="340">
          <p15:clr>
            <a:srgbClr val="EA4335"/>
          </p15:clr>
        </p15:guide>
        <p15:guide id="3" pos="5420">
          <p15:clr>
            <a:srgbClr val="EA4335"/>
          </p15:clr>
        </p15:guide>
        <p15:guide id="4" orient="horz" pos="290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5.png"/><Relationship Id="rId7" Type="http://schemas.openxmlformats.org/officeDocument/2006/relationships/image" Target="../media/image8.png"/><Relationship Id="rId8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Relationship Id="rId5" Type="http://schemas.openxmlformats.org/officeDocument/2006/relationships/image" Target="../media/image2.png"/><Relationship Id="rId6" Type="http://schemas.openxmlformats.org/officeDocument/2006/relationships/image" Target="../media/image14.png"/><Relationship Id="rId7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15.png"/><Relationship Id="rId5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0"/>
          <p:cNvSpPr txBox="1"/>
          <p:nvPr>
            <p:ph type="ctrTitle"/>
          </p:nvPr>
        </p:nvSpPr>
        <p:spPr>
          <a:xfrm>
            <a:off x="-1003125" y="997200"/>
            <a:ext cx="8704800" cy="99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2"/>
                </a:solidFill>
              </a:rPr>
              <a:t>Your new travel buddy</a:t>
            </a:r>
            <a:endParaRPr sz="3200">
              <a:solidFill>
                <a:schemeClr val="dk2"/>
              </a:solidFill>
            </a:endParaRPr>
          </a:p>
        </p:txBody>
      </p:sp>
      <p:sp>
        <p:nvSpPr>
          <p:cNvPr id="325" name="Google Shape;325;p30"/>
          <p:cNvSpPr txBox="1"/>
          <p:nvPr>
            <p:ph idx="1" type="subTitle"/>
          </p:nvPr>
        </p:nvSpPr>
        <p:spPr>
          <a:xfrm>
            <a:off x="2247963" y="4074575"/>
            <a:ext cx="4890900" cy="4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G8 Kwang Wei, Emma, Nora, Hsu Hwee, Kar Mun</a:t>
            </a:r>
            <a:endParaRPr sz="12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C71E8"/>
                </a:solidFill>
              </a:rPr>
              <a:t>https://www.youtube.com/watch?v=X951zfpVITk</a:t>
            </a:r>
            <a:endParaRPr sz="1200">
              <a:solidFill>
                <a:srgbClr val="5C71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326" name="Google Shape;326;p30"/>
          <p:cNvPicPr preferRelativeResize="0"/>
          <p:nvPr/>
        </p:nvPicPr>
        <p:blipFill rotWithShape="1">
          <a:blip r:embed="rId3">
            <a:alphaModFix/>
          </a:blip>
          <a:srcRect b="26286" l="0" r="0" t="0"/>
          <a:stretch/>
        </p:blipFill>
        <p:spPr>
          <a:xfrm>
            <a:off x="3002125" y="1392826"/>
            <a:ext cx="3382575" cy="249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1"/>
          <p:cNvSpPr txBox="1"/>
          <p:nvPr>
            <p:ph type="title"/>
          </p:nvPr>
        </p:nvSpPr>
        <p:spPr>
          <a:xfrm>
            <a:off x="1248575" y="216413"/>
            <a:ext cx="3083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Overview</a:t>
            </a:r>
            <a:endParaRPr sz="3200"/>
          </a:p>
        </p:txBody>
      </p:sp>
      <p:pic>
        <p:nvPicPr>
          <p:cNvPr id="332" name="Google Shape;33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375" y="89812"/>
            <a:ext cx="978325" cy="978325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31"/>
          <p:cNvSpPr txBox="1"/>
          <p:nvPr>
            <p:ph idx="3" type="subTitle"/>
          </p:nvPr>
        </p:nvSpPr>
        <p:spPr>
          <a:xfrm>
            <a:off x="504124" y="1495150"/>
            <a:ext cx="2829600" cy="3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accent1"/>
                </a:solidFill>
              </a:rPr>
              <a:t>1. </a:t>
            </a:r>
            <a:r>
              <a:rPr lang="en" sz="1900">
                <a:solidFill>
                  <a:schemeClr val="accent1"/>
                </a:solidFill>
              </a:rPr>
              <a:t>Objective</a:t>
            </a:r>
            <a:endParaRPr sz="19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accent1"/>
                </a:solidFill>
              </a:rPr>
              <a:t>2. Functionalities</a:t>
            </a:r>
            <a:endParaRPr sz="19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accent1"/>
                </a:solidFill>
              </a:rPr>
              <a:t>3. Tech Stack</a:t>
            </a:r>
            <a:endParaRPr sz="20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accent1"/>
                </a:solidFill>
              </a:rPr>
              <a:t>4. APIs used</a:t>
            </a:r>
            <a:endParaRPr sz="19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accent1"/>
                </a:solidFill>
              </a:rPr>
              <a:t>5. </a:t>
            </a:r>
            <a:r>
              <a:rPr lang="en" sz="1900">
                <a:solidFill>
                  <a:schemeClr val="dk2"/>
                </a:solidFill>
              </a:rPr>
              <a:t>Beyond the Lab</a:t>
            </a:r>
            <a:endParaRPr sz="19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900">
                <a:solidFill>
                  <a:schemeClr val="accent1"/>
                </a:solidFill>
              </a:rPr>
              <a:t>6. </a:t>
            </a:r>
            <a:r>
              <a:rPr lang="en" sz="1900">
                <a:solidFill>
                  <a:schemeClr val="dk2"/>
                </a:solidFill>
              </a:rPr>
              <a:t>Website Demo</a:t>
            </a:r>
            <a:endParaRPr sz="1900">
              <a:solidFill>
                <a:schemeClr val="accent1"/>
              </a:solidFill>
            </a:endParaRPr>
          </a:p>
        </p:txBody>
      </p:sp>
      <p:grpSp>
        <p:nvGrpSpPr>
          <p:cNvPr id="334" name="Google Shape;334;p31"/>
          <p:cNvGrpSpPr/>
          <p:nvPr/>
        </p:nvGrpSpPr>
        <p:grpSpPr>
          <a:xfrm>
            <a:off x="4151412" y="1828821"/>
            <a:ext cx="4031451" cy="2650975"/>
            <a:chOff x="235800" y="830650"/>
            <a:chExt cx="6978450" cy="4588844"/>
          </a:xfrm>
        </p:grpSpPr>
        <p:sp>
          <p:nvSpPr>
            <p:cNvPr id="335" name="Google Shape;335;p31"/>
            <p:cNvSpPr/>
            <p:nvPr/>
          </p:nvSpPr>
          <p:spPr>
            <a:xfrm>
              <a:off x="235800" y="1224769"/>
              <a:ext cx="2592225" cy="4194725"/>
            </a:xfrm>
            <a:custGeom>
              <a:rect b="b" l="l" r="r" t="t"/>
              <a:pathLst>
                <a:path extrusionOk="0" h="167789" w="103689">
                  <a:moveTo>
                    <a:pt x="13807" y="0"/>
                  </a:moveTo>
                  <a:cubicBezTo>
                    <a:pt x="11526" y="0"/>
                    <a:pt x="9194" y="921"/>
                    <a:pt x="7431" y="2357"/>
                  </a:cubicBezTo>
                  <a:cubicBezTo>
                    <a:pt x="6418" y="3183"/>
                    <a:pt x="7559" y="5231"/>
                    <a:pt x="8433" y="6203"/>
                  </a:cubicBezTo>
                  <a:cubicBezTo>
                    <a:pt x="9308" y="7175"/>
                    <a:pt x="10393" y="8259"/>
                    <a:pt x="10189" y="9549"/>
                  </a:cubicBezTo>
                  <a:cubicBezTo>
                    <a:pt x="9355" y="9975"/>
                    <a:pt x="8287" y="10084"/>
                    <a:pt x="7292" y="10084"/>
                  </a:cubicBezTo>
                  <a:cubicBezTo>
                    <a:pt x="7024" y="10084"/>
                    <a:pt x="6762" y="10076"/>
                    <a:pt x="6511" y="10065"/>
                  </a:cubicBezTo>
                  <a:cubicBezTo>
                    <a:pt x="6102" y="10046"/>
                    <a:pt x="5686" y="9992"/>
                    <a:pt x="5277" y="9992"/>
                  </a:cubicBezTo>
                  <a:cubicBezTo>
                    <a:pt x="4990" y="9992"/>
                    <a:pt x="4705" y="10019"/>
                    <a:pt x="4430" y="10104"/>
                  </a:cubicBezTo>
                  <a:cubicBezTo>
                    <a:pt x="3763" y="10310"/>
                    <a:pt x="3182" y="11034"/>
                    <a:pt x="3440" y="11683"/>
                  </a:cubicBezTo>
                  <a:cubicBezTo>
                    <a:pt x="2981" y="12481"/>
                    <a:pt x="2431" y="12899"/>
                    <a:pt x="2962" y="13650"/>
                  </a:cubicBezTo>
                  <a:cubicBezTo>
                    <a:pt x="3377" y="14235"/>
                    <a:pt x="4081" y="14716"/>
                    <a:pt x="4076" y="15434"/>
                  </a:cubicBezTo>
                  <a:cubicBezTo>
                    <a:pt x="4071" y="16003"/>
                    <a:pt x="3591" y="16462"/>
                    <a:pt x="3082" y="16719"/>
                  </a:cubicBezTo>
                  <a:cubicBezTo>
                    <a:pt x="2572" y="16973"/>
                    <a:pt x="2000" y="17102"/>
                    <a:pt x="1518" y="17408"/>
                  </a:cubicBezTo>
                  <a:cubicBezTo>
                    <a:pt x="13" y="18366"/>
                    <a:pt x="0" y="20519"/>
                    <a:pt x="159" y="22295"/>
                  </a:cubicBezTo>
                  <a:cubicBezTo>
                    <a:pt x="1133" y="23491"/>
                    <a:pt x="1285" y="25550"/>
                    <a:pt x="817" y="27017"/>
                  </a:cubicBezTo>
                  <a:cubicBezTo>
                    <a:pt x="639" y="27577"/>
                    <a:pt x="351" y="28172"/>
                    <a:pt x="552" y="28724"/>
                  </a:cubicBezTo>
                  <a:cubicBezTo>
                    <a:pt x="782" y="29356"/>
                    <a:pt x="1526" y="29605"/>
                    <a:pt x="2177" y="29773"/>
                  </a:cubicBezTo>
                  <a:cubicBezTo>
                    <a:pt x="2891" y="29958"/>
                    <a:pt x="3669" y="30130"/>
                    <a:pt x="4408" y="30130"/>
                  </a:cubicBezTo>
                  <a:cubicBezTo>
                    <a:pt x="5109" y="30130"/>
                    <a:pt x="5775" y="29975"/>
                    <a:pt x="6314" y="29528"/>
                  </a:cubicBezTo>
                  <a:cubicBezTo>
                    <a:pt x="7583" y="28478"/>
                    <a:pt x="9157" y="28121"/>
                    <a:pt x="10834" y="28121"/>
                  </a:cubicBezTo>
                  <a:cubicBezTo>
                    <a:pt x="13016" y="28121"/>
                    <a:pt x="15374" y="28725"/>
                    <a:pt x="17464" y="29196"/>
                  </a:cubicBezTo>
                  <a:cubicBezTo>
                    <a:pt x="18740" y="29482"/>
                    <a:pt x="20083" y="29952"/>
                    <a:pt x="20830" y="31028"/>
                  </a:cubicBezTo>
                  <a:cubicBezTo>
                    <a:pt x="21824" y="32461"/>
                    <a:pt x="21400" y="34451"/>
                    <a:pt x="20580" y="35993"/>
                  </a:cubicBezTo>
                  <a:cubicBezTo>
                    <a:pt x="19762" y="37533"/>
                    <a:pt x="18587" y="38903"/>
                    <a:pt x="18068" y="40567"/>
                  </a:cubicBezTo>
                  <a:cubicBezTo>
                    <a:pt x="17582" y="42129"/>
                    <a:pt x="17717" y="43806"/>
                    <a:pt x="17859" y="45436"/>
                  </a:cubicBezTo>
                  <a:cubicBezTo>
                    <a:pt x="18032" y="47441"/>
                    <a:pt x="18242" y="49554"/>
                    <a:pt x="19405" y="51198"/>
                  </a:cubicBezTo>
                  <a:cubicBezTo>
                    <a:pt x="20624" y="52922"/>
                    <a:pt x="21392" y="55494"/>
                    <a:pt x="21294" y="57601"/>
                  </a:cubicBezTo>
                  <a:cubicBezTo>
                    <a:pt x="21216" y="59294"/>
                    <a:pt x="20619" y="60958"/>
                    <a:pt x="20775" y="62645"/>
                  </a:cubicBezTo>
                  <a:cubicBezTo>
                    <a:pt x="21057" y="65704"/>
                    <a:pt x="23699" y="67999"/>
                    <a:pt x="26397" y="69471"/>
                  </a:cubicBezTo>
                  <a:cubicBezTo>
                    <a:pt x="29219" y="71013"/>
                    <a:pt x="31651" y="73637"/>
                    <a:pt x="32623" y="76701"/>
                  </a:cubicBezTo>
                  <a:cubicBezTo>
                    <a:pt x="33112" y="78241"/>
                    <a:pt x="33257" y="79868"/>
                    <a:pt x="33688" y="81425"/>
                  </a:cubicBezTo>
                  <a:cubicBezTo>
                    <a:pt x="34432" y="84119"/>
                    <a:pt x="36051" y="86565"/>
                    <a:pt x="38239" y="88307"/>
                  </a:cubicBezTo>
                  <a:cubicBezTo>
                    <a:pt x="39834" y="89575"/>
                    <a:pt x="42451" y="90023"/>
                    <a:pt x="44455" y="90388"/>
                  </a:cubicBezTo>
                  <a:cubicBezTo>
                    <a:pt x="45495" y="90578"/>
                    <a:pt x="46617" y="90728"/>
                    <a:pt x="47400" y="91437"/>
                  </a:cubicBezTo>
                  <a:cubicBezTo>
                    <a:pt x="47762" y="91764"/>
                    <a:pt x="48023" y="92187"/>
                    <a:pt x="48369" y="92530"/>
                  </a:cubicBezTo>
                  <a:cubicBezTo>
                    <a:pt x="50044" y="94188"/>
                    <a:pt x="53127" y="93507"/>
                    <a:pt x="54821" y="95145"/>
                  </a:cubicBezTo>
                  <a:cubicBezTo>
                    <a:pt x="55259" y="95566"/>
                    <a:pt x="55558" y="96107"/>
                    <a:pt x="55941" y="96579"/>
                  </a:cubicBezTo>
                  <a:cubicBezTo>
                    <a:pt x="56887" y="97736"/>
                    <a:pt x="58370" y="98428"/>
                    <a:pt x="59861" y="98428"/>
                  </a:cubicBezTo>
                  <a:cubicBezTo>
                    <a:pt x="60003" y="98428"/>
                    <a:pt x="60145" y="98421"/>
                    <a:pt x="60286" y="98409"/>
                  </a:cubicBezTo>
                  <a:lnTo>
                    <a:pt x="60286" y="98409"/>
                  </a:lnTo>
                  <a:cubicBezTo>
                    <a:pt x="59905" y="99653"/>
                    <a:pt x="61397" y="101114"/>
                    <a:pt x="60936" y="102330"/>
                  </a:cubicBezTo>
                  <a:cubicBezTo>
                    <a:pt x="60565" y="103312"/>
                    <a:pt x="59445" y="103741"/>
                    <a:pt x="58674" y="104452"/>
                  </a:cubicBezTo>
                  <a:cubicBezTo>
                    <a:pt x="57337" y="105685"/>
                    <a:pt x="57129" y="107795"/>
                    <a:pt x="57705" y="109521"/>
                  </a:cubicBezTo>
                  <a:cubicBezTo>
                    <a:pt x="58282" y="111246"/>
                    <a:pt x="59498" y="112671"/>
                    <a:pt x="60717" y="114022"/>
                  </a:cubicBezTo>
                  <a:cubicBezTo>
                    <a:pt x="62978" y="116530"/>
                    <a:pt x="65696" y="117746"/>
                    <a:pt x="68148" y="120066"/>
                  </a:cubicBezTo>
                  <a:cubicBezTo>
                    <a:pt x="70420" y="122216"/>
                    <a:pt x="70937" y="125696"/>
                    <a:pt x="70438" y="128784"/>
                  </a:cubicBezTo>
                  <a:cubicBezTo>
                    <a:pt x="69938" y="131872"/>
                    <a:pt x="68585" y="134744"/>
                    <a:pt x="67620" y="137718"/>
                  </a:cubicBezTo>
                  <a:cubicBezTo>
                    <a:pt x="65814" y="143276"/>
                    <a:pt x="65376" y="149382"/>
                    <a:pt x="67102" y="154963"/>
                  </a:cubicBezTo>
                  <a:cubicBezTo>
                    <a:pt x="68828" y="160546"/>
                    <a:pt x="72869" y="165522"/>
                    <a:pt x="78283" y="167717"/>
                  </a:cubicBezTo>
                  <a:cubicBezTo>
                    <a:pt x="78404" y="167766"/>
                    <a:pt x="78530" y="167788"/>
                    <a:pt x="78658" y="167788"/>
                  </a:cubicBezTo>
                  <a:cubicBezTo>
                    <a:pt x="79167" y="167788"/>
                    <a:pt x="79705" y="167444"/>
                    <a:pt x="80056" y="167066"/>
                  </a:cubicBezTo>
                  <a:cubicBezTo>
                    <a:pt x="80495" y="166591"/>
                    <a:pt x="80589" y="165833"/>
                    <a:pt x="80281" y="165265"/>
                  </a:cubicBezTo>
                  <a:cubicBezTo>
                    <a:pt x="79304" y="163467"/>
                    <a:pt x="77566" y="161932"/>
                    <a:pt x="76298" y="160326"/>
                  </a:cubicBezTo>
                  <a:cubicBezTo>
                    <a:pt x="75898" y="159821"/>
                    <a:pt x="75478" y="159248"/>
                    <a:pt x="75530" y="158607"/>
                  </a:cubicBezTo>
                  <a:cubicBezTo>
                    <a:pt x="75589" y="157886"/>
                    <a:pt x="76208" y="157367"/>
                    <a:pt x="76666" y="156807"/>
                  </a:cubicBezTo>
                  <a:cubicBezTo>
                    <a:pt x="77361" y="155947"/>
                    <a:pt x="77729" y="154867"/>
                    <a:pt x="77704" y="153762"/>
                  </a:cubicBezTo>
                  <a:cubicBezTo>
                    <a:pt x="77674" y="152733"/>
                    <a:pt x="77075" y="151726"/>
                    <a:pt x="77111" y="150697"/>
                  </a:cubicBezTo>
                  <a:cubicBezTo>
                    <a:pt x="77146" y="149667"/>
                    <a:pt x="77701" y="148583"/>
                    <a:pt x="78676" y="148251"/>
                  </a:cubicBezTo>
                  <a:cubicBezTo>
                    <a:pt x="79120" y="148100"/>
                    <a:pt x="79614" y="148115"/>
                    <a:pt x="80042" y="147926"/>
                  </a:cubicBezTo>
                  <a:cubicBezTo>
                    <a:pt x="81453" y="147303"/>
                    <a:pt x="81228" y="145153"/>
                    <a:pt x="82249" y="143996"/>
                  </a:cubicBezTo>
                  <a:cubicBezTo>
                    <a:pt x="82722" y="143460"/>
                    <a:pt x="83419" y="143193"/>
                    <a:pt x="84064" y="142883"/>
                  </a:cubicBezTo>
                  <a:cubicBezTo>
                    <a:pt x="86792" y="141571"/>
                    <a:pt x="89035" y="138972"/>
                    <a:pt x="89283" y="135957"/>
                  </a:cubicBezTo>
                  <a:cubicBezTo>
                    <a:pt x="89483" y="133544"/>
                    <a:pt x="88605" y="130615"/>
                    <a:pt x="90438" y="129034"/>
                  </a:cubicBezTo>
                  <a:cubicBezTo>
                    <a:pt x="91238" y="128344"/>
                    <a:pt x="92244" y="128199"/>
                    <a:pt x="93314" y="128199"/>
                  </a:cubicBezTo>
                  <a:cubicBezTo>
                    <a:pt x="94087" y="128199"/>
                    <a:pt x="94894" y="128275"/>
                    <a:pt x="95682" y="128275"/>
                  </a:cubicBezTo>
                  <a:cubicBezTo>
                    <a:pt x="96098" y="128275"/>
                    <a:pt x="96509" y="128254"/>
                    <a:pt x="96908" y="128189"/>
                  </a:cubicBezTo>
                  <a:cubicBezTo>
                    <a:pt x="97800" y="128044"/>
                    <a:pt x="98396" y="127214"/>
                    <a:pt x="98814" y="126412"/>
                  </a:cubicBezTo>
                  <a:cubicBezTo>
                    <a:pt x="99231" y="125609"/>
                    <a:pt x="99280" y="124658"/>
                    <a:pt x="99129" y="123766"/>
                  </a:cubicBezTo>
                  <a:cubicBezTo>
                    <a:pt x="98945" y="122668"/>
                    <a:pt x="98473" y="121597"/>
                    <a:pt x="98577" y="120489"/>
                  </a:cubicBezTo>
                  <a:cubicBezTo>
                    <a:pt x="98723" y="118930"/>
                    <a:pt x="99942" y="117730"/>
                    <a:pt x="100886" y="116480"/>
                  </a:cubicBezTo>
                  <a:cubicBezTo>
                    <a:pt x="102003" y="114998"/>
                    <a:pt x="102797" y="113297"/>
                    <a:pt x="103214" y="111488"/>
                  </a:cubicBezTo>
                  <a:cubicBezTo>
                    <a:pt x="103689" y="109429"/>
                    <a:pt x="102371" y="106997"/>
                    <a:pt x="100524" y="105970"/>
                  </a:cubicBezTo>
                  <a:cubicBezTo>
                    <a:pt x="98677" y="104943"/>
                    <a:pt x="96462" y="104915"/>
                    <a:pt x="94350" y="104853"/>
                  </a:cubicBezTo>
                  <a:cubicBezTo>
                    <a:pt x="92237" y="104794"/>
                    <a:pt x="89999" y="104633"/>
                    <a:pt x="88273" y="103414"/>
                  </a:cubicBezTo>
                  <a:cubicBezTo>
                    <a:pt x="86692" y="102296"/>
                    <a:pt x="85799" y="100469"/>
                    <a:pt x="84550" y="98991"/>
                  </a:cubicBezTo>
                  <a:cubicBezTo>
                    <a:pt x="82441" y="96497"/>
                    <a:pt x="79375" y="95057"/>
                    <a:pt x="76410" y="93690"/>
                  </a:cubicBezTo>
                  <a:cubicBezTo>
                    <a:pt x="75559" y="93298"/>
                    <a:pt x="74630" y="92901"/>
                    <a:pt x="73720" y="92901"/>
                  </a:cubicBezTo>
                  <a:cubicBezTo>
                    <a:pt x="73431" y="92901"/>
                    <a:pt x="73144" y="92941"/>
                    <a:pt x="72862" y="93034"/>
                  </a:cubicBezTo>
                  <a:cubicBezTo>
                    <a:pt x="72400" y="93185"/>
                    <a:pt x="71985" y="93473"/>
                    <a:pt x="71508" y="93564"/>
                  </a:cubicBezTo>
                  <a:cubicBezTo>
                    <a:pt x="71390" y="93586"/>
                    <a:pt x="71274" y="93597"/>
                    <a:pt x="71159" y="93597"/>
                  </a:cubicBezTo>
                  <a:cubicBezTo>
                    <a:pt x="70006" y="93597"/>
                    <a:pt x="69033" y="92520"/>
                    <a:pt x="67966" y="91944"/>
                  </a:cubicBezTo>
                  <a:cubicBezTo>
                    <a:pt x="67424" y="91651"/>
                    <a:pt x="66830" y="91518"/>
                    <a:pt x="66231" y="91518"/>
                  </a:cubicBezTo>
                  <a:cubicBezTo>
                    <a:pt x="64138" y="91518"/>
                    <a:pt x="61986" y="93147"/>
                    <a:pt x="61817" y="95293"/>
                  </a:cubicBezTo>
                  <a:cubicBezTo>
                    <a:pt x="61476" y="95410"/>
                    <a:pt x="61056" y="95468"/>
                    <a:pt x="60611" y="95468"/>
                  </a:cubicBezTo>
                  <a:cubicBezTo>
                    <a:pt x="59413" y="95468"/>
                    <a:pt x="58031" y="95047"/>
                    <a:pt x="57510" y="94228"/>
                  </a:cubicBezTo>
                  <a:cubicBezTo>
                    <a:pt x="56995" y="93419"/>
                    <a:pt x="56789" y="92287"/>
                    <a:pt x="55904" y="91918"/>
                  </a:cubicBezTo>
                  <a:cubicBezTo>
                    <a:pt x="55432" y="91722"/>
                    <a:pt x="54840" y="91796"/>
                    <a:pt x="54455" y="91458"/>
                  </a:cubicBezTo>
                  <a:cubicBezTo>
                    <a:pt x="53818" y="90898"/>
                    <a:pt x="54313" y="89881"/>
                    <a:pt x="54428" y="89040"/>
                  </a:cubicBezTo>
                  <a:cubicBezTo>
                    <a:pt x="54609" y="87696"/>
                    <a:pt x="53607" y="86419"/>
                    <a:pt x="52383" y="85834"/>
                  </a:cubicBezTo>
                  <a:cubicBezTo>
                    <a:pt x="51161" y="85249"/>
                    <a:pt x="49761" y="85202"/>
                    <a:pt x="48407" y="85159"/>
                  </a:cubicBezTo>
                  <a:cubicBezTo>
                    <a:pt x="47051" y="85115"/>
                    <a:pt x="45649" y="85054"/>
                    <a:pt x="44436" y="84447"/>
                  </a:cubicBezTo>
                  <a:cubicBezTo>
                    <a:pt x="42077" y="83264"/>
                    <a:pt x="41111" y="80063"/>
                    <a:pt x="42146" y="77635"/>
                  </a:cubicBezTo>
                  <a:cubicBezTo>
                    <a:pt x="43156" y="75267"/>
                    <a:pt x="45760" y="73783"/>
                    <a:pt x="48337" y="73783"/>
                  </a:cubicBezTo>
                  <a:cubicBezTo>
                    <a:pt x="48401" y="73783"/>
                    <a:pt x="48464" y="73784"/>
                    <a:pt x="48528" y="73786"/>
                  </a:cubicBezTo>
                  <a:cubicBezTo>
                    <a:pt x="51112" y="73862"/>
                    <a:pt x="53842" y="75749"/>
                    <a:pt x="53870" y="78335"/>
                  </a:cubicBezTo>
                  <a:cubicBezTo>
                    <a:pt x="53875" y="78746"/>
                    <a:pt x="54287" y="78928"/>
                    <a:pt x="54735" y="78928"/>
                  </a:cubicBezTo>
                  <a:cubicBezTo>
                    <a:pt x="55004" y="78928"/>
                    <a:pt x="55285" y="78863"/>
                    <a:pt x="55498" y="78741"/>
                  </a:cubicBezTo>
                  <a:cubicBezTo>
                    <a:pt x="56067" y="78416"/>
                    <a:pt x="56365" y="77760"/>
                    <a:pt x="56505" y="77119"/>
                  </a:cubicBezTo>
                  <a:cubicBezTo>
                    <a:pt x="56645" y="76478"/>
                    <a:pt x="56664" y="75812"/>
                    <a:pt x="56860" y="75186"/>
                  </a:cubicBezTo>
                  <a:cubicBezTo>
                    <a:pt x="57310" y="73749"/>
                    <a:pt x="58757" y="72690"/>
                    <a:pt x="60261" y="72690"/>
                  </a:cubicBezTo>
                  <a:cubicBezTo>
                    <a:pt x="60273" y="72690"/>
                    <a:pt x="60285" y="72690"/>
                    <a:pt x="60297" y="72690"/>
                  </a:cubicBezTo>
                  <a:cubicBezTo>
                    <a:pt x="60306" y="72690"/>
                    <a:pt x="60314" y="72690"/>
                    <a:pt x="60323" y="72690"/>
                  </a:cubicBezTo>
                  <a:cubicBezTo>
                    <a:pt x="61893" y="72690"/>
                    <a:pt x="62998" y="71122"/>
                    <a:pt x="64116" y="70013"/>
                  </a:cubicBezTo>
                  <a:cubicBezTo>
                    <a:pt x="65241" y="68896"/>
                    <a:pt x="65913" y="67214"/>
                    <a:pt x="65469" y="65693"/>
                  </a:cubicBezTo>
                  <a:cubicBezTo>
                    <a:pt x="65229" y="64873"/>
                    <a:pt x="64683" y="64046"/>
                    <a:pt x="64956" y="63238"/>
                  </a:cubicBezTo>
                  <a:cubicBezTo>
                    <a:pt x="65170" y="62604"/>
                    <a:pt x="65822" y="62237"/>
                    <a:pt x="66438" y="61978"/>
                  </a:cubicBezTo>
                  <a:cubicBezTo>
                    <a:pt x="67992" y="61328"/>
                    <a:pt x="69657" y="60995"/>
                    <a:pt x="71338" y="60995"/>
                  </a:cubicBezTo>
                  <a:cubicBezTo>
                    <a:pt x="71514" y="60995"/>
                    <a:pt x="71689" y="60998"/>
                    <a:pt x="71865" y="61005"/>
                  </a:cubicBezTo>
                  <a:cubicBezTo>
                    <a:pt x="71916" y="61008"/>
                    <a:pt x="71966" y="61009"/>
                    <a:pt x="72016" y="61009"/>
                  </a:cubicBezTo>
                  <a:cubicBezTo>
                    <a:pt x="73530" y="61009"/>
                    <a:pt x="74333" y="60016"/>
                    <a:pt x="75129" y="58671"/>
                  </a:cubicBezTo>
                  <a:cubicBezTo>
                    <a:pt x="75724" y="57667"/>
                    <a:pt x="75988" y="56400"/>
                    <a:pt x="76935" y="55719"/>
                  </a:cubicBezTo>
                  <a:cubicBezTo>
                    <a:pt x="77461" y="55341"/>
                    <a:pt x="78061" y="55227"/>
                    <a:pt x="78697" y="55227"/>
                  </a:cubicBezTo>
                  <a:cubicBezTo>
                    <a:pt x="79669" y="55227"/>
                    <a:pt x="80723" y="55493"/>
                    <a:pt x="81724" y="55493"/>
                  </a:cubicBezTo>
                  <a:cubicBezTo>
                    <a:pt x="81835" y="55493"/>
                    <a:pt x="81945" y="55490"/>
                    <a:pt x="82055" y="55483"/>
                  </a:cubicBezTo>
                  <a:cubicBezTo>
                    <a:pt x="84597" y="55311"/>
                    <a:pt x="86582" y="52458"/>
                    <a:pt x="85860" y="50015"/>
                  </a:cubicBezTo>
                  <a:cubicBezTo>
                    <a:pt x="85517" y="48852"/>
                    <a:pt x="84704" y="47901"/>
                    <a:pt x="84043" y="46884"/>
                  </a:cubicBezTo>
                  <a:cubicBezTo>
                    <a:pt x="83131" y="45481"/>
                    <a:pt x="82492" y="43918"/>
                    <a:pt x="82159" y="42277"/>
                  </a:cubicBezTo>
                  <a:cubicBezTo>
                    <a:pt x="81854" y="40773"/>
                    <a:pt x="81767" y="39118"/>
                    <a:pt x="80776" y="37947"/>
                  </a:cubicBezTo>
                  <a:cubicBezTo>
                    <a:pt x="79227" y="38020"/>
                    <a:pt x="77350" y="37975"/>
                    <a:pt x="75971" y="38686"/>
                  </a:cubicBezTo>
                  <a:cubicBezTo>
                    <a:pt x="75699" y="37108"/>
                    <a:pt x="75398" y="35461"/>
                    <a:pt x="74423" y="34192"/>
                  </a:cubicBezTo>
                  <a:cubicBezTo>
                    <a:pt x="73732" y="33291"/>
                    <a:pt x="72587" y="32657"/>
                    <a:pt x="71488" y="32657"/>
                  </a:cubicBezTo>
                  <a:cubicBezTo>
                    <a:pt x="71039" y="32657"/>
                    <a:pt x="70597" y="32763"/>
                    <a:pt x="70198" y="32999"/>
                  </a:cubicBezTo>
                  <a:cubicBezTo>
                    <a:pt x="68851" y="33794"/>
                    <a:pt x="68559" y="35642"/>
                    <a:pt x="68807" y="37187"/>
                  </a:cubicBezTo>
                  <a:cubicBezTo>
                    <a:pt x="69057" y="38731"/>
                    <a:pt x="69698" y="40227"/>
                    <a:pt x="69655" y="41791"/>
                  </a:cubicBezTo>
                  <a:cubicBezTo>
                    <a:pt x="69615" y="43336"/>
                    <a:pt x="68552" y="45042"/>
                    <a:pt x="67017" y="45042"/>
                  </a:cubicBezTo>
                  <a:cubicBezTo>
                    <a:pt x="66998" y="45042"/>
                    <a:pt x="66979" y="45041"/>
                    <a:pt x="66960" y="45041"/>
                  </a:cubicBezTo>
                  <a:cubicBezTo>
                    <a:pt x="66146" y="45019"/>
                    <a:pt x="65416" y="44522"/>
                    <a:pt x="64843" y="43941"/>
                  </a:cubicBezTo>
                  <a:cubicBezTo>
                    <a:pt x="64022" y="43112"/>
                    <a:pt x="63372" y="42052"/>
                    <a:pt x="62317" y="41553"/>
                  </a:cubicBezTo>
                  <a:cubicBezTo>
                    <a:pt x="61507" y="41171"/>
                    <a:pt x="60577" y="41179"/>
                    <a:pt x="59704" y="40982"/>
                  </a:cubicBezTo>
                  <a:cubicBezTo>
                    <a:pt x="56728" y="40316"/>
                    <a:pt x="54688" y="36902"/>
                    <a:pt x="55510" y="33965"/>
                  </a:cubicBezTo>
                  <a:cubicBezTo>
                    <a:pt x="56182" y="31564"/>
                    <a:pt x="58657" y="29882"/>
                    <a:pt x="61117" y="29882"/>
                  </a:cubicBezTo>
                  <a:cubicBezTo>
                    <a:pt x="61664" y="29882"/>
                    <a:pt x="62211" y="29966"/>
                    <a:pt x="62737" y="30143"/>
                  </a:cubicBezTo>
                  <a:cubicBezTo>
                    <a:pt x="66237" y="28861"/>
                    <a:pt x="67660" y="24447"/>
                    <a:pt x="66265" y="20991"/>
                  </a:cubicBezTo>
                  <a:cubicBezTo>
                    <a:pt x="64868" y="17535"/>
                    <a:pt x="61115" y="15389"/>
                    <a:pt x="57392" y="15226"/>
                  </a:cubicBezTo>
                  <a:cubicBezTo>
                    <a:pt x="56302" y="15179"/>
                    <a:pt x="55191" y="15275"/>
                    <a:pt x="54134" y="15007"/>
                  </a:cubicBezTo>
                  <a:cubicBezTo>
                    <a:pt x="51145" y="14251"/>
                    <a:pt x="49582" y="10965"/>
                    <a:pt x="46980" y="9310"/>
                  </a:cubicBezTo>
                  <a:cubicBezTo>
                    <a:pt x="46287" y="8869"/>
                    <a:pt x="45224" y="8778"/>
                    <a:pt x="44079" y="8778"/>
                  </a:cubicBezTo>
                  <a:cubicBezTo>
                    <a:pt x="43277" y="8778"/>
                    <a:pt x="42435" y="8823"/>
                    <a:pt x="41651" y="8823"/>
                  </a:cubicBezTo>
                  <a:cubicBezTo>
                    <a:pt x="40795" y="8823"/>
                    <a:pt x="40007" y="8769"/>
                    <a:pt x="39418" y="8547"/>
                  </a:cubicBezTo>
                  <a:cubicBezTo>
                    <a:pt x="38499" y="8200"/>
                    <a:pt x="37525" y="8023"/>
                    <a:pt x="36546" y="8023"/>
                  </a:cubicBezTo>
                  <a:cubicBezTo>
                    <a:pt x="36275" y="8023"/>
                    <a:pt x="36003" y="8037"/>
                    <a:pt x="35731" y="8064"/>
                  </a:cubicBezTo>
                  <a:cubicBezTo>
                    <a:pt x="34635" y="9104"/>
                    <a:pt x="32585" y="9398"/>
                    <a:pt x="31077" y="9499"/>
                  </a:cubicBezTo>
                  <a:cubicBezTo>
                    <a:pt x="29526" y="7990"/>
                    <a:pt x="27655" y="6585"/>
                    <a:pt x="25725" y="5605"/>
                  </a:cubicBezTo>
                  <a:cubicBezTo>
                    <a:pt x="24435" y="4951"/>
                    <a:pt x="22930" y="4260"/>
                    <a:pt x="22532" y="2870"/>
                  </a:cubicBezTo>
                  <a:cubicBezTo>
                    <a:pt x="22012" y="1053"/>
                    <a:pt x="19376" y="125"/>
                    <a:pt x="17200" y="125"/>
                  </a:cubicBezTo>
                  <a:cubicBezTo>
                    <a:pt x="16716" y="125"/>
                    <a:pt x="16254" y="171"/>
                    <a:pt x="15844" y="263"/>
                  </a:cubicBezTo>
                  <a:cubicBezTo>
                    <a:pt x="15181" y="84"/>
                    <a:pt x="14496" y="0"/>
                    <a:pt x="13807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31"/>
            <p:cNvSpPr/>
            <p:nvPr/>
          </p:nvSpPr>
          <p:spPr>
            <a:xfrm>
              <a:off x="2370225" y="830650"/>
              <a:ext cx="1016975" cy="1158500"/>
            </a:xfrm>
            <a:custGeom>
              <a:rect b="b" l="l" r="r" t="t"/>
              <a:pathLst>
                <a:path extrusionOk="0" h="46340" w="40679">
                  <a:moveTo>
                    <a:pt x="15780" y="0"/>
                  </a:moveTo>
                  <a:cubicBezTo>
                    <a:pt x="14989" y="0"/>
                    <a:pt x="14213" y="109"/>
                    <a:pt x="13470" y="421"/>
                  </a:cubicBezTo>
                  <a:cubicBezTo>
                    <a:pt x="9879" y="1928"/>
                    <a:pt x="10933" y="5468"/>
                    <a:pt x="8580" y="7572"/>
                  </a:cubicBezTo>
                  <a:cubicBezTo>
                    <a:pt x="6546" y="9390"/>
                    <a:pt x="2788" y="7963"/>
                    <a:pt x="1150" y="10460"/>
                  </a:cubicBezTo>
                  <a:cubicBezTo>
                    <a:pt x="0" y="12215"/>
                    <a:pt x="1289" y="14606"/>
                    <a:pt x="2962" y="15871"/>
                  </a:cubicBezTo>
                  <a:cubicBezTo>
                    <a:pt x="4636" y="17135"/>
                    <a:pt x="6731" y="17894"/>
                    <a:pt x="8056" y="19522"/>
                  </a:cubicBezTo>
                  <a:cubicBezTo>
                    <a:pt x="10183" y="22136"/>
                    <a:pt x="9577" y="26004"/>
                    <a:pt x="8413" y="29169"/>
                  </a:cubicBezTo>
                  <a:cubicBezTo>
                    <a:pt x="7247" y="32332"/>
                    <a:pt x="5603" y="35532"/>
                    <a:pt x="6005" y="38881"/>
                  </a:cubicBezTo>
                  <a:cubicBezTo>
                    <a:pt x="6193" y="40459"/>
                    <a:pt x="6837" y="41956"/>
                    <a:pt x="7675" y="43307"/>
                  </a:cubicBezTo>
                  <a:cubicBezTo>
                    <a:pt x="8488" y="44615"/>
                    <a:pt x="9597" y="45873"/>
                    <a:pt x="11095" y="46235"/>
                  </a:cubicBezTo>
                  <a:cubicBezTo>
                    <a:pt x="11391" y="46306"/>
                    <a:pt x="11688" y="46339"/>
                    <a:pt x="11983" y="46339"/>
                  </a:cubicBezTo>
                  <a:cubicBezTo>
                    <a:pt x="13586" y="46339"/>
                    <a:pt x="15150" y="45367"/>
                    <a:pt x="16368" y="44250"/>
                  </a:cubicBezTo>
                  <a:cubicBezTo>
                    <a:pt x="17812" y="42927"/>
                    <a:pt x="19065" y="41325"/>
                    <a:pt x="20822" y="40465"/>
                  </a:cubicBezTo>
                  <a:cubicBezTo>
                    <a:pt x="23353" y="39224"/>
                    <a:pt x="26610" y="39686"/>
                    <a:pt x="28815" y="37929"/>
                  </a:cubicBezTo>
                  <a:cubicBezTo>
                    <a:pt x="31544" y="35754"/>
                    <a:pt x="31140" y="31606"/>
                    <a:pt x="31890" y="28199"/>
                  </a:cubicBezTo>
                  <a:cubicBezTo>
                    <a:pt x="33150" y="22476"/>
                    <a:pt x="38102" y="18249"/>
                    <a:pt x="40038" y="12718"/>
                  </a:cubicBezTo>
                  <a:cubicBezTo>
                    <a:pt x="40418" y="11636"/>
                    <a:pt x="40679" y="10499"/>
                    <a:pt x="40652" y="9352"/>
                  </a:cubicBezTo>
                  <a:cubicBezTo>
                    <a:pt x="40569" y="5649"/>
                    <a:pt x="37449" y="2571"/>
                    <a:pt x="33956" y="1339"/>
                  </a:cubicBezTo>
                  <a:cubicBezTo>
                    <a:pt x="31938" y="627"/>
                    <a:pt x="29911" y="457"/>
                    <a:pt x="27871" y="457"/>
                  </a:cubicBezTo>
                  <a:cubicBezTo>
                    <a:pt x="26007" y="457"/>
                    <a:pt x="24132" y="599"/>
                    <a:pt x="22245" y="599"/>
                  </a:cubicBezTo>
                  <a:cubicBezTo>
                    <a:pt x="21785" y="599"/>
                    <a:pt x="21325" y="591"/>
                    <a:pt x="20863" y="570"/>
                  </a:cubicBezTo>
                  <a:cubicBezTo>
                    <a:pt x="19225" y="496"/>
                    <a:pt x="17470" y="0"/>
                    <a:pt x="15780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31"/>
            <p:cNvSpPr/>
            <p:nvPr/>
          </p:nvSpPr>
          <p:spPr>
            <a:xfrm>
              <a:off x="3143325" y="1089650"/>
              <a:ext cx="4064350" cy="3503975"/>
            </a:xfrm>
            <a:custGeom>
              <a:rect b="b" l="l" r="r" t="t"/>
              <a:pathLst>
                <a:path extrusionOk="0" h="140159" w="162574">
                  <a:moveTo>
                    <a:pt x="149391" y="0"/>
                  </a:moveTo>
                  <a:cubicBezTo>
                    <a:pt x="148360" y="0"/>
                    <a:pt x="147330" y="156"/>
                    <a:pt x="146349" y="477"/>
                  </a:cubicBezTo>
                  <a:cubicBezTo>
                    <a:pt x="145329" y="812"/>
                    <a:pt x="144363" y="1309"/>
                    <a:pt x="143326" y="1583"/>
                  </a:cubicBezTo>
                  <a:cubicBezTo>
                    <a:pt x="142494" y="1801"/>
                    <a:pt x="141638" y="1870"/>
                    <a:pt x="140776" y="1870"/>
                  </a:cubicBezTo>
                  <a:cubicBezTo>
                    <a:pt x="140050" y="1870"/>
                    <a:pt x="139319" y="1821"/>
                    <a:pt x="138596" y="1772"/>
                  </a:cubicBezTo>
                  <a:lnTo>
                    <a:pt x="130106" y="1191"/>
                  </a:lnTo>
                  <a:cubicBezTo>
                    <a:pt x="129237" y="1132"/>
                    <a:pt x="128350" y="1076"/>
                    <a:pt x="127469" y="1076"/>
                  </a:cubicBezTo>
                  <a:cubicBezTo>
                    <a:pt x="125783" y="1076"/>
                    <a:pt x="124119" y="1281"/>
                    <a:pt x="122644" y="2056"/>
                  </a:cubicBezTo>
                  <a:cubicBezTo>
                    <a:pt x="119360" y="3782"/>
                    <a:pt x="117499" y="8084"/>
                    <a:pt x="113816" y="8529"/>
                  </a:cubicBezTo>
                  <a:cubicBezTo>
                    <a:pt x="113611" y="8554"/>
                    <a:pt x="113408" y="8566"/>
                    <a:pt x="113207" y="8566"/>
                  </a:cubicBezTo>
                  <a:cubicBezTo>
                    <a:pt x="110853" y="8566"/>
                    <a:pt x="108715" y="6973"/>
                    <a:pt x="106473" y="6087"/>
                  </a:cubicBezTo>
                  <a:cubicBezTo>
                    <a:pt x="105100" y="5543"/>
                    <a:pt x="103627" y="5279"/>
                    <a:pt x="102152" y="5279"/>
                  </a:cubicBezTo>
                  <a:cubicBezTo>
                    <a:pt x="99404" y="5279"/>
                    <a:pt x="96647" y="6196"/>
                    <a:pt x="94512" y="7933"/>
                  </a:cubicBezTo>
                  <a:cubicBezTo>
                    <a:pt x="93279" y="7304"/>
                    <a:pt x="93660" y="5468"/>
                    <a:pt x="93225" y="4153"/>
                  </a:cubicBezTo>
                  <a:cubicBezTo>
                    <a:pt x="92771" y="2782"/>
                    <a:pt x="91297" y="1954"/>
                    <a:pt x="89858" y="1828"/>
                  </a:cubicBezTo>
                  <a:cubicBezTo>
                    <a:pt x="89687" y="1813"/>
                    <a:pt x="89517" y="1806"/>
                    <a:pt x="89348" y="1806"/>
                  </a:cubicBezTo>
                  <a:cubicBezTo>
                    <a:pt x="88082" y="1806"/>
                    <a:pt x="86834" y="2194"/>
                    <a:pt x="85623" y="2590"/>
                  </a:cubicBezTo>
                  <a:cubicBezTo>
                    <a:pt x="82664" y="3556"/>
                    <a:pt x="79224" y="5204"/>
                    <a:pt x="78950" y="8303"/>
                  </a:cubicBezTo>
                  <a:cubicBezTo>
                    <a:pt x="78873" y="9176"/>
                    <a:pt x="79068" y="10104"/>
                    <a:pt x="78702" y="10900"/>
                  </a:cubicBezTo>
                  <a:cubicBezTo>
                    <a:pt x="78178" y="12033"/>
                    <a:pt x="76762" y="12408"/>
                    <a:pt x="75881" y="13291"/>
                  </a:cubicBezTo>
                  <a:cubicBezTo>
                    <a:pt x="74831" y="14345"/>
                    <a:pt x="74664" y="15971"/>
                    <a:pt x="74621" y="17458"/>
                  </a:cubicBezTo>
                  <a:cubicBezTo>
                    <a:pt x="74577" y="18944"/>
                    <a:pt x="74563" y="20541"/>
                    <a:pt x="73703" y="21754"/>
                  </a:cubicBezTo>
                  <a:cubicBezTo>
                    <a:pt x="73148" y="22537"/>
                    <a:pt x="71069" y="23068"/>
                    <a:pt x="69376" y="23068"/>
                  </a:cubicBezTo>
                  <a:cubicBezTo>
                    <a:pt x="68445" y="23068"/>
                    <a:pt x="67630" y="22907"/>
                    <a:pt x="67252" y="22539"/>
                  </a:cubicBezTo>
                  <a:cubicBezTo>
                    <a:pt x="66636" y="21940"/>
                    <a:pt x="65905" y="21693"/>
                    <a:pt x="65124" y="21693"/>
                  </a:cubicBezTo>
                  <a:cubicBezTo>
                    <a:pt x="63293" y="21693"/>
                    <a:pt x="61194" y="23048"/>
                    <a:pt x="59696" y="24392"/>
                  </a:cubicBezTo>
                  <a:lnTo>
                    <a:pt x="53326" y="30110"/>
                  </a:lnTo>
                  <a:cubicBezTo>
                    <a:pt x="51731" y="31541"/>
                    <a:pt x="50013" y="33034"/>
                    <a:pt x="47899" y="33389"/>
                  </a:cubicBezTo>
                  <a:cubicBezTo>
                    <a:pt x="47672" y="33427"/>
                    <a:pt x="47440" y="33446"/>
                    <a:pt x="47206" y="33446"/>
                  </a:cubicBezTo>
                  <a:cubicBezTo>
                    <a:pt x="45267" y="33446"/>
                    <a:pt x="43232" y="32171"/>
                    <a:pt x="43155" y="30259"/>
                  </a:cubicBezTo>
                  <a:cubicBezTo>
                    <a:pt x="43563" y="29875"/>
                    <a:pt x="44085" y="29761"/>
                    <a:pt x="44655" y="29761"/>
                  </a:cubicBezTo>
                  <a:cubicBezTo>
                    <a:pt x="45498" y="29761"/>
                    <a:pt x="46445" y="30012"/>
                    <a:pt x="47276" y="30012"/>
                  </a:cubicBezTo>
                  <a:cubicBezTo>
                    <a:pt x="47872" y="30012"/>
                    <a:pt x="48409" y="29883"/>
                    <a:pt x="48805" y="29438"/>
                  </a:cubicBezTo>
                  <a:cubicBezTo>
                    <a:pt x="49977" y="28121"/>
                    <a:pt x="48243" y="26238"/>
                    <a:pt x="46718" y="25356"/>
                  </a:cubicBezTo>
                  <a:cubicBezTo>
                    <a:pt x="43929" y="23744"/>
                    <a:pt x="41047" y="22101"/>
                    <a:pt x="37854" y="21667"/>
                  </a:cubicBezTo>
                  <a:cubicBezTo>
                    <a:pt x="37395" y="21605"/>
                    <a:pt x="36928" y="21573"/>
                    <a:pt x="36459" y="21573"/>
                  </a:cubicBezTo>
                  <a:cubicBezTo>
                    <a:pt x="33662" y="21573"/>
                    <a:pt x="30804" y="22696"/>
                    <a:pt x="29384" y="25062"/>
                  </a:cubicBezTo>
                  <a:cubicBezTo>
                    <a:pt x="27966" y="27426"/>
                    <a:pt x="28225" y="30512"/>
                    <a:pt x="26820" y="32884"/>
                  </a:cubicBezTo>
                  <a:cubicBezTo>
                    <a:pt x="25941" y="34369"/>
                    <a:pt x="24491" y="35431"/>
                    <a:pt x="23493" y="36839"/>
                  </a:cubicBezTo>
                  <a:cubicBezTo>
                    <a:pt x="22495" y="38247"/>
                    <a:pt x="22067" y="40372"/>
                    <a:pt x="23291" y="41591"/>
                  </a:cubicBezTo>
                  <a:cubicBezTo>
                    <a:pt x="24277" y="42574"/>
                    <a:pt x="25957" y="42576"/>
                    <a:pt x="26934" y="43568"/>
                  </a:cubicBezTo>
                  <a:cubicBezTo>
                    <a:pt x="27686" y="44334"/>
                    <a:pt x="27942" y="45612"/>
                    <a:pt x="28928" y="46032"/>
                  </a:cubicBezTo>
                  <a:cubicBezTo>
                    <a:pt x="29116" y="46112"/>
                    <a:pt x="29308" y="46149"/>
                    <a:pt x="29499" y="46149"/>
                  </a:cubicBezTo>
                  <a:cubicBezTo>
                    <a:pt x="30453" y="46149"/>
                    <a:pt x="31375" y="45228"/>
                    <a:pt x="31599" y="44232"/>
                  </a:cubicBezTo>
                  <a:cubicBezTo>
                    <a:pt x="31870" y="43035"/>
                    <a:pt x="31491" y="41803"/>
                    <a:pt x="31294" y="40594"/>
                  </a:cubicBezTo>
                  <a:cubicBezTo>
                    <a:pt x="30707" y="36976"/>
                    <a:pt x="32524" y="32527"/>
                    <a:pt x="36153" y="32010"/>
                  </a:cubicBezTo>
                  <a:cubicBezTo>
                    <a:pt x="36979" y="32041"/>
                    <a:pt x="37253" y="33221"/>
                    <a:pt x="36881" y="33960"/>
                  </a:cubicBezTo>
                  <a:cubicBezTo>
                    <a:pt x="36512" y="34700"/>
                    <a:pt x="35790" y="35213"/>
                    <a:pt x="35400" y="35941"/>
                  </a:cubicBezTo>
                  <a:cubicBezTo>
                    <a:pt x="34663" y="37314"/>
                    <a:pt x="35518" y="39272"/>
                    <a:pt x="37026" y="39667"/>
                  </a:cubicBezTo>
                  <a:cubicBezTo>
                    <a:pt x="38598" y="40078"/>
                    <a:pt x="41223" y="39748"/>
                    <a:pt x="41017" y="41358"/>
                  </a:cubicBezTo>
                  <a:cubicBezTo>
                    <a:pt x="40797" y="43068"/>
                    <a:pt x="37630" y="41948"/>
                    <a:pt x="36606" y="43336"/>
                  </a:cubicBezTo>
                  <a:cubicBezTo>
                    <a:pt x="36002" y="44155"/>
                    <a:pt x="36537" y="45296"/>
                    <a:pt x="36521" y="46313"/>
                  </a:cubicBezTo>
                  <a:cubicBezTo>
                    <a:pt x="36494" y="48303"/>
                    <a:pt x="34299" y="49599"/>
                    <a:pt x="32313" y="49739"/>
                  </a:cubicBezTo>
                  <a:cubicBezTo>
                    <a:pt x="32097" y="49755"/>
                    <a:pt x="31880" y="49762"/>
                    <a:pt x="31663" y="49762"/>
                  </a:cubicBezTo>
                  <a:cubicBezTo>
                    <a:pt x="30164" y="49762"/>
                    <a:pt x="28664" y="49439"/>
                    <a:pt x="27166" y="49439"/>
                  </a:cubicBezTo>
                  <a:cubicBezTo>
                    <a:pt x="26898" y="49439"/>
                    <a:pt x="26629" y="49449"/>
                    <a:pt x="26361" y="49474"/>
                  </a:cubicBezTo>
                  <a:cubicBezTo>
                    <a:pt x="24379" y="49654"/>
                    <a:pt x="22222" y="51058"/>
                    <a:pt x="22312" y="53044"/>
                  </a:cubicBezTo>
                  <a:cubicBezTo>
                    <a:pt x="19567" y="54331"/>
                    <a:pt x="16715" y="55374"/>
                    <a:pt x="13788" y="56164"/>
                  </a:cubicBezTo>
                  <a:cubicBezTo>
                    <a:pt x="13912" y="58317"/>
                    <a:pt x="17975" y="58517"/>
                    <a:pt x="17960" y="60675"/>
                  </a:cubicBezTo>
                  <a:cubicBezTo>
                    <a:pt x="17949" y="61887"/>
                    <a:pt x="16542" y="62556"/>
                    <a:pt x="15302" y="62556"/>
                  </a:cubicBezTo>
                  <a:cubicBezTo>
                    <a:pt x="15219" y="62556"/>
                    <a:pt x="15137" y="62553"/>
                    <a:pt x="15056" y="62547"/>
                  </a:cubicBezTo>
                  <a:cubicBezTo>
                    <a:pt x="14072" y="62475"/>
                    <a:pt x="13082" y="62160"/>
                    <a:pt x="12113" y="62160"/>
                  </a:cubicBezTo>
                  <a:cubicBezTo>
                    <a:pt x="11810" y="62160"/>
                    <a:pt x="11508" y="62191"/>
                    <a:pt x="11210" y="62270"/>
                  </a:cubicBezTo>
                  <a:cubicBezTo>
                    <a:pt x="9047" y="62839"/>
                    <a:pt x="8290" y="65880"/>
                    <a:pt x="9487" y="67769"/>
                  </a:cubicBezTo>
                  <a:cubicBezTo>
                    <a:pt x="10572" y="69481"/>
                    <a:pt x="12694" y="70258"/>
                    <a:pt x="14741" y="70258"/>
                  </a:cubicBezTo>
                  <a:cubicBezTo>
                    <a:pt x="14954" y="70258"/>
                    <a:pt x="15165" y="70249"/>
                    <a:pt x="15375" y="70233"/>
                  </a:cubicBezTo>
                  <a:cubicBezTo>
                    <a:pt x="16269" y="70162"/>
                    <a:pt x="17225" y="69924"/>
                    <a:pt x="17785" y="69223"/>
                  </a:cubicBezTo>
                  <a:cubicBezTo>
                    <a:pt x="18318" y="68554"/>
                    <a:pt x="18362" y="67634"/>
                    <a:pt x="18586" y="66808"/>
                  </a:cubicBezTo>
                  <a:cubicBezTo>
                    <a:pt x="19089" y="64960"/>
                    <a:pt x="20667" y="63445"/>
                    <a:pt x="22534" y="63019"/>
                  </a:cubicBezTo>
                  <a:cubicBezTo>
                    <a:pt x="23588" y="62778"/>
                    <a:pt x="24878" y="62758"/>
                    <a:pt x="25444" y="61839"/>
                  </a:cubicBezTo>
                  <a:cubicBezTo>
                    <a:pt x="27854" y="63143"/>
                    <a:pt x="29550" y="65685"/>
                    <a:pt x="29826" y="68413"/>
                  </a:cubicBezTo>
                  <a:cubicBezTo>
                    <a:pt x="30020" y="68663"/>
                    <a:pt x="30274" y="68770"/>
                    <a:pt x="30543" y="68770"/>
                  </a:cubicBezTo>
                  <a:cubicBezTo>
                    <a:pt x="31347" y="68770"/>
                    <a:pt x="32287" y="67809"/>
                    <a:pt x="32159" y="66868"/>
                  </a:cubicBezTo>
                  <a:cubicBezTo>
                    <a:pt x="31991" y="65614"/>
                    <a:pt x="30882" y="64743"/>
                    <a:pt x="30003" y="63834"/>
                  </a:cubicBezTo>
                  <a:cubicBezTo>
                    <a:pt x="29122" y="62923"/>
                    <a:pt x="28387" y="61510"/>
                    <a:pt x="29078" y="60448"/>
                  </a:cubicBezTo>
                  <a:lnTo>
                    <a:pt x="29078" y="60448"/>
                  </a:lnTo>
                  <a:cubicBezTo>
                    <a:pt x="33197" y="61658"/>
                    <a:pt x="36527" y="65238"/>
                    <a:pt x="37435" y="69435"/>
                  </a:cubicBezTo>
                  <a:cubicBezTo>
                    <a:pt x="38871" y="69149"/>
                    <a:pt x="39664" y="67205"/>
                    <a:pt x="38838" y="65997"/>
                  </a:cubicBezTo>
                  <a:cubicBezTo>
                    <a:pt x="39003" y="65628"/>
                    <a:pt x="39328" y="65472"/>
                    <a:pt x="39697" y="65472"/>
                  </a:cubicBezTo>
                  <a:cubicBezTo>
                    <a:pt x="40331" y="65472"/>
                    <a:pt x="41094" y="65932"/>
                    <a:pt x="41391" y="66558"/>
                  </a:cubicBezTo>
                  <a:cubicBezTo>
                    <a:pt x="41862" y="67549"/>
                    <a:pt x="41819" y="68770"/>
                    <a:pt x="42492" y="69636"/>
                  </a:cubicBezTo>
                  <a:cubicBezTo>
                    <a:pt x="43175" y="70517"/>
                    <a:pt x="44261" y="70711"/>
                    <a:pt x="45451" y="70711"/>
                  </a:cubicBezTo>
                  <a:cubicBezTo>
                    <a:pt x="46388" y="70711"/>
                    <a:pt x="47390" y="70590"/>
                    <a:pt x="48312" y="70590"/>
                  </a:cubicBezTo>
                  <a:cubicBezTo>
                    <a:pt x="49551" y="70590"/>
                    <a:pt x="50643" y="70808"/>
                    <a:pt x="51235" y="71828"/>
                  </a:cubicBezTo>
                  <a:cubicBezTo>
                    <a:pt x="52336" y="73723"/>
                    <a:pt x="49909" y="75927"/>
                    <a:pt x="47711" y="75927"/>
                  </a:cubicBezTo>
                  <a:cubicBezTo>
                    <a:pt x="47678" y="75927"/>
                    <a:pt x="47645" y="75926"/>
                    <a:pt x="47613" y="75925"/>
                  </a:cubicBezTo>
                  <a:cubicBezTo>
                    <a:pt x="45391" y="75856"/>
                    <a:pt x="43361" y="74585"/>
                    <a:pt x="41147" y="74365"/>
                  </a:cubicBezTo>
                  <a:cubicBezTo>
                    <a:pt x="40897" y="74340"/>
                    <a:pt x="40647" y="74329"/>
                    <a:pt x="40397" y="74329"/>
                  </a:cubicBezTo>
                  <a:cubicBezTo>
                    <a:pt x="38218" y="74329"/>
                    <a:pt x="36082" y="75200"/>
                    <a:pt x="33896" y="75455"/>
                  </a:cubicBezTo>
                  <a:cubicBezTo>
                    <a:pt x="33619" y="75487"/>
                    <a:pt x="33335" y="75503"/>
                    <a:pt x="33048" y="75503"/>
                  </a:cubicBezTo>
                  <a:cubicBezTo>
                    <a:pt x="30807" y="75503"/>
                    <a:pt x="28395" y="74514"/>
                    <a:pt x="27939" y="72388"/>
                  </a:cubicBezTo>
                  <a:cubicBezTo>
                    <a:pt x="27802" y="71741"/>
                    <a:pt x="27855" y="71030"/>
                    <a:pt x="27514" y="70464"/>
                  </a:cubicBezTo>
                  <a:cubicBezTo>
                    <a:pt x="27109" y="69793"/>
                    <a:pt x="26279" y="69553"/>
                    <a:pt x="25473" y="69553"/>
                  </a:cubicBezTo>
                  <a:cubicBezTo>
                    <a:pt x="25313" y="69553"/>
                    <a:pt x="25154" y="69562"/>
                    <a:pt x="24999" y="69580"/>
                  </a:cubicBezTo>
                  <a:cubicBezTo>
                    <a:pt x="21817" y="69942"/>
                    <a:pt x="18598" y="72595"/>
                    <a:pt x="15740" y="72595"/>
                  </a:cubicBezTo>
                  <a:cubicBezTo>
                    <a:pt x="14956" y="72595"/>
                    <a:pt x="14199" y="72395"/>
                    <a:pt x="13478" y="71894"/>
                  </a:cubicBezTo>
                  <a:cubicBezTo>
                    <a:pt x="11337" y="76062"/>
                    <a:pt x="6101" y="77629"/>
                    <a:pt x="3179" y="81294"/>
                  </a:cubicBezTo>
                  <a:cubicBezTo>
                    <a:pt x="0" y="85282"/>
                    <a:pt x="268" y="91440"/>
                    <a:pt x="3354" y="95500"/>
                  </a:cubicBezTo>
                  <a:cubicBezTo>
                    <a:pt x="6050" y="99045"/>
                    <a:pt x="10552" y="100957"/>
                    <a:pt x="15019" y="100957"/>
                  </a:cubicBezTo>
                  <a:cubicBezTo>
                    <a:pt x="15667" y="100957"/>
                    <a:pt x="16314" y="100917"/>
                    <a:pt x="16954" y="100836"/>
                  </a:cubicBezTo>
                  <a:cubicBezTo>
                    <a:pt x="17630" y="100750"/>
                    <a:pt x="18327" y="100626"/>
                    <a:pt x="19005" y="100626"/>
                  </a:cubicBezTo>
                  <a:cubicBezTo>
                    <a:pt x="19489" y="100626"/>
                    <a:pt x="19963" y="100690"/>
                    <a:pt x="20413" y="100875"/>
                  </a:cubicBezTo>
                  <a:cubicBezTo>
                    <a:pt x="21482" y="101317"/>
                    <a:pt x="22166" y="102352"/>
                    <a:pt x="23058" y="103088"/>
                  </a:cubicBezTo>
                  <a:cubicBezTo>
                    <a:pt x="23580" y="103519"/>
                    <a:pt x="24303" y="103823"/>
                    <a:pt x="24961" y="103823"/>
                  </a:cubicBezTo>
                  <a:cubicBezTo>
                    <a:pt x="25427" y="103823"/>
                    <a:pt x="25861" y="103670"/>
                    <a:pt x="26168" y="103301"/>
                  </a:cubicBezTo>
                  <a:lnTo>
                    <a:pt x="26168" y="103301"/>
                  </a:lnTo>
                  <a:cubicBezTo>
                    <a:pt x="25321" y="105399"/>
                    <a:pt x="25557" y="107902"/>
                    <a:pt x="26779" y="109805"/>
                  </a:cubicBezTo>
                  <a:cubicBezTo>
                    <a:pt x="28099" y="111859"/>
                    <a:pt x="30559" y="113484"/>
                    <a:pt x="30509" y="115926"/>
                  </a:cubicBezTo>
                  <a:cubicBezTo>
                    <a:pt x="30482" y="117190"/>
                    <a:pt x="29748" y="118318"/>
                    <a:pt x="29403" y="119536"/>
                  </a:cubicBezTo>
                  <a:cubicBezTo>
                    <a:pt x="27829" y="125109"/>
                    <a:pt x="34415" y="129657"/>
                    <a:pt x="35455" y="135354"/>
                  </a:cubicBezTo>
                  <a:cubicBezTo>
                    <a:pt x="35736" y="136888"/>
                    <a:pt x="35735" y="138735"/>
                    <a:pt x="37029" y="139601"/>
                  </a:cubicBezTo>
                  <a:cubicBezTo>
                    <a:pt x="37625" y="139999"/>
                    <a:pt x="38374" y="140081"/>
                    <a:pt x="39090" y="140127"/>
                  </a:cubicBezTo>
                  <a:cubicBezTo>
                    <a:pt x="39409" y="140148"/>
                    <a:pt x="39736" y="140158"/>
                    <a:pt x="40067" y="140158"/>
                  </a:cubicBezTo>
                  <a:cubicBezTo>
                    <a:pt x="43538" y="140158"/>
                    <a:pt x="47454" y="138962"/>
                    <a:pt x="48151" y="135675"/>
                  </a:cubicBezTo>
                  <a:cubicBezTo>
                    <a:pt x="48366" y="134657"/>
                    <a:pt x="48212" y="133602"/>
                    <a:pt x="48243" y="132560"/>
                  </a:cubicBezTo>
                  <a:cubicBezTo>
                    <a:pt x="48336" y="129451"/>
                    <a:pt x="50239" y="126459"/>
                    <a:pt x="53017" y="125056"/>
                  </a:cubicBezTo>
                  <a:cubicBezTo>
                    <a:pt x="53771" y="124675"/>
                    <a:pt x="54600" y="124390"/>
                    <a:pt x="55202" y="123799"/>
                  </a:cubicBezTo>
                  <a:cubicBezTo>
                    <a:pt x="56528" y="122495"/>
                    <a:pt x="56234" y="120283"/>
                    <a:pt x="55553" y="118553"/>
                  </a:cubicBezTo>
                  <a:cubicBezTo>
                    <a:pt x="54872" y="116821"/>
                    <a:pt x="53881" y="115076"/>
                    <a:pt x="54120" y="113231"/>
                  </a:cubicBezTo>
                  <a:cubicBezTo>
                    <a:pt x="54502" y="110269"/>
                    <a:pt x="57681" y="108706"/>
                    <a:pt x="60090" y="106941"/>
                  </a:cubicBezTo>
                  <a:cubicBezTo>
                    <a:pt x="63716" y="104284"/>
                    <a:pt x="66206" y="100125"/>
                    <a:pt x="66835" y="95675"/>
                  </a:cubicBezTo>
                  <a:lnTo>
                    <a:pt x="66835" y="95675"/>
                  </a:lnTo>
                  <a:cubicBezTo>
                    <a:pt x="65061" y="96232"/>
                    <a:pt x="63075" y="96745"/>
                    <a:pt x="61220" y="96745"/>
                  </a:cubicBezTo>
                  <a:cubicBezTo>
                    <a:pt x="59581" y="96745"/>
                    <a:pt x="58045" y="96344"/>
                    <a:pt x="56849" y="95215"/>
                  </a:cubicBezTo>
                  <a:cubicBezTo>
                    <a:pt x="55965" y="94380"/>
                    <a:pt x="55421" y="93259"/>
                    <a:pt x="54897" y="92162"/>
                  </a:cubicBezTo>
                  <a:lnTo>
                    <a:pt x="50173" y="82291"/>
                  </a:lnTo>
                  <a:cubicBezTo>
                    <a:pt x="49966" y="81857"/>
                    <a:pt x="49755" y="81362"/>
                    <a:pt x="49925" y="80912"/>
                  </a:cubicBezTo>
                  <a:cubicBezTo>
                    <a:pt x="50074" y="80517"/>
                    <a:pt x="50366" y="80356"/>
                    <a:pt x="50717" y="80356"/>
                  </a:cubicBezTo>
                  <a:cubicBezTo>
                    <a:pt x="51453" y="80356"/>
                    <a:pt x="52449" y="81064"/>
                    <a:pt x="52928" y="81807"/>
                  </a:cubicBezTo>
                  <a:cubicBezTo>
                    <a:pt x="55452" y="85724"/>
                    <a:pt x="57718" y="89804"/>
                    <a:pt x="59707" y="94020"/>
                  </a:cubicBezTo>
                  <a:cubicBezTo>
                    <a:pt x="63791" y="93273"/>
                    <a:pt x="67648" y="91596"/>
                    <a:pt x="70980" y="89118"/>
                  </a:cubicBezTo>
                  <a:cubicBezTo>
                    <a:pt x="72037" y="88329"/>
                    <a:pt x="73088" y="87386"/>
                    <a:pt x="73445" y="86117"/>
                  </a:cubicBezTo>
                  <a:cubicBezTo>
                    <a:pt x="73802" y="84846"/>
                    <a:pt x="73146" y="83218"/>
                    <a:pt x="71846" y="82993"/>
                  </a:cubicBezTo>
                  <a:cubicBezTo>
                    <a:pt x="71723" y="82971"/>
                    <a:pt x="71600" y="82963"/>
                    <a:pt x="71476" y="82963"/>
                  </a:cubicBezTo>
                  <a:cubicBezTo>
                    <a:pt x="71093" y="82963"/>
                    <a:pt x="70708" y="83045"/>
                    <a:pt x="70324" y="83086"/>
                  </a:cubicBezTo>
                  <a:cubicBezTo>
                    <a:pt x="70133" y="83106"/>
                    <a:pt x="69943" y="83115"/>
                    <a:pt x="69755" y="83115"/>
                  </a:cubicBezTo>
                  <a:cubicBezTo>
                    <a:pt x="66927" y="83115"/>
                    <a:pt x="64468" y="80925"/>
                    <a:pt x="62588" y="78727"/>
                  </a:cubicBezTo>
                  <a:cubicBezTo>
                    <a:pt x="63132" y="78118"/>
                    <a:pt x="63852" y="77890"/>
                    <a:pt x="64640" y="77890"/>
                  </a:cubicBezTo>
                  <a:cubicBezTo>
                    <a:pt x="65842" y="77890"/>
                    <a:pt x="67201" y="78421"/>
                    <a:pt x="68334" y="78941"/>
                  </a:cubicBezTo>
                  <a:cubicBezTo>
                    <a:pt x="71699" y="80486"/>
                    <a:pt x="75249" y="81588"/>
                    <a:pt x="78895" y="82221"/>
                  </a:cubicBezTo>
                  <a:cubicBezTo>
                    <a:pt x="79803" y="82378"/>
                    <a:pt x="80736" y="82513"/>
                    <a:pt x="81554" y="82936"/>
                  </a:cubicBezTo>
                  <a:cubicBezTo>
                    <a:pt x="82126" y="83232"/>
                    <a:pt x="82622" y="83658"/>
                    <a:pt x="83095" y="84096"/>
                  </a:cubicBezTo>
                  <a:cubicBezTo>
                    <a:pt x="87298" y="87967"/>
                    <a:pt x="90407" y="93013"/>
                    <a:pt x="91975" y="98509"/>
                  </a:cubicBezTo>
                  <a:cubicBezTo>
                    <a:pt x="92104" y="98538"/>
                    <a:pt x="92231" y="98552"/>
                    <a:pt x="92354" y="98552"/>
                  </a:cubicBezTo>
                  <a:cubicBezTo>
                    <a:pt x="93754" y="98552"/>
                    <a:pt x="94717" y="96760"/>
                    <a:pt x="94833" y="95252"/>
                  </a:cubicBezTo>
                  <a:cubicBezTo>
                    <a:pt x="94960" y="93612"/>
                    <a:pt x="94769" y="91722"/>
                    <a:pt x="95948" y="90578"/>
                  </a:cubicBezTo>
                  <a:cubicBezTo>
                    <a:pt x="96875" y="89678"/>
                    <a:pt x="98399" y="89556"/>
                    <a:pt x="99214" y="88552"/>
                  </a:cubicBezTo>
                  <a:cubicBezTo>
                    <a:pt x="100238" y="87289"/>
                    <a:pt x="99703" y="85157"/>
                    <a:pt x="100900" y="84056"/>
                  </a:cubicBezTo>
                  <a:cubicBezTo>
                    <a:pt x="101284" y="83704"/>
                    <a:pt x="101728" y="83552"/>
                    <a:pt x="102190" y="83552"/>
                  </a:cubicBezTo>
                  <a:cubicBezTo>
                    <a:pt x="103537" y="83552"/>
                    <a:pt x="105034" y="84844"/>
                    <a:pt x="105630" y="86240"/>
                  </a:cubicBezTo>
                  <a:cubicBezTo>
                    <a:pt x="106431" y="88116"/>
                    <a:pt x="106723" y="90422"/>
                    <a:pt x="108410" y="91569"/>
                  </a:cubicBezTo>
                  <a:lnTo>
                    <a:pt x="111137" y="91176"/>
                  </a:lnTo>
                  <a:cubicBezTo>
                    <a:pt x="111152" y="95778"/>
                    <a:pt x="112750" y="100362"/>
                    <a:pt x="115602" y="103975"/>
                  </a:cubicBezTo>
                  <a:cubicBezTo>
                    <a:pt x="117157" y="103161"/>
                    <a:pt x="116453" y="100795"/>
                    <a:pt x="115480" y="99330"/>
                  </a:cubicBezTo>
                  <a:cubicBezTo>
                    <a:pt x="114508" y="97866"/>
                    <a:pt x="113554" y="95681"/>
                    <a:pt x="114936" y="94596"/>
                  </a:cubicBezTo>
                  <a:lnTo>
                    <a:pt x="114936" y="94596"/>
                  </a:lnTo>
                  <a:cubicBezTo>
                    <a:pt x="116854" y="94614"/>
                    <a:pt x="117747" y="97259"/>
                    <a:pt x="119611" y="97712"/>
                  </a:cubicBezTo>
                  <a:cubicBezTo>
                    <a:pt x="119777" y="97752"/>
                    <a:pt x="119940" y="97771"/>
                    <a:pt x="120101" y="97771"/>
                  </a:cubicBezTo>
                  <a:cubicBezTo>
                    <a:pt x="121744" y="97771"/>
                    <a:pt x="123089" y="95790"/>
                    <a:pt x="122784" y="94080"/>
                  </a:cubicBezTo>
                  <a:cubicBezTo>
                    <a:pt x="122451" y="92201"/>
                    <a:pt x="120835" y="90820"/>
                    <a:pt x="119169" y="89895"/>
                  </a:cubicBezTo>
                  <a:cubicBezTo>
                    <a:pt x="117675" y="88258"/>
                    <a:pt x="119833" y="85644"/>
                    <a:pt x="122018" y="85274"/>
                  </a:cubicBezTo>
                  <a:cubicBezTo>
                    <a:pt x="122730" y="85153"/>
                    <a:pt x="123464" y="85138"/>
                    <a:pt x="124199" y="85138"/>
                  </a:cubicBezTo>
                  <a:cubicBezTo>
                    <a:pt x="124443" y="85138"/>
                    <a:pt x="124686" y="85140"/>
                    <a:pt x="124930" y="85140"/>
                  </a:cubicBezTo>
                  <a:cubicBezTo>
                    <a:pt x="126201" y="85140"/>
                    <a:pt x="127452" y="85095"/>
                    <a:pt x="128573" y="84531"/>
                  </a:cubicBezTo>
                  <a:cubicBezTo>
                    <a:pt x="130946" y="83339"/>
                    <a:pt x="131739" y="80207"/>
                    <a:pt x="131200" y="77607"/>
                  </a:cubicBezTo>
                  <a:cubicBezTo>
                    <a:pt x="130659" y="75007"/>
                    <a:pt x="129117" y="72748"/>
                    <a:pt x="127857" y="70410"/>
                  </a:cubicBezTo>
                  <a:cubicBezTo>
                    <a:pt x="126781" y="68413"/>
                    <a:pt x="126249" y="65298"/>
                    <a:pt x="128341" y="64420"/>
                  </a:cubicBezTo>
                  <a:cubicBezTo>
                    <a:pt x="128900" y="64186"/>
                    <a:pt x="129528" y="64195"/>
                    <a:pt x="130135" y="64170"/>
                  </a:cubicBezTo>
                  <a:cubicBezTo>
                    <a:pt x="138047" y="63837"/>
                    <a:pt x="144592" y="55459"/>
                    <a:pt x="143005" y="47701"/>
                  </a:cubicBezTo>
                  <a:cubicBezTo>
                    <a:pt x="142706" y="46238"/>
                    <a:pt x="142140" y="44786"/>
                    <a:pt x="141097" y="43719"/>
                  </a:cubicBezTo>
                  <a:cubicBezTo>
                    <a:pt x="139216" y="41800"/>
                    <a:pt x="136024" y="41349"/>
                    <a:pt x="134619" y="39057"/>
                  </a:cubicBezTo>
                  <a:cubicBezTo>
                    <a:pt x="132900" y="36255"/>
                    <a:pt x="135025" y="32537"/>
                    <a:pt x="137778" y="30737"/>
                  </a:cubicBezTo>
                  <a:cubicBezTo>
                    <a:pt x="140529" y="28938"/>
                    <a:pt x="143891" y="28156"/>
                    <a:pt x="146461" y="26105"/>
                  </a:cubicBezTo>
                  <a:cubicBezTo>
                    <a:pt x="147145" y="26087"/>
                    <a:pt x="147512" y="25417"/>
                    <a:pt x="147638" y="24743"/>
                  </a:cubicBezTo>
                  <a:cubicBezTo>
                    <a:pt x="147716" y="24319"/>
                    <a:pt x="147611" y="23887"/>
                    <a:pt x="147608" y="23456"/>
                  </a:cubicBezTo>
                  <a:cubicBezTo>
                    <a:pt x="147598" y="22276"/>
                    <a:pt x="148442" y="21139"/>
                    <a:pt x="149574" y="20805"/>
                  </a:cubicBezTo>
                  <a:cubicBezTo>
                    <a:pt x="149811" y="20736"/>
                    <a:pt x="150056" y="20702"/>
                    <a:pt x="150302" y="20702"/>
                  </a:cubicBezTo>
                  <a:cubicBezTo>
                    <a:pt x="151231" y="20702"/>
                    <a:pt x="152165" y="21179"/>
                    <a:pt x="152664" y="21968"/>
                  </a:cubicBezTo>
                  <a:cubicBezTo>
                    <a:pt x="153442" y="23198"/>
                    <a:pt x="153129" y="24821"/>
                    <a:pt x="152563" y="26163"/>
                  </a:cubicBezTo>
                  <a:cubicBezTo>
                    <a:pt x="151998" y="27505"/>
                    <a:pt x="151199" y="28790"/>
                    <a:pt x="151051" y="30239"/>
                  </a:cubicBezTo>
                  <a:cubicBezTo>
                    <a:pt x="150905" y="31687"/>
                    <a:pt x="151726" y="33391"/>
                    <a:pt x="153173" y="33553"/>
                  </a:cubicBezTo>
                  <a:cubicBezTo>
                    <a:pt x="153252" y="33562"/>
                    <a:pt x="153330" y="33566"/>
                    <a:pt x="153406" y="33566"/>
                  </a:cubicBezTo>
                  <a:cubicBezTo>
                    <a:pt x="155043" y="33566"/>
                    <a:pt x="156090" y="31574"/>
                    <a:pt x="156201" y="29877"/>
                  </a:cubicBezTo>
                  <a:cubicBezTo>
                    <a:pt x="156318" y="28099"/>
                    <a:pt x="155972" y="26160"/>
                    <a:pt x="156925" y="24659"/>
                  </a:cubicBezTo>
                  <a:cubicBezTo>
                    <a:pt x="158377" y="22374"/>
                    <a:pt x="162385" y="21839"/>
                    <a:pt x="162490" y="19133"/>
                  </a:cubicBezTo>
                  <a:cubicBezTo>
                    <a:pt x="162574" y="16945"/>
                    <a:pt x="159821" y="15661"/>
                    <a:pt x="159327" y="13530"/>
                  </a:cubicBezTo>
                  <a:cubicBezTo>
                    <a:pt x="159129" y="12668"/>
                    <a:pt x="159325" y="11773"/>
                    <a:pt x="159405" y="10894"/>
                  </a:cubicBezTo>
                  <a:cubicBezTo>
                    <a:pt x="159709" y="7612"/>
                    <a:pt x="158263" y="4218"/>
                    <a:pt x="155688" y="2163"/>
                  </a:cubicBezTo>
                  <a:cubicBezTo>
                    <a:pt x="153919" y="751"/>
                    <a:pt x="151652" y="0"/>
                    <a:pt x="149391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31"/>
            <p:cNvSpPr/>
            <p:nvPr/>
          </p:nvSpPr>
          <p:spPr>
            <a:xfrm>
              <a:off x="6146600" y="3671525"/>
              <a:ext cx="342925" cy="189500"/>
            </a:xfrm>
            <a:custGeom>
              <a:rect b="b" l="l" r="r" t="t"/>
              <a:pathLst>
                <a:path extrusionOk="0" h="7580" w="13717">
                  <a:moveTo>
                    <a:pt x="9951" y="0"/>
                  </a:moveTo>
                  <a:cubicBezTo>
                    <a:pt x="6355" y="0"/>
                    <a:pt x="1" y="1281"/>
                    <a:pt x="2486" y="4894"/>
                  </a:cubicBezTo>
                  <a:cubicBezTo>
                    <a:pt x="3169" y="5885"/>
                    <a:pt x="4297" y="6467"/>
                    <a:pt x="5404" y="6938"/>
                  </a:cubicBezTo>
                  <a:cubicBezTo>
                    <a:pt x="6217" y="7282"/>
                    <a:pt x="7136" y="7580"/>
                    <a:pt x="8003" y="7580"/>
                  </a:cubicBezTo>
                  <a:cubicBezTo>
                    <a:pt x="8565" y="7580"/>
                    <a:pt x="9106" y="7454"/>
                    <a:pt x="9581" y="7134"/>
                  </a:cubicBezTo>
                  <a:cubicBezTo>
                    <a:pt x="10406" y="6577"/>
                    <a:pt x="13156" y="2774"/>
                    <a:pt x="13348" y="1948"/>
                  </a:cubicBezTo>
                  <a:cubicBezTo>
                    <a:pt x="13716" y="358"/>
                    <a:pt x="13186" y="447"/>
                    <a:pt x="11597" y="126"/>
                  </a:cubicBezTo>
                  <a:cubicBezTo>
                    <a:pt x="11194" y="44"/>
                    <a:pt x="10620" y="0"/>
                    <a:pt x="9951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31"/>
            <p:cNvSpPr/>
            <p:nvPr/>
          </p:nvSpPr>
          <p:spPr>
            <a:xfrm>
              <a:off x="5901600" y="3652500"/>
              <a:ext cx="558700" cy="402875"/>
            </a:xfrm>
            <a:custGeom>
              <a:rect b="b" l="l" r="r" t="t"/>
              <a:pathLst>
                <a:path extrusionOk="0" h="16115" w="22348">
                  <a:moveTo>
                    <a:pt x="946" y="1"/>
                  </a:moveTo>
                  <a:cubicBezTo>
                    <a:pt x="616" y="1"/>
                    <a:pt x="299" y="66"/>
                    <a:pt x="1" y="208"/>
                  </a:cubicBezTo>
                  <a:cubicBezTo>
                    <a:pt x="742" y="1762"/>
                    <a:pt x="2032" y="3475"/>
                    <a:pt x="2935" y="5119"/>
                  </a:cubicBezTo>
                  <a:cubicBezTo>
                    <a:pt x="6575" y="11745"/>
                    <a:pt x="13987" y="16115"/>
                    <a:pt x="21544" y="16115"/>
                  </a:cubicBezTo>
                  <a:cubicBezTo>
                    <a:pt x="21635" y="16115"/>
                    <a:pt x="21726" y="16114"/>
                    <a:pt x="21817" y="16113"/>
                  </a:cubicBezTo>
                  <a:cubicBezTo>
                    <a:pt x="22347" y="15571"/>
                    <a:pt x="21564" y="14744"/>
                    <a:pt x="20866" y="14448"/>
                  </a:cubicBezTo>
                  <a:cubicBezTo>
                    <a:pt x="18934" y="13634"/>
                    <a:pt x="16857" y="13226"/>
                    <a:pt x="14879" y="12532"/>
                  </a:cubicBezTo>
                  <a:cubicBezTo>
                    <a:pt x="12900" y="11839"/>
                    <a:pt x="10943" y="10790"/>
                    <a:pt x="9769" y="9051"/>
                  </a:cubicBezTo>
                  <a:cubicBezTo>
                    <a:pt x="9280" y="8326"/>
                    <a:pt x="8945" y="7508"/>
                    <a:pt x="8542" y="6731"/>
                  </a:cubicBezTo>
                  <a:cubicBezTo>
                    <a:pt x="7503" y="4729"/>
                    <a:pt x="3759" y="1"/>
                    <a:pt x="946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31"/>
            <p:cNvSpPr/>
            <p:nvPr/>
          </p:nvSpPr>
          <p:spPr>
            <a:xfrm>
              <a:off x="6249675" y="4061675"/>
              <a:ext cx="964575" cy="811125"/>
            </a:xfrm>
            <a:custGeom>
              <a:rect b="b" l="l" r="r" t="t"/>
              <a:pathLst>
                <a:path extrusionOk="0" h="32445" w="38583">
                  <a:moveTo>
                    <a:pt x="17573" y="0"/>
                  </a:moveTo>
                  <a:cubicBezTo>
                    <a:pt x="14431" y="0"/>
                    <a:pt x="10968" y="2180"/>
                    <a:pt x="9011" y="4369"/>
                  </a:cubicBezTo>
                  <a:cubicBezTo>
                    <a:pt x="8028" y="5468"/>
                    <a:pt x="7111" y="6810"/>
                    <a:pt x="5676" y="7153"/>
                  </a:cubicBezTo>
                  <a:cubicBezTo>
                    <a:pt x="4830" y="7356"/>
                    <a:pt x="3925" y="7164"/>
                    <a:pt x="3076" y="7361"/>
                  </a:cubicBezTo>
                  <a:cubicBezTo>
                    <a:pt x="581" y="7938"/>
                    <a:pt x="1" y="11293"/>
                    <a:pt x="569" y="13791"/>
                  </a:cubicBezTo>
                  <a:cubicBezTo>
                    <a:pt x="1136" y="16289"/>
                    <a:pt x="2307" y="18910"/>
                    <a:pt x="1374" y="21296"/>
                  </a:cubicBezTo>
                  <a:cubicBezTo>
                    <a:pt x="1185" y="21776"/>
                    <a:pt x="913" y="22246"/>
                    <a:pt x="921" y="22762"/>
                  </a:cubicBezTo>
                  <a:cubicBezTo>
                    <a:pt x="932" y="23380"/>
                    <a:pt x="1355" y="23921"/>
                    <a:pt x="1849" y="24293"/>
                  </a:cubicBezTo>
                  <a:cubicBezTo>
                    <a:pt x="2646" y="24890"/>
                    <a:pt x="3559" y="25128"/>
                    <a:pt x="4517" y="25128"/>
                  </a:cubicBezTo>
                  <a:cubicBezTo>
                    <a:pt x="6301" y="25128"/>
                    <a:pt x="8239" y="24301"/>
                    <a:pt x="9868" y="23418"/>
                  </a:cubicBezTo>
                  <a:cubicBezTo>
                    <a:pt x="11665" y="22444"/>
                    <a:pt x="13735" y="21414"/>
                    <a:pt x="15685" y="21414"/>
                  </a:cubicBezTo>
                  <a:cubicBezTo>
                    <a:pt x="16453" y="21414"/>
                    <a:pt x="17203" y="21574"/>
                    <a:pt x="17910" y="21960"/>
                  </a:cubicBezTo>
                  <a:cubicBezTo>
                    <a:pt x="20585" y="23420"/>
                    <a:pt x="20837" y="27119"/>
                    <a:pt x="22486" y="29685"/>
                  </a:cubicBezTo>
                  <a:cubicBezTo>
                    <a:pt x="23522" y="31296"/>
                    <a:pt x="25450" y="32445"/>
                    <a:pt x="27291" y="32445"/>
                  </a:cubicBezTo>
                  <a:cubicBezTo>
                    <a:pt x="28027" y="32445"/>
                    <a:pt x="28749" y="32261"/>
                    <a:pt x="29394" y="31851"/>
                  </a:cubicBezTo>
                  <a:cubicBezTo>
                    <a:pt x="30163" y="31362"/>
                    <a:pt x="30731" y="30624"/>
                    <a:pt x="31285" y="29900"/>
                  </a:cubicBezTo>
                  <a:lnTo>
                    <a:pt x="34684" y="25460"/>
                  </a:lnTo>
                  <a:cubicBezTo>
                    <a:pt x="36183" y="23501"/>
                    <a:pt x="37736" y="21414"/>
                    <a:pt x="38025" y="18965"/>
                  </a:cubicBezTo>
                  <a:cubicBezTo>
                    <a:pt x="38582" y="14235"/>
                    <a:pt x="34390" y="10436"/>
                    <a:pt x="30609" y="7540"/>
                  </a:cubicBezTo>
                  <a:cubicBezTo>
                    <a:pt x="30407" y="6031"/>
                    <a:pt x="30190" y="4479"/>
                    <a:pt x="29421" y="3165"/>
                  </a:cubicBezTo>
                  <a:cubicBezTo>
                    <a:pt x="28683" y="1906"/>
                    <a:pt x="27576" y="1186"/>
                    <a:pt x="26718" y="1186"/>
                  </a:cubicBezTo>
                  <a:cubicBezTo>
                    <a:pt x="25783" y="1186"/>
                    <a:pt x="25141" y="2039"/>
                    <a:pt x="25589" y="3982"/>
                  </a:cubicBezTo>
                  <a:cubicBezTo>
                    <a:pt x="25561" y="3983"/>
                    <a:pt x="25533" y="3983"/>
                    <a:pt x="25505" y="3983"/>
                  </a:cubicBezTo>
                  <a:cubicBezTo>
                    <a:pt x="23077" y="3983"/>
                    <a:pt x="21095" y="399"/>
                    <a:pt x="18382" y="51"/>
                  </a:cubicBezTo>
                  <a:cubicBezTo>
                    <a:pt x="18115" y="17"/>
                    <a:pt x="17846" y="0"/>
                    <a:pt x="17573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2"/>
          <p:cNvSpPr txBox="1"/>
          <p:nvPr>
            <p:ph type="title"/>
          </p:nvPr>
        </p:nvSpPr>
        <p:spPr>
          <a:xfrm>
            <a:off x="378075" y="78150"/>
            <a:ext cx="458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Problem Statement &amp; Objectives</a:t>
            </a:r>
            <a:endParaRPr sz="2700"/>
          </a:p>
        </p:txBody>
      </p:sp>
      <p:sp>
        <p:nvSpPr>
          <p:cNvPr id="346" name="Google Shape;346;p32"/>
          <p:cNvSpPr txBox="1"/>
          <p:nvPr>
            <p:ph idx="4294967295" type="subTitle"/>
          </p:nvPr>
        </p:nvSpPr>
        <p:spPr>
          <a:xfrm>
            <a:off x="378075" y="2320175"/>
            <a:ext cx="8226000" cy="19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Objectives: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1. </a:t>
            </a:r>
            <a:r>
              <a:rPr b="1" lang="en"/>
              <a:t>Increase Efficiency and Reduce Planning Time</a:t>
            </a:r>
            <a:endParaRPr b="1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web application will be a </a:t>
            </a:r>
            <a:r>
              <a:rPr lang="en" u="sng"/>
              <a:t>centralised solution</a:t>
            </a:r>
            <a:r>
              <a:rPr lang="en"/>
              <a:t> for users to eliminate the need to visit multiple websites for their trip planning needs.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2. </a:t>
            </a:r>
            <a:r>
              <a:rPr b="1" lang="en"/>
              <a:t>Provide real-time updates</a:t>
            </a:r>
            <a:r>
              <a:rPr lang="en"/>
              <a:t> on travel aspects like weather conditions and budget tracking.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32"/>
          <p:cNvSpPr/>
          <p:nvPr/>
        </p:nvSpPr>
        <p:spPr>
          <a:xfrm rot="594583">
            <a:off x="5995425" y="319734"/>
            <a:ext cx="517515" cy="527674"/>
          </a:xfrm>
          <a:custGeom>
            <a:rect b="b" l="l" r="r" t="t"/>
            <a:pathLst>
              <a:path extrusionOk="0" h="34333" w="33672">
                <a:moveTo>
                  <a:pt x="9568" y="1"/>
                </a:moveTo>
                <a:cubicBezTo>
                  <a:pt x="9273" y="1"/>
                  <a:pt x="8976" y="28"/>
                  <a:pt x="8684" y="83"/>
                </a:cubicBezTo>
                <a:cubicBezTo>
                  <a:pt x="8298" y="179"/>
                  <a:pt x="8105" y="565"/>
                  <a:pt x="8298" y="855"/>
                </a:cubicBezTo>
                <a:lnTo>
                  <a:pt x="16498" y="13397"/>
                </a:lnTo>
                <a:cubicBezTo>
                  <a:pt x="12832" y="15230"/>
                  <a:pt x="9262" y="17256"/>
                  <a:pt x="5789" y="19475"/>
                </a:cubicBezTo>
                <a:lnTo>
                  <a:pt x="2412" y="16870"/>
                </a:lnTo>
                <a:cubicBezTo>
                  <a:pt x="2111" y="16568"/>
                  <a:pt x="1734" y="16418"/>
                  <a:pt x="1353" y="16418"/>
                </a:cubicBezTo>
                <a:cubicBezTo>
                  <a:pt x="1124" y="16418"/>
                  <a:pt x="893" y="16472"/>
                  <a:pt x="676" y="16580"/>
                </a:cubicBezTo>
                <a:cubicBezTo>
                  <a:pt x="193" y="16773"/>
                  <a:pt x="1" y="17352"/>
                  <a:pt x="290" y="17835"/>
                </a:cubicBezTo>
                <a:lnTo>
                  <a:pt x="2991" y="21694"/>
                </a:lnTo>
                <a:cubicBezTo>
                  <a:pt x="2412" y="22369"/>
                  <a:pt x="2123" y="22851"/>
                  <a:pt x="2316" y="23334"/>
                </a:cubicBezTo>
                <a:cubicBezTo>
                  <a:pt x="2509" y="23720"/>
                  <a:pt x="3088" y="23913"/>
                  <a:pt x="4053" y="23913"/>
                </a:cubicBezTo>
                <a:lnTo>
                  <a:pt x="5017" y="28447"/>
                </a:lnTo>
                <a:cubicBezTo>
                  <a:pt x="5088" y="28871"/>
                  <a:pt x="5469" y="29140"/>
                  <a:pt x="5857" y="29140"/>
                </a:cubicBezTo>
                <a:cubicBezTo>
                  <a:pt x="5999" y="29140"/>
                  <a:pt x="6142" y="29104"/>
                  <a:pt x="6272" y="29026"/>
                </a:cubicBezTo>
                <a:cubicBezTo>
                  <a:pt x="6850" y="28833"/>
                  <a:pt x="7236" y="28254"/>
                  <a:pt x="7333" y="27579"/>
                </a:cubicBezTo>
                <a:lnTo>
                  <a:pt x="7526" y="23334"/>
                </a:lnTo>
                <a:cubicBezTo>
                  <a:pt x="11481" y="22273"/>
                  <a:pt x="15340" y="21018"/>
                  <a:pt x="19200" y="19475"/>
                </a:cubicBezTo>
                <a:lnTo>
                  <a:pt x="23059" y="33946"/>
                </a:lnTo>
                <a:cubicBezTo>
                  <a:pt x="23123" y="34204"/>
                  <a:pt x="23316" y="34332"/>
                  <a:pt x="23523" y="34332"/>
                </a:cubicBezTo>
                <a:cubicBezTo>
                  <a:pt x="23627" y="34332"/>
                  <a:pt x="23734" y="34300"/>
                  <a:pt x="23831" y="34236"/>
                </a:cubicBezTo>
                <a:cubicBezTo>
                  <a:pt x="25085" y="33271"/>
                  <a:pt x="25760" y="31727"/>
                  <a:pt x="25664" y="30087"/>
                </a:cubicBezTo>
                <a:lnTo>
                  <a:pt x="25471" y="27482"/>
                </a:lnTo>
                <a:lnTo>
                  <a:pt x="26435" y="27289"/>
                </a:lnTo>
                <a:cubicBezTo>
                  <a:pt x="27111" y="27097"/>
                  <a:pt x="27593" y="26421"/>
                  <a:pt x="27497" y="25746"/>
                </a:cubicBezTo>
                <a:lnTo>
                  <a:pt x="27304" y="24878"/>
                </a:lnTo>
                <a:cubicBezTo>
                  <a:pt x="27130" y="24184"/>
                  <a:pt x="26567" y="23802"/>
                  <a:pt x="25964" y="23802"/>
                </a:cubicBezTo>
                <a:cubicBezTo>
                  <a:pt x="25897" y="23802"/>
                  <a:pt x="25828" y="23807"/>
                  <a:pt x="25760" y="23816"/>
                </a:cubicBezTo>
                <a:lnTo>
                  <a:pt x="25278" y="23913"/>
                </a:lnTo>
                <a:lnTo>
                  <a:pt x="25278" y="23237"/>
                </a:lnTo>
                <a:lnTo>
                  <a:pt x="25760" y="23141"/>
                </a:lnTo>
                <a:cubicBezTo>
                  <a:pt x="26435" y="22948"/>
                  <a:pt x="26918" y="22273"/>
                  <a:pt x="26821" y="21597"/>
                </a:cubicBezTo>
                <a:lnTo>
                  <a:pt x="26628" y="20729"/>
                </a:lnTo>
                <a:cubicBezTo>
                  <a:pt x="26452" y="20112"/>
                  <a:pt x="25872" y="19655"/>
                  <a:pt x="25258" y="19655"/>
                </a:cubicBezTo>
                <a:cubicBezTo>
                  <a:pt x="25201" y="19655"/>
                  <a:pt x="25143" y="19659"/>
                  <a:pt x="25085" y="19668"/>
                </a:cubicBezTo>
                <a:lnTo>
                  <a:pt x="24892" y="17159"/>
                </a:lnTo>
                <a:lnTo>
                  <a:pt x="26339" y="16580"/>
                </a:lnTo>
                <a:cubicBezTo>
                  <a:pt x="33671" y="13493"/>
                  <a:pt x="32899" y="9730"/>
                  <a:pt x="32899" y="9730"/>
                </a:cubicBezTo>
                <a:cubicBezTo>
                  <a:pt x="32899" y="9730"/>
                  <a:pt x="31932" y="8440"/>
                  <a:pt x="29319" y="8440"/>
                </a:cubicBezTo>
                <a:cubicBezTo>
                  <a:pt x="27890" y="8440"/>
                  <a:pt x="25969" y="8826"/>
                  <a:pt x="23445" y="10020"/>
                </a:cubicBezTo>
                <a:lnTo>
                  <a:pt x="21997" y="10695"/>
                </a:lnTo>
                <a:lnTo>
                  <a:pt x="20261" y="8862"/>
                </a:lnTo>
                <a:cubicBezTo>
                  <a:pt x="20840" y="8476"/>
                  <a:pt x="20936" y="7608"/>
                  <a:pt x="20550" y="7029"/>
                </a:cubicBezTo>
                <a:lnTo>
                  <a:pt x="19971" y="6354"/>
                </a:lnTo>
                <a:cubicBezTo>
                  <a:pt x="19736" y="6000"/>
                  <a:pt x="19321" y="5791"/>
                  <a:pt x="18901" y="5791"/>
                </a:cubicBezTo>
                <a:cubicBezTo>
                  <a:pt x="18633" y="5791"/>
                  <a:pt x="18364" y="5876"/>
                  <a:pt x="18138" y="6064"/>
                </a:cubicBezTo>
                <a:lnTo>
                  <a:pt x="17752" y="6354"/>
                </a:lnTo>
                <a:lnTo>
                  <a:pt x="17270" y="5871"/>
                </a:lnTo>
                <a:lnTo>
                  <a:pt x="17656" y="5582"/>
                </a:lnTo>
                <a:cubicBezTo>
                  <a:pt x="18235" y="5100"/>
                  <a:pt x="18331" y="4328"/>
                  <a:pt x="17945" y="3749"/>
                </a:cubicBezTo>
                <a:lnTo>
                  <a:pt x="17367" y="2977"/>
                </a:lnTo>
                <a:cubicBezTo>
                  <a:pt x="17135" y="2630"/>
                  <a:pt x="16730" y="2456"/>
                  <a:pt x="16318" y="2456"/>
                </a:cubicBezTo>
                <a:cubicBezTo>
                  <a:pt x="16043" y="2456"/>
                  <a:pt x="15765" y="2533"/>
                  <a:pt x="15533" y="2688"/>
                </a:cubicBezTo>
                <a:lnTo>
                  <a:pt x="14762" y="3266"/>
                </a:lnTo>
                <a:lnTo>
                  <a:pt x="12929" y="1433"/>
                </a:lnTo>
                <a:cubicBezTo>
                  <a:pt x="12069" y="495"/>
                  <a:pt x="10829" y="1"/>
                  <a:pt x="9568" y="1"/>
                </a:cubicBezTo>
                <a:close/>
              </a:path>
            </a:pathLst>
          </a:custGeom>
          <a:solidFill>
            <a:srgbClr val="4241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32"/>
          <p:cNvSpPr/>
          <p:nvPr/>
        </p:nvSpPr>
        <p:spPr>
          <a:xfrm>
            <a:off x="409575" y="1295400"/>
            <a:ext cx="8001000" cy="733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9" name="Google Shape;349;p32"/>
          <p:cNvSpPr txBox="1"/>
          <p:nvPr/>
        </p:nvSpPr>
        <p:spPr>
          <a:xfrm>
            <a:off x="490275" y="1333500"/>
            <a:ext cx="8001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Problem Statement: How can we help travellers plan their trips more efficiently without visiting multiple websites?</a:t>
            </a:r>
            <a:endParaRPr b="1"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3"/>
          <p:cNvSpPr/>
          <p:nvPr/>
        </p:nvSpPr>
        <p:spPr>
          <a:xfrm>
            <a:off x="6049800" y="1727525"/>
            <a:ext cx="2614800" cy="2756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5" name="Google Shape;355;p33"/>
          <p:cNvSpPr/>
          <p:nvPr/>
        </p:nvSpPr>
        <p:spPr>
          <a:xfrm>
            <a:off x="3294900" y="1727525"/>
            <a:ext cx="2614800" cy="2756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6" name="Google Shape;356;p33"/>
          <p:cNvSpPr/>
          <p:nvPr/>
        </p:nvSpPr>
        <p:spPr>
          <a:xfrm>
            <a:off x="540000" y="1727525"/>
            <a:ext cx="2614800" cy="2756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7" name="Google Shape;357;p33"/>
          <p:cNvSpPr txBox="1"/>
          <p:nvPr>
            <p:ph type="title"/>
          </p:nvPr>
        </p:nvSpPr>
        <p:spPr>
          <a:xfrm>
            <a:off x="387600" y="292625"/>
            <a:ext cx="458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Functionalities</a:t>
            </a:r>
            <a:endParaRPr/>
          </a:p>
        </p:txBody>
      </p:sp>
      <p:sp>
        <p:nvSpPr>
          <p:cNvPr id="358" name="Google Shape;358;p33"/>
          <p:cNvSpPr txBox="1"/>
          <p:nvPr>
            <p:ph idx="4294967295" type="subTitle"/>
          </p:nvPr>
        </p:nvSpPr>
        <p:spPr>
          <a:xfrm>
            <a:off x="872925" y="2466400"/>
            <a:ext cx="2084700" cy="50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/>
              <a:t>Budget Tracking</a:t>
            </a:r>
            <a:endParaRPr b="1" sz="1600"/>
          </a:p>
        </p:txBody>
      </p:sp>
      <p:sp>
        <p:nvSpPr>
          <p:cNvPr id="359" name="Google Shape;359;p33"/>
          <p:cNvSpPr/>
          <p:nvPr/>
        </p:nvSpPr>
        <p:spPr>
          <a:xfrm rot="3242653">
            <a:off x="322078" y="1252047"/>
            <a:ext cx="435838" cy="444394"/>
          </a:xfrm>
          <a:custGeom>
            <a:rect b="b" l="l" r="r" t="t"/>
            <a:pathLst>
              <a:path extrusionOk="0" h="34333" w="33672">
                <a:moveTo>
                  <a:pt x="9568" y="1"/>
                </a:moveTo>
                <a:cubicBezTo>
                  <a:pt x="9273" y="1"/>
                  <a:pt x="8976" y="28"/>
                  <a:pt x="8684" y="83"/>
                </a:cubicBezTo>
                <a:cubicBezTo>
                  <a:pt x="8298" y="179"/>
                  <a:pt x="8105" y="565"/>
                  <a:pt x="8298" y="855"/>
                </a:cubicBezTo>
                <a:lnTo>
                  <a:pt x="16498" y="13397"/>
                </a:lnTo>
                <a:cubicBezTo>
                  <a:pt x="12832" y="15230"/>
                  <a:pt x="9262" y="17256"/>
                  <a:pt x="5789" y="19475"/>
                </a:cubicBezTo>
                <a:lnTo>
                  <a:pt x="2412" y="16870"/>
                </a:lnTo>
                <a:cubicBezTo>
                  <a:pt x="2111" y="16568"/>
                  <a:pt x="1734" y="16418"/>
                  <a:pt x="1353" y="16418"/>
                </a:cubicBezTo>
                <a:cubicBezTo>
                  <a:pt x="1124" y="16418"/>
                  <a:pt x="893" y="16472"/>
                  <a:pt x="676" y="16580"/>
                </a:cubicBezTo>
                <a:cubicBezTo>
                  <a:pt x="193" y="16773"/>
                  <a:pt x="1" y="17352"/>
                  <a:pt x="290" y="17835"/>
                </a:cubicBezTo>
                <a:lnTo>
                  <a:pt x="2991" y="21694"/>
                </a:lnTo>
                <a:cubicBezTo>
                  <a:pt x="2412" y="22369"/>
                  <a:pt x="2123" y="22851"/>
                  <a:pt x="2316" y="23334"/>
                </a:cubicBezTo>
                <a:cubicBezTo>
                  <a:pt x="2509" y="23720"/>
                  <a:pt x="3088" y="23913"/>
                  <a:pt x="4053" y="23913"/>
                </a:cubicBezTo>
                <a:lnTo>
                  <a:pt x="5017" y="28447"/>
                </a:lnTo>
                <a:cubicBezTo>
                  <a:pt x="5088" y="28871"/>
                  <a:pt x="5469" y="29140"/>
                  <a:pt x="5857" y="29140"/>
                </a:cubicBezTo>
                <a:cubicBezTo>
                  <a:pt x="5999" y="29140"/>
                  <a:pt x="6142" y="29104"/>
                  <a:pt x="6272" y="29026"/>
                </a:cubicBezTo>
                <a:cubicBezTo>
                  <a:pt x="6850" y="28833"/>
                  <a:pt x="7236" y="28254"/>
                  <a:pt x="7333" y="27579"/>
                </a:cubicBezTo>
                <a:lnTo>
                  <a:pt x="7526" y="23334"/>
                </a:lnTo>
                <a:cubicBezTo>
                  <a:pt x="11481" y="22273"/>
                  <a:pt x="15340" y="21018"/>
                  <a:pt x="19200" y="19475"/>
                </a:cubicBezTo>
                <a:lnTo>
                  <a:pt x="23059" y="33946"/>
                </a:lnTo>
                <a:cubicBezTo>
                  <a:pt x="23123" y="34204"/>
                  <a:pt x="23316" y="34332"/>
                  <a:pt x="23523" y="34332"/>
                </a:cubicBezTo>
                <a:cubicBezTo>
                  <a:pt x="23627" y="34332"/>
                  <a:pt x="23734" y="34300"/>
                  <a:pt x="23831" y="34236"/>
                </a:cubicBezTo>
                <a:cubicBezTo>
                  <a:pt x="25085" y="33271"/>
                  <a:pt x="25760" y="31727"/>
                  <a:pt x="25664" y="30087"/>
                </a:cubicBezTo>
                <a:lnTo>
                  <a:pt x="25471" y="27482"/>
                </a:lnTo>
                <a:lnTo>
                  <a:pt x="26435" y="27289"/>
                </a:lnTo>
                <a:cubicBezTo>
                  <a:pt x="27111" y="27097"/>
                  <a:pt x="27593" y="26421"/>
                  <a:pt x="27497" y="25746"/>
                </a:cubicBezTo>
                <a:lnTo>
                  <a:pt x="27304" y="24878"/>
                </a:lnTo>
                <a:cubicBezTo>
                  <a:pt x="27130" y="24184"/>
                  <a:pt x="26567" y="23802"/>
                  <a:pt x="25964" y="23802"/>
                </a:cubicBezTo>
                <a:cubicBezTo>
                  <a:pt x="25897" y="23802"/>
                  <a:pt x="25828" y="23807"/>
                  <a:pt x="25760" y="23816"/>
                </a:cubicBezTo>
                <a:lnTo>
                  <a:pt x="25278" y="23913"/>
                </a:lnTo>
                <a:lnTo>
                  <a:pt x="25278" y="23237"/>
                </a:lnTo>
                <a:lnTo>
                  <a:pt x="25760" y="23141"/>
                </a:lnTo>
                <a:cubicBezTo>
                  <a:pt x="26435" y="22948"/>
                  <a:pt x="26918" y="22273"/>
                  <a:pt x="26821" y="21597"/>
                </a:cubicBezTo>
                <a:lnTo>
                  <a:pt x="26628" y="20729"/>
                </a:lnTo>
                <a:cubicBezTo>
                  <a:pt x="26452" y="20112"/>
                  <a:pt x="25872" y="19655"/>
                  <a:pt x="25258" y="19655"/>
                </a:cubicBezTo>
                <a:cubicBezTo>
                  <a:pt x="25201" y="19655"/>
                  <a:pt x="25143" y="19659"/>
                  <a:pt x="25085" y="19668"/>
                </a:cubicBezTo>
                <a:lnTo>
                  <a:pt x="24892" y="17159"/>
                </a:lnTo>
                <a:lnTo>
                  <a:pt x="26339" y="16580"/>
                </a:lnTo>
                <a:cubicBezTo>
                  <a:pt x="33671" y="13493"/>
                  <a:pt x="32899" y="9730"/>
                  <a:pt x="32899" y="9730"/>
                </a:cubicBezTo>
                <a:cubicBezTo>
                  <a:pt x="32899" y="9730"/>
                  <a:pt x="31932" y="8440"/>
                  <a:pt x="29319" y="8440"/>
                </a:cubicBezTo>
                <a:cubicBezTo>
                  <a:pt x="27890" y="8440"/>
                  <a:pt x="25969" y="8826"/>
                  <a:pt x="23445" y="10020"/>
                </a:cubicBezTo>
                <a:lnTo>
                  <a:pt x="21997" y="10695"/>
                </a:lnTo>
                <a:lnTo>
                  <a:pt x="20261" y="8862"/>
                </a:lnTo>
                <a:cubicBezTo>
                  <a:pt x="20840" y="8476"/>
                  <a:pt x="20936" y="7608"/>
                  <a:pt x="20550" y="7029"/>
                </a:cubicBezTo>
                <a:lnTo>
                  <a:pt x="19971" y="6354"/>
                </a:lnTo>
                <a:cubicBezTo>
                  <a:pt x="19736" y="6000"/>
                  <a:pt x="19321" y="5791"/>
                  <a:pt x="18901" y="5791"/>
                </a:cubicBezTo>
                <a:cubicBezTo>
                  <a:pt x="18633" y="5791"/>
                  <a:pt x="18364" y="5876"/>
                  <a:pt x="18138" y="6064"/>
                </a:cubicBezTo>
                <a:lnTo>
                  <a:pt x="17752" y="6354"/>
                </a:lnTo>
                <a:lnTo>
                  <a:pt x="17270" y="5871"/>
                </a:lnTo>
                <a:lnTo>
                  <a:pt x="17656" y="5582"/>
                </a:lnTo>
                <a:cubicBezTo>
                  <a:pt x="18235" y="5100"/>
                  <a:pt x="18331" y="4328"/>
                  <a:pt x="17945" y="3749"/>
                </a:cubicBezTo>
                <a:lnTo>
                  <a:pt x="17367" y="2977"/>
                </a:lnTo>
                <a:cubicBezTo>
                  <a:pt x="17135" y="2630"/>
                  <a:pt x="16730" y="2456"/>
                  <a:pt x="16318" y="2456"/>
                </a:cubicBezTo>
                <a:cubicBezTo>
                  <a:pt x="16043" y="2456"/>
                  <a:pt x="15765" y="2533"/>
                  <a:pt x="15533" y="2688"/>
                </a:cubicBezTo>
                <a:lnTo>
                  <a:pt x="14762" y="3266"/>
                </a:lnTo>
                <a:lnTo>
                  <a:pt x="12929" y="1433"/>
                </a:lnTo>
                <a:cubicBezTo>
                  <a:pt x="12069" y="495"/>
                  <a:pt x="10829" y="1"/>
                  <a:pt x="9568" y="1"/>
                </a:cubicBezTo>
                <a:close/>
              </a:path>
            </a:pathLst>
          </a:custGeom>
          <a:solidFill>
            <a:srgbClr val="4241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33"/>
          <p:cNvSpPr txBox="1"/>
          <p:nvPr>
            <p:ph idx="4294967295" type="subTitle"/>
          </p:nvPr>
        </p:nvSpPr>
        <p:spPr>
          <a:xfrm>
            <a:off x="3694125" y="2466400"/>
            <a:ext cx="2320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/>
              <a:t>Itinerary Builder</a:t>
            </a:r>
            <a:endParaRPr b="1" sz="1600"/>
          </a:p>
        </p:txBody>
      </p:sp>
      <p:sp>
        <p:nvSpPr>
          <p:cNvPr id="361" name="Google Shape;361;p33"/>
          <p:cNvSpPr txBox="1"/>
          <p:nvPr>
            <p:ph idx="4294967295" type="subTitle"/>
          </p:nvPr>
        </p:nvSpPr>
        <p:spPr>
          <a:xfrm>
            <a:off x="6323175" y="2477600"/>
            <a:ext cx="2320500" cy="4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/>
              <a:t>Weather Forecast</a:t>
            </a:r>
            <a:endParaRPr b="1" sz="1600"/>
          </a:p>
        </p:txBody>
      </p:sp>
      <p:sp>
        <p:nvSpPr>
          <p:cNvPr id="362" name="Google Shape;362;p33"/>
          <p:cNvSpPr/>
          <p:nvPr/>
        </p:nvSpPr>
        <p:spPr>
          <a:xfrm>
            <a:off x="1586375" y="1424004"/>
            <a:ext cx="514800" cy="5148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3" name="Google Shape;363;p33"/>
          <p:cNvSpPr/>
          <p:nvPr/>
        </p:nvSpPr>
        <p:spPr>
          <a:xfrm>
            <a:off x="4343338" y="1443805"/>
            <a:ext cx="462600" cy="4626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4" name="Google Shape;364;p33"/>
          <p:cNvSpPr/>
          <p:nvPr/>
        </p:nvSpPr>
        <p:spPr>
          <a:xfrm>
            <a:off x="7103425" y="1457825"/>
            <a:ext cx="462600" cy="4626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5" name="Google Shape;365;p33"/>
          <p:cNvSpPr txBox="1"/>
          <p:nvPr>
            <p:ph idx="4294967295" type="subTitle"/>
          </p:nvPr>
        </p:nvSpPr>
        <p:spPr>
          <a:xfrm>
            <a:off x="1696063" y="1424002"/>
            <a:ext cx="562200" cy="5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1</a:t>
            </a:r>
            <a:endParaRPr b="1" sz="2100">
              <a:solidFill>
                <a:schemeClr val="dk1"/>
              </a:solidFill>
            </a:endParaRPr>
          </a:p>
        </p:txBody>
      </p:sp>
      <p:sp>
        <p:nvSpPr>
          <p:cNvPr id="366" name="Google Shape;366;p33"/>
          <p:cNvSpPr txBox="1"/>
          <p:nvPr>
            <p:ph idx="4294967295" type="subTitle"/>
          </p:nvPr>
        </p:nvSpPr>
        <p:spPr>
          <a:xfrm>
            <a:off x="4403008" y="1425335"/>
            <a:ext cx="505200" cy="46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2</a:t>
            </a:r>
            <a:endParaRPr b="1" sz="2100">
              <a:solidFill>
                <a:schemeClr val="dk1"/>
              </a:solidFill>
            </a:endParaRPr>
          </a:p>
        </p:txBody>
      </p:sp>
      <p:sp>
        <p:nvSpPr>
          <p:cNvPr id="367" name="Google Shape;367;p33"/>
          <p:cNvSpPr txBox="1"/>
          <p:nvPr>
            <p:ph idx="4294967295" type="subTitle"/>
          </p:nvPr>
        </p:nvSpPr>
        <p:spPr>
          <a:xfrm>
            <a:off x="7171214" y="1429769"/>
            <a:ext cx="514500" cy="4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3</a:t>
            </a:r>
            <a:endParaRPr b="1" sz="2100">
              <a:solidFill>
                <a:schemeClr val="dk1"/>
              </a:solidFill>
            </a:endParaRPr>
          </a:p>
        </p:txBody>
      </p:sp>
      <p:sp>
        <p:nvSpPr>
          <p:cNvPr id="368" name="Google Shape;368;p33"/>
          <p:cNvSpPr txBox="1"/>
          <p:nvPr>
            <p:ph idx="4294967295" type="subTitle"/>
          </p:nvPr>
        </p:nvSpPr>
        <p:spPr>
          <a:xfrm>
            <a:off x="872925" y="2825100"/>
            <a:ext cx="2160900" cy="6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/>
              <a:t>Users can set custom trip budgets, update expenses, and track if they stay within budget. </a:t>
            </a:r>
            <a:endParaRPr sz="1300"/>
          </a:p>
        </p:txBody>
      </p:sp>
      <p:sp>
        <p:nvSpPr>
          <p:cNvPr id="369" name="Google Shape;369;p33"/>
          <p:cNvSpPr txBox="1"/>
          <p:nvPr>
            <p:ph idx="4294967295" type="subTitle"/>
          </p:nvPr>
        </p:nvSpPr>
        <p:spPr>
          <a:xfrm>
            <a:off x="3643800" y="2825100"/>
            <a:ext cx="1984800" cy="50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Users can plan destinations and explore attractions to create a personalized itinerary.</a:t>
            </a:r>
            <a:endParaRPr sz="13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370" name="Google Shape;370;p33"/>
          <p:cNvSpPr txBox="1"/>
          <p:nvPr>
            <p:ph idx="4294967295" type="subTitle"/>
          </p:nvPr>
        </p:nvSpPr>
        <p:spPr>
          <a:xfrm>
            <a:off x="6314775" y="2825100"/>
            <a:ext cx="2118900" cy="50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Users are able to retrieve weather forecast for the days they are travelling in their set destination..</a:t>
            </a:r>
            <a:endParaRPr sz="13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371" name="Google Shape;371;p33"/>
          <p:cNvSpPr/>
          <p:nvPr/>
        </p:nvSpPr>
        <p:spPr>
          <a:xfrm>
            <a:off x="1613647" y="2016439"/>
            <a:ext cx="462591" cy="459766"/>
          </a:xfrm>
          <a:custGeom>
            <a:rect b="b" l="l" r="r" t="t"/>
            <a:pathLst>
              <a:path extrusionOk="0" h="12713" w="12792">
                <a:moveTo>
                  <a:pt x="8633" y="1229"/>
                </a:moveTo>
                <a:cubicBezTo>
                  <a:pt x="8854" y="1229"/>
                  <a:pt x="9011" y="1418"/>
                  <a:pt x="9011" y="1607"/>
                </a:cubicBezTo>
                <a:lnTo>
                  <a:pt x="9011" y="1890"/>
                </a:lnTo>
                <a:cubicBezTo>
                  <a:pt x="9484" y="2048"/>
                  <a:pt x="9831" y="2520"/>
                  <a:pt x="9831" y="3088"/>
                </a:cubicBezTo>
                <a:cubicBezTo>
                  <a:pt x="9831" y="3308"/>
                  <a:pt x="9641" y="3497"/>
                  <a:pt x="9452" y="3497"/>
                </a:cubicBezTo>
                <a:cubicBezTo>
                  <a:pt x="9200" y="3497"/>
                  <a:pt x="9011" y="3308"/>
                  <a:pt x="9011" y="3088"/>
                </a:cubicBezTo>
                <a:cubicBezTo>
                  <a:pt x="9011" y="2835"/>
                  <a:pt x="8822" y="2678"/>
                  <a:pt x="8633" y="2678"/>
                </a:cubicBezTo>
                <a:cubicBezTo>
                  <a:pt x="8413" y="2678"/>
                  <a:pt x="8192" y="2867"/>
                  <a:pt x="8192" y="3088"/>
                </a:cubicBezTo>
                <a:cubicBezTo>
                  <a:pt x="8224" y="3308"/>
                  <a:pt x="8570" y="3529"/>
                  <a:pt x="8885" y="3781"/>
                </a:cubicBezTo>
                <a:cubicBezTo>
                  <a:pt x="9326" y="4096"/>
                  <a:pt x="9894" y="4505"/>
                  <a:pt x="9894" y="5167"/>
                </a:cubicBezTo>
                <a:cubicBezTo>
                  <a:pt x="9894" y="5702"/>
                  <a:pt x="9515" y="6143"/>
                  <a:pt x="9043" y="6333"/>
                </a:cubicBezTo>
                <a:lnTo>
                  <a:pt x="9043" y="6616"/>
                </a:lnTo>
                <a:cubicBezTo>
                  <a:pt x="9043" y="6868"/>
                  <a:pt x="8854" y="7026"/>
                  <a:pt x="8665" y="7026"/>
                </a:cubicBezTo>
                <a:cubicBezTo>
                  <a:pt x="8476" y="7026"/>
                  <a:pt x="8224" y="6805"/>
                  <a:pt x="8224" y="6616"/>
                </a:cubicBezTo>
                <a:lnTo>
                  <a:pt x="8224" y="6333"/>
                </a:lnTo>
                <a:cubicBezTo>
                  <a:pt x="7751" y="6175"/>
                  <a:pt x="7405" y="5702"/>
                  <a:pt x="7405" y="5167"/>
                </a:cubicBezTo>
                <a:cubicBezTo>
                  <a:pt x="7405" y="4915"/>
                  <a:pt x="7594" y="4757"/>
                  <a:pt x="7783" y="4757"/>
                </a:cubicBezTo>
                <a:cubicBezTo>
                  <a:pt x="8003" y="4757"/>
                  <a:pt x="8192" y="4978"/>
                  <a:pt x="8192" y="5167"/>
                </a:cubicBezTo>
                <a:cubicBezTo>
                  <a:pt x="8192" y="5387"/>
                  <a:pt x="8381" y="5608"/>
                  <a:pt x="8633" y="5608"/>
                </a:cubicBezTo>
                <a:cubicBezTo>
                  <a:pt x="8854" y="5608"/>
                  <a:pt x="9011" y="5387"/>
                  <a:pt x="9011" y="5167"/>
                </a:cubicBezTo>
                <a:cubicBezTo>
                  <a:pt x="9011" y="4915"/>
                  <a:pt x="8696" y="4694"/>
                  <a:pt x="8350" y="4442"/>
                </a:cubicBezTo>
                <a:cubicBezTo>
                  <a:pt x="7909" y="4127"/>
                  <a:pt x="7373" y="3749"/>
                  <a:pt x="7373" y="3088"/>
                </a:cubicBezTo>
                <a:cubicBezTo>
                  <a:pt x="7373" y="2520"/>
                  <a:pt x="7720" y="2079"/>
                  <a:pt x="8192" y="1890"/>
                </a:cubicBezTo>
                <a:lnTo>
                  <a:pt x="8192" y="1607"/>
                </a:lnTo>
                <a:cubicBezTo>
                  <a:pt x="8192" y="1386"/>
                  <a:pt x="8381" y="1229"/>
                  <a:pt x="8633" y="1229"/>
                </a:cubicBezTo>
                <a:close/>
                <a:moveTo>
                  <a:pt x="6050" y="6616"/>
                </a:moveTo>
                <a:lnTo>
                  <a:pt x="5073" y="10239"/>
                </a:lnTo>
                <a:lnTo>
                  <a:pt x="4853" y="9388"/>
                </a:lnTo>
                <a:cubicBezTo>
                  <a:pt x="4793" y="9168"/>
                  <a:pt x="4617" y="9049"/>
                  <a:pt x="4433" y="9049"/>
                </a:cubicBezTo>
                <a:cubicBezTo>
                  <a:pt x="4328" y="9049"/>
                  <a:pt x="4220" y="9088"/>
                  <a:pt x="4128" y="9168"/>
                </a:cubicBezTo>
                <a:lnTo>
                  <a:pt x="1450" y="11846"/>
                </a:lnTo>
                <a:lnTo>
                  <a:pt x="852" y="11279"/>
                </a:lnTo>
                <a:lnTo>
                  <a:pt x="3530" y="8601"/>
                </a:lnTo>
                <a:cubicBezTo>
                  <a:pt x="3782" y="8349"/>
                  <a:pt x="3656" y="7939"/>
                  <a:pt x="3341" y="7876"/>
                </a:cubicBezTo>
                <a:lnTo>
                  <a:pt x="2490" y="7624"/>
                </a:lnTo>
                <a:lnTo>
                  <a:pt x="6050" y="6616"/>
                </a:lnTo>
                <a:close/>
                <a:moveTo>
                  <a:pt x="8665" y="0"/>
                </a:moveTo>
                <a:cubicBezTo>
                  <a:pt x="6365" y="0"/>
                  <a:pt x="4538" y="1859"/>
                  <a:pt x="4538" y="4127"/>
                </a:cubicBezTo>
                <a:cubicBezTo>
                  <a:pt x="4538" y="4852"/>
                  <a:pt x="4695" y="5513"/>
                  <a:pt x="5042" y="6112"/>
                </a:cubicBezTo>
                <a:lnTo>
                  <a:pt x="820" y="7341"/>
                </a:lnTo>
                <a:cubicBezTo>
                  <a:pt x="442" y="7435"/>
                  <a:pt x="442" y="8034"/>
                  <a:pt x="820" y="8128"/>
                </a:cubicBezTo>
                <a:lnTo>
                  <a:pt x="2490" y="8538"/>
                </a:lnTo>
                <a:lnTo>
                  <a:pt x="316" y="10712"/>
                </a:lnTo>
                <a:cubicBezTo>
                  <a:pt x="1" y="11027"/>
                  <a:pt x="1" y="11594"/>
                  <a:pt x="316" y="11909"/>
                </a:cubicBezTo>
                <a:lnTo>
                  <a:pt x="915" y="12476"/>
                </a:lnTo>
                <a:cubicBezTo>
                  <a:pt x="1072" y="12633"/>
                  <a:pt x="1285" y="12712"/>
                  <a:pt x="1497" y="12712"/>
                </a:cubicBezTo>
                <a:cubicBezTo>
                  <a:pt x="1710" y="12712"/>
                  <a:pt x="1923" y="12633"/>
                  <a:pt x="2080" y="12476"/>
                </a:cubicBezTo>
                <a:lnTo>
                  <a:pt x="4254" y="10334"/>
                </a:lnTo>
                <a:lnTo>
                  <a:pt x="4695" y="11972"/>
                </a:lnTo>
                <a:cubicBezTo>
                  <a:pt x="4759" y="12180"/>
                  <a:pt x="4930" y="12291"/>
                  <a:pt x="5098" y="12291"/>
                </a:cubicBezTo>
                <a:cubicBezTo>
                  <a:pt x="5261" y="12291"/>
                  <a:pt x="5421" y="12188"/>
                  <a:pt x="5483" y="11972"/>
                </a:cubicBezTo>
                <a:lnTo>
                  <a:pt x="6712" y="7750"/>
                </a:lnTo>
                <a:cubicBezTo>
                  <a:pt x="7279" y="8065"/>
                  <a:pt x="7972" y="8286"/>
                  <a:pt x="8665" y="8286"/>
                </a:cubicBezTo>
                <a:cubicBezTo>
                  <a:pt x="10965" y="8286"/>
                  <a:pt x="12792" y="6427"/>
                  <a:pt x="12792" y="4127"/>
                </a:cubicBezTo>
                <a:cubicBezTo>
                  <a:pt x="12760" y="1859"/>
                  <a:pt x="10902" y="0"/>
                  <a:pt x="866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2" name="Google Shape;372;p33"/>
          <p:cNvGrpSpPr/>
          <p:nvPr/>
        </p:nvGrpSpPr>
        <p:grpSpPr>
          <a:xfrm>
            <a:off x="7128347" y="2015091"/>
            <a:ext cx="462600" cy="462456"/>
            <a:chOff x="6235250" y="2620775"/>
            <a:chExt cx="481975" cy="481825"/>
          </a:xfrm>
        </p:grpSpPr>
        <p:sp>
          <p:nvSpPr>
            <p:cNvPr id="373" name="Google Shape;373;p33"/>
            <p:cNvSpPr/>
            <p:nvPr/>
          </p:nvSpPr>
          <p:spPr>
            <a:xfrm>
              <a:off x="6405675" y="2620775"/>
              <a:ext cx="28275" cy="56475"/>
            </a:xfrm>
            <a:custGeom>
              <a:rect b="b" l="l" r="r" t="t"/>
              <a:pathLst>
                <a:path extrusionOk="0" h="2259" w="1131">
                  <a:moveTo>
                    <a:pt x="567" y="0"/>
                  </a:moveTo>
                  <a:cubicBezTo>
                    <a:pt x="254" y="0"/>
                    <a:pt x="1" y="253"/>
                    <a:pt x="1" y="566"/>
                  </a:cubicBezTo>
                  <a:lnTo>
                    <a:pt x="1" y="1695"/>
                  </a:lnTo>
                  <a:cubicBezTo>
                    <a:pt x="1" y="2006"/>
                    <a:pt x="254" y="2259"/>
                    <a:pt x="567" y="2259"/>
                  </a:cubicBezTo>
                  <a:cubicBezTo>
                    <a:pt x="877" y="2259"/>
                    <a:pt x="1130" y="2006"/>
                    <a:pt x="1130" y="1695"/>
                  </a:cubicBezTo>
                  <a:lnTo>
                    <a:pt x="1130" y="566"/>
                  </a:lnTo>
                  <a:cubicBezTo>
                    <a:pt x="1130" y="253"/>
                    <a:pt x="877" y="0"/>
                    <a:pt x="5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74" name="Google Shape;374;p33"/>
            <p:cNvSpPr/>
            <p:nvPr/>
          </p:nvSpPr>
          <p:spPr>
            <a:xfrm>
              <a:off x="6518600" y="2620775"/>
              <a:ext cx="28250" cy="56475"/>
            </a:xfrm>
            <a:custGeom>
              <a:rect b="b" l="l" r="r" t="t"/>
              <a:pathLst>
                <a:path extrusionOk="0" h="2259" w="1130">
                  <a:moveTo>
                    <a:pt x="567" y="0"/>
                  </a:moveTo>
                  <a:cubicBezTo>
                    <a:pt x="254" y="0"/>
                    <a:pt x="1" y="253"/>
                    <a:pt x="1" y="566"/>
                  </a:cubicBezTo>
                  <a:lnTo>
                    <a:pt x="1" y="1695"/>
                  </a:lnTo>
                  <a:cubicBezTo>
                    <a:pt x="1" y="2006"/>
                    <a:pt x="254" y="2259"/>
                    <a:pt x="567" y="2259"/>
                  </a:cubicBezTo>
                  <a:cubicBezTo>
                    <a:pt x="877" y="2259"/>
                    <a:pt x="1130" y="2006"/>
                    <a:pt x="1130" y="1695"/>
                  </a:cubicBezTo>
                  <a:lnTo>
                    <a:pt x="1130" y="566"/>
                  </a:lnTo>
                  <a:cubicBezTo>
                    <a:pt x="1130" y="253"/>
                    <a:pt x="877" y="0"/>
                    <a:pt x="5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75" name="Google Shape;375;p33"/>
            <p:cNvSpPr/>
            <p:nvPr/>
          </p:nvSpPr>
          <p:spPr>
            <a:xfrm>
              <a:off x="6603300" y="2649000"/>
              <a:ext cx="28250" cy="56475"/>
            </a:xfrm>
            <a:custGeom>
              <a:rect b="b" l="l" r="r" t="t"/>
              <a:pathLst>
                <a:path extrusionOk="0" h="2259" w="1130">
                  <a:moveTo>
                    <a:pt x="567" y="0"/>
                  </a:moveTo>
                  <a:cubicBezTo>
                    <a:pt x="253" y="0"/>
                    <a:pt x="0" y="253"/>
                    <a:pt x="0" y="566"/>
                  </a:cubicBezTo>
                  <a:lnTo>
                    <a:pt x="0" y="1696"/>
                  </a:lnTo>
                  <a:cubicBezTo>
                    <a:pt x="0" y="2006"/>
                    <a:pt x="253" y="2259"/>
                    <a:pt x="567" y="2259"/>
                  </a:cubicBezTo>
                  <a:cubicBezTo>
                    <a:pt x="877" y="2259"/>
                    <a:pt x="1130" y="2006"/>
                    <a:pt x="1130" y="1696"/>
                  </a:cubicBezTo>
                  <a:lnTo>
                    <a:pt x="1130" y="566"/>
                  </a:lnTo>
                  <a:cubicBezTo>
                    <a:pt x="1130" y="253"/>
                    <a:pt x="877" y="0"/>
                    <a:pt x="5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76" name="Google Shape;376;p33"/>
            <p:cNvSpPr/>
            <p:nvPr/>
          </p:nvSpPr>
          <p:spPr>
            <a:xfrm>
              <a:off x="6321000" y="2649000"/>
              <a:ext cx="28250" cy="56475"/>
            </a:xfrm>
            <a:custGeom>
              <a:rect b="b" l="l" r="r" t="t"/>
              <a:pathLst>
                <a:path extrusionOk="0" h="2259" w="1130">
                  <a:moveTo>
                    <a:pt x="566" y="0"/>
                  </a:moveTo>
                  <a:cubicBezTo>
                    <a:pt x="253" y="0"/>
                    <a:pt x="0" y="253"/>
                    <a:pt x="0" y="566"/>
                  </a:cubicBezTo>
                  <a:lnTo>
                    <a:pt x="0" y="1696"/>
                  </a:lnTo>
                  <a:cubicBezTo>
                    <a:pt x="0" y="2006"/>
                    <a:pt x="253" y="2259"/>
                    <a:pt x="566" y="2259"/>
                  </a:cubicBezTo>
                  <a:cubicBezTo>
                    <a:pt x="876" y="2259"/>
                    <a:pt x="1129" y="2006"/>
                    <a:pt x="1129" y="1696"/>
                  </a:cubicBezTo>
                  <a:lnTo>
                    <a:pt x="1129" y="566"/>
                  </a:lnTo>
                  <a:cubicBezTo>
                    <a:pt x="1129" y="253"/>
                    <a:pt x="876" y="0"/>
                    <a:pt x="5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77" name="Google Shape;377;p33"/>
            <p:cNvSpPr/>
            <p:nvPr/>
          </p:nvSpPr>
          <p:spPr>
            <a:xfrm>
              <a:off x="6235250" y="2677225"/>
              <a:ext cx="481975" cy="425375"/>
            </a:xfrm>
            <a:custGeom>
              <a:rect b="b" l="l" r="r" t="t"/>
              <a:pathLst>
                <a:path extrusionOk="0" h="17015" w="19279">
                  <a:moveTo>
                    <a:pt x="9639" y="1"/>
                  </a:moveTo>
                  <a:cubicBezTo>
                    <a:pt x="9326" y="1"/>
                    <a:pt x="9073" y="254"/>
                    <a:pt x="9073" y="567"/>
                  </a:cubicBezTo>
                  <a:lnTo>
                    <a:pt x="9073" y="1202"/>
                  </a:lnTo>
                  <a:cubicBezTo>
                    <a:pt x="7920" y="1470"/>
                    <a:pt x="6872" y="2548"/>
                    <a:pt x="6252" y="4156"/>
                  </a:cubicBezTo>
                  <a:cubicBezTo>
                    <a:pt x="6164" y="4380"/>
                    <a:pt x="5952" y="4518"/>
                    <a:pt x="5726" y="4518"/>
                  </a:cubicBezTo>
                  <a:cubicBezTo>
                    <a:pt x="5658" y="4518"/>
                    <a:pt x="5588" y="4505"/>
                    <a:pt x="5520" y="4478"/>
                  </a:cubicBezTo>
                  <a:cubicBezTo>
                    <a:pt x="5231" y="4367"/>
                    <a:pt x="5083" y="4042"/>
                    <a:pt x="5198" y="3750"/>
                  </a:cubicBezTo>
                  <a:cubicBezTo>
                    <a:pt x="5532" y="2876"/>
                    <a:pt x="5987" y="2130"/>
                    <a:pt x="6517" y="1536"/>
                  </a:cubicBezTo>
                  <a:lnTo>
                    <a:pt x="6517" y="1536"/>
                  </a:lnTo>
                  <a:cubicBezTo>
                    <a:pt x="2753" y="2527"/>
                    <a:pt x="0" y="5258"/>
                    <a:pt x="0" y="8468"/>
                  </a:cubicBezTo>
                  <a:lnTo>
                    <a:pt x="0" y="9034"/>
                  </a:lnTo>
                  <a:cubicBezTo>
                    <a:pt x="0" y="9347"/>
                    <a:pt x="253" y="9597"/>
                    <a:pt x="564" y="9597"/>
                  </a:cubicBezTo>
                  <a:cubicBezTo>
                    <a:pt x="877" y="9597"/>
                    <a:pt x="1130" y="9347"/>
                    <a:pt x="1130" y="9034"/>
                  </a:cubicBezTo>
                  <a:cubicBezTo>
                    <a:pt x="1130" y="8423"/>
                    <a:pt x="1904" y="7905"/>
                    <a:pt x="2822" y="7905"/>
                  </a:cubicBezTo>
                  <a:cubicBezTo>
                    <a:pt x="3740" y="7905"/>
                    <a:pt x="4553" y="8423"/>
                    <a:pt x="4553" y="9034"/>
                  </a:cubicBezTo>
                  <a:cubicBezTo>
                    <a:pt x="4553" y="9347"/>
                    <a:pt x="4806" y="9597"/>
                    <a:pt x="5120" y="9597"/>
                  </a:cubicBezTo>
                  <a:cubicBezTo>
                    <a:pt x="5430" y="9597"/>
                    <a:pt x="5683" y="9347"/>
                    <a:pt x="5683" y="9034"/>
                  </a:cubicBezTo>
                  <a:cubicBezTo>
                    <a:pt x="5683" y="8423"/>
                    <a:pt x="6460" y="7905"/>
                    <a:pt x="7378" y="7905"/>
                  </a:cubicBezTo>
                  <a:cubicBezTo>
                    <a:pt x="8296" y="7905"/>
                    <a:pt x="9070" y="8423"/>
                    <a:pt x="9070" y="9034"/>
                  </a:cubicBezTo>
                  <a:lnTo>
                    <a:pt x="9070" y="14756"/>
                  </a:lnTo>
                  <a:cubicBezTo>
                    <a:pt x="9070" y="15379"/>
                    <a:pt x="8564" y="15885"/>
                    <a:pt x="7941" y="15885"/>
                  </a:cubicBezTo>
                  <a:cubicBezTo>
                    <a:pt x="7318" y="15885"/>
                    <a:pt x="6812" y="15379"/>
                    <a:pt x="6812" y="14756"/>
                  </a:cubicBezTo>
                  <a:lnTo>
                    <a:pt x="6812" y="14190"/>
                  </a:lnTo>
                  <a:cubicBezTo>
                    <a:pt x="6812" y="13879"/>
                    <a:pt x="6559" y="13626"/>
                    <a:pt x="6249" y="13626"/>
                  </a:cubicBezTo>
                  <a:cubicBezTo>
                    <a:pt x="5936" y="13626"/>
                    <a:pt x="5683" y="13879"/>
                    <a:pt x="5683" y="14190"/>
                  </a:cubicBezTo>
                  <a:lnTo>
                    <a:pt x="5683" y="14756"/>
                  </a:lnTo>
                  <a:cubicBezTo>
                    <a:pt x="5683" y="16002"/>
                    <a:pt x="6694" y="17014"/>
                    <a:pt x="7941" y="17014"/>
                  </a:cubicBezTo>
                  <a:cubicBezTo>
                    <a:pt x="9188" y="17014"/>
                    <a:pt x="10200" y="16002"/>
                    <a:pt x="10200" y="14756"/>
                  </a:cubicBezTo>
                  <a:lnTo>
                    <a:pt x="10200" y="9034"/>
                  </a:lnTo>
                  <a:cubicBezTo>
                    <a:pt x="10200" y="8423"/>
                    <a:pt x="10976" y="7905"/>
                    <a:pt x="11895" y="7905"/>
                  </a:cubicBezTo>
                  <a:cubicBezTo>
                    <a:pt x="12813" y="7905"/>
                    <a:pt x="13587" y="8423"/>
                    <a:pt x="13587" y="9034"/>
                  </a:cubicBezTo>
                  <a:cubicBezTo>
                    <a:pt x="13587" y="9347"/>
                    <a:pt x="13840" y="9597"/>
                    <a:pt x="14153" y="9597"/>
                  </a:cubicBezTo>
                  <a:cubicBezTo>
                    <a:pt x="14463" y="9597"/>
                    <a:pt x="14716" y="9347"/>
                    <a:pt x="14716" y="9034"/>
                  </a:cubicBezTo>
                  <a:cubicBezTo>
                    <a:pt x="14716" y="8423"/>
                    <a:pt x="15529" y="7905"/>
                    <a:pt x="16448" y="7905"/>
                  </a:cubicBezTo>
                  <a:cubicBezTo>
                    <a:pt x="17366" y="7905"/>
                    <a:pt x="18143" y="8423"/>
                    <a:pt x="18143" y="9034"/>
                  </a:cubicBezTo>
                  <a:cubicBezTo>
                    <a:pt x="18143" y="9347"/>
                    <a:pt x="18396" y="9597"/>
                    <a:pt x="18706" y="9597"/>
                  </a:cubicBezTo>
                  <a:cubicBezTo>
                    <a:pt x="19019" y="9597"/>
                    <a:pt x="19272" y="9347"/>
                    <a:pt x="19272" y="9034"/>
                  </a:cubicBezTo>
                  <a:lnTo>
                    <a:pt x="19272" y="8471"/>
                  </a:lnTo>
                  <a:cubicBezTo>
                    <a:pt x="19278" y="5258"/>
                    <a:pt x="16523" y="2527"/>
                    <a:pt x="12759" y="1536"/>
                  </a:cubicBezTo>
                  <a:lnTo>
                    <a:pt x="12759" y="1536"/>
                  </a:lnTo>
                  <a:cubicBezTo>
                    <a:pt x="13292" y="2130"/>
                    <a:pt x="13744" y="2876"/>
                    <a:pt x="14081" y="3750"/>
                  </a:cubicBezTo>
                  <a:cubicBezTo>
                    <a:pt x="14192" y="4042"/>
                    <a:pt x="14048" y="4367"/>
                    <a:pt x="13756" y="4478"/>
                  </a:cubicBezTo>
                  <a:cubicBezTo>
                    <a:pt x="13688" y="4505"/>
                    <a:pt x="13618" y="4518"/>
                    <a:pt x="13550" y="4518"/>
                  </a:cubicBezTo>
                  <a:cubicBezTo>
                    <a:pt x="13324" y="4518"/>
                    <a:pt x="13113" y="4380"/>
                    <a:pt x="13027" y="4156"/>
                  </a:cubicBezTo>
                  <a:cubicBezTo>
                    <a:pt x="12407" y="2548"/>
                    <a:pt x="11359" y="1470"/>
                    <a:pt x="10203" y="1202"/>
                  </a:cubicBezTo>
                  <a:lnTo>
                    <a:pt x="10203" y="567"/>
                  </a:lnTo>
                  <a:cubicBezTo>
                    <a:pt x="10203" y="254"/>
                    <a:pt x="9950" y="1"/>
                    <a:pt x="96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78" name="Google Shape;378;p33"/>
          <p:cNvGrpSpPr/>
          <p:nvPr/>
        </p:nvGrpSpPr>
        <p:grpSpPr>
          <a:xfrm>
            <a:off x="4343354" y="2015024"/>
            <a:ext cx="462600" cy="462600"/>
            <a:chOff x="5660400" y="238125"/>
            <a:chExt cx="481825" cy="481825"/>
          </a:xfrm>
        </p:grpSpPr>
        <p:sp>
          <p:nvSpPr>
            <p:cNvPr id="379" name="Google Shape;379;p33"/>
            <p:cNvSpPr/>
            <p:nvPr/>
          </p:nvSpPr>
          <p:spPr>
            <a:xfrm>
              <a:off x="5660400" y="436700"/>
              <a:ext cx="481825" cy="283250"/>
            </a:xfrm>
            <a:custGeom>
              <a:rect b="b" l="l" r="r" t="t"/>
              <a:pathLst>
                <a:path extrusionOk="0" h="11330" w="19273">
                  <a:moveTo>
                    <a:pt x="5120" y="1130"/>
                  </a:moveTo>
                  <a:cubicBezTo>
                    <a:pt x="5433" y="1130"/>
                    <a:pt x="5683" y="1380"/>
                    <a:pt x="5683" y="1693"/>
                  </a:cubicBezTo>
                  <a:cubicBezTo>
                    <a:pt x="5683" y="2006"/>
                    <a:pt x="5433" y="2259"/>
                    <a:pt x="5120" y="2259"/>
                  </a:cubicBezTo>
                  <a:lnTo>
                    <a:pt x="2861" y="2259"/>
                  </a:lnTo>
                  <a:cubicBezTo>
                    <a:pt x="2548" y="2259"/>
                    <a:pt x="2298" y="2006"/>
                    <a:pt x="2298" y="1693"/>
                  </a:cubicBezTo>
                  <a:cubicBezTo>
                    <a:pt x="2298" y="1380"/>
                    <a:pt x="2548" y="1130"/>
                    <a:pt x="2861" y="1130"/>
                  </a:cubicBezTo>
                  <a:close/>
                  <a:moveTo>
                    <a:pt x="10766" y="1130"/>
                  </a:moveTo>
                  <a:cubicBezTo>
                    <a:pt x="11079" y="1130"/>
                    <a:pt x="11329" y="1380"/>
                    <a:pt x="11329" y="1693"/>
                  </a:cubicBezTo>
                  <a:cubicBezTo>
                    <a:pt x="11329" y="2006"/>
                    <a:pt x="11079" y="2259"/>
                    <a:pt x="10766" y="2259"/>
                  </a:cubicBezTo>
                  <a:lnTo>
                    <a:pt x="8507" y="2259"/>
                  </a:lnTo>
                  <a:cubicBezTo>
                    <a:pt x="8194" y="2259"/>
                    <a:pt x="7944" y="2006"/>
                    <a:pt x="7944" y="1693"/>
                  </a:cubicBezTo>
                  <a:cubicBezTo>
                    <a:pt x="7944" y="1380"/>
                    <a:pt x="8194" y="1130"/>
                    <a:pt x="8507" y="1130"/>
                  </a:cubicBezTo>
                  <a:close/>
                  <a:moveTo>
                    <a:pt x="16412" y="1130"/>
                  </a:moveTo>
                  <a:cubicBezTo>
                    <a:pt x="16725" y="1130"/>
                    <a:pt x="16975" y="1380"/>
                    <a:pt x="16975" y="1693"/>
                  </a:cubicBezTo>
                  <a:cubicBezTo>
                    <a:pt x="16975" y="2006"/>
                    <a:pt x="16725" y="2259"/>
                    <a:pt x="16412" y="2259"/>
                  </a:cubicBezTo>
                  <a:lnTo>
                    <a:pt x="14153" y="2259"/>
                  </a:lnTo>
                  <a:cubicBezTo>
                    <a:pt x="13840" y="2259"/>
                    <a:pt x="13590" y="2006"/>
                    <a:pt x="13590" y="1693"/>
                  </a:cubicBezTo>
                  <a:cubicBezTo>
                    <a:pt x="13590" y="1380"/>
                    <a:pt x="13840" y="1130"/>
                    <a:pt x="14153" y="1130"/>
                  </a:cubicBezTo>
                  <a:close/>
                  <a:moveTo>
                    <a:pt x="5120" y="4518"/>
                  </a:moveTo>
                  <a:cubicBezTo>
                    <a:pt x="5433" y="4518"/>
                    <a:pt x="5683" y="4767"/>
                    <a:pt x="5683" y="5081"/>
                  </a:cubicBezTo>
                  <a:cubicBezTo>
                    <a:pt x="5683" y="5394"/>
                    <a:pt x="5433" y="5647"/>
                    <a:pt x="5120" y="5647"/>
                  </a:cubicBezTo>
                  <a:lnTo>
                    <a:pt x="2861" y="5647"/>
                  </a:lnTo>
                  <a:cubicBezTo>
                    <a:pt x="2548" y="5647"/>
                    <a:pt x="2298" y="5394"/>
                    <a:pt x="2298" y="5081"/>
                  </a:cubicBezTo>
                  <a:cubicBezTo>
                    <a:pt x="2298" y="4767"/>
                    <a:pt x="2548" y="4518"/>
                    <a:pt x="2861" y="4518"/>
                  </a:cubicBezTo>
                  <a:close/>
                  <a:moveTo>
                    <a:pt x="10766" y="4518"/>
                  </a:moveTo>
                  <a:cubicBezTo>
                    <a:pt x="11079" y="4518"/>
                    <a:pt x="11329" y="4767"/>
                    <a:pt x="11329" y="5081"/>
                  </a:cubicBezTo>
                  <a:cubicBezTo>
                    <a:pt x="11329" y="5394"/>
                    <a:pt x="11079" y="5647"/>
                    <a:pt x="10766" y="5647"/>
                  </a:cubicBezTo>
                  <a:lnTo>
                    <a:pt x="8507" y="5647"/>
                  </a:lnTo>
                  <a:cubicBezTo>
                    <a:pt x="8194" y="5647"/>
                    <a:pt x="7944" y="5394"/>
                    <a:pt x="7944" y="5081"/>
                  </a:cubicBezTo>
                  <a:cubicBezTo>
                    <a:pt x="7944" y="4767"/>
                    <a:pt x="8194" y="4518"/>
                    <a:pt x="8507" y="4518"/>
                  </a:cubicBezTo>
                  <a:close/>
                  <a:moveTo>
                    <a:pt x="16412" y="4518"/>
                  </a:moveTo>
                  <a:cubicBezTo>
                    <a:pt x="16725" y="4518"/>
                    <a:pt x="16975" y="4767"/>
                    <a:pt x="16975" y="5081"/>
                  </a:cubicBezTo>
                  <a:cubicBezTo>
                    <a:pt x="16975" y="5394"/>
                    <a:pt x="16725" y="5647"/>
                    <a:pt x="16412" y="5647"/>
                  </a:cubicBezTo>
                  <a:lnTo>
                    <a:pt x="14153" y="5647"/>
                  </a:lnTo>
                  <a:cubicBezTo>
                    <a:pt x="13840" y="5647"/>
                    <a:pt x="13590" y="5394"/>
                    <a:pt x="13590" y="5081"/>
                  </a:cubicBezTo>
                  <a:cubicBezTo>
                    <a:pt x="13590" y="4767"/>
                    <a:pt x="13840" y="4518"/>
                    <a:pt x="14153" y="4518"/>
                  </a:cubicBezTo>
                  <a:close/>
                  <a:moveTo>
                    <a:pt x="5120" y="7941"/>
                  </a:moveTo>
                  <a:cubicBezTo>
                    <a:pt x="5433" y="7941"/>
                    <a:pt x="5683" y="8194"/>
                    <a:pt x="5683" y="8507"/>
                  </a:cubicBezTo>
                  <a:cubicBezTo>
                    <a:pt x="5683" y="8818"/>
                    <a:pt x="5433" y="9071"/>
                    <a:pt x="5120" y="9071"/>
                  </a:cubicBezTo>
                  <a:lnTo>
                    <a:pt x="2861" y="9071"/>
                  </a:lnTo>
                  <a:cubicBezTo>
                    <a:pt x="2548" y="9071"/>
                    <a:pt x="2298" y="8818"/>
                    <a:pt x="2298" y="8507"/>
                  </a:cubicBezTo>
                  <a:cubicBezTo>
                    <a:pt x="2298" y="8194"/>
                    <a:pt x="2548" y="7941"/>
                    <a:pt x="2861" y="7941"/>
                  </a:cubicBezTo>
                  <a:close/>
                  <a:moveTo>
                    <a:pt x="10766" y="7941"/>
                  </a:moveTo>
                  <a:cubicBezTo>
                    <a:pt x="11079" y="7941"/>
                    <a:pt x="11329" y="8194"/>
                    <a:pt x="11329" y="8507"/>
                  </a:cubicBezTo>
                  <a:cubicBezTo>
                    <a:pt x="11329" y="8818"/>
                    <a:pt x="11079" y="9071"/>
                    <a:pt x="10766" y="9071"/>
                  </a:cubicBezTo>
                  <a:lnTo>
                    <a:pt x="8507" y="9071"/>
                  </a:lnTo>
                  <a:cubicBezTo>
                    <a:pt x="8194" y="9071"/>
                    <a:pt x="7944" y="8818"/>
                    <a:pt x="7944" y="8507"/>
                  </a:cubicBezTo>
                  <a:cubicBezTo>
                    <a:pt x="7944" y="8194"/>
                    <a:pt x="8194" y="7941"/>
                    <a:pt x="8507" y="7941"/>
                  </a:cubicBezTo>
                  <a:close/>
                  <a:moveTo>
                    <a:pt x="16412" y="7941"/>
                  </a:moveTo>
                  <a:cubicBezTo>
                    <a:pt x="16725" y="7941"/>
                    <a:pt x="16975" y="8194"/>
                    <a:pt x="16975" y="8507"/>
                  </a:cubicBezTo>
                  <a:cubicBezTo>
                    <a:pt x="16975" y="8818"/>
                    <a:pt x="16725" y="9071"/>
                    <a:pt x="16412" y="9071"/>
                  </a:cubicBezTo>
                  <a:lnTo>
                    <a:pt x="14153" y="9071"/>
                  </a:lnTo>
                  <a:cubicBezTo>
                    <a:pt x="13840" y="9071"/>
                    <a:pt x="13590" y="8818"/>
                    <a:pt x="13590" y="8507"/>
                  </a:cubicBezTo>
                  <a:cubicBezTo>
                    <a:pt x="13590" y="8194"/>
                    <a:pt x="13840" y="7941"/>
                    <a:pt x="14153" y="7941"/>
                  </a:cubicBezTo>
                  <a:close/>
                  <a:moveTo>
                    <a:pt x="1" y="1"/>
                  </a:moveTo>
                  <a:lnTo>
                    <a:pt x="1" y="9637"/>
                  </a:lnTo>
                  <a:cubicBezTo>
                    <a:pt x="1" y="10570"/>
                    <a:pt x="759" y="11329"/>
                    <a:pt x="1696" y="11329"/>
                  </a:cubicBezTo>
                  <a:lnTo>
                    <a:pt x="17580" y="11329"/>
                  </a:lnTo>
                  <a:cubicBezTo>
                    <a:pt x="18514" y="11329"/>
                    <a:pt x="19273" y="10570"/>
                    <a:pt x="19273" y="9637"/>
                  </a:cubicBezTo>
                  <a:lnTo>
                    <a:pt x="1927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80" name="Google Shape;380;p33"/>
            <p:cNvSpPr/>
            <p:nvPr/>
          </p:nvSpPr>
          <p:spPr>
            <a:xfrm>
              <a:off x="5660400" y="238125"/>
              <a:ext cx="481825" cy="170375"/>
            </a:xfrm>
            <a:custGeom>
              <a:rect b="b" l="l" r="r" t="t"/>
              <a:pathLst>
                <a:path extrusionOk="0" h="6815" w="19273">
                  <a:moveTo>
                    <a:pt x="3990" y="1129"/>
                  </a:moveTo>
                  <a:cubicBezTo>
                    <a:pt x="4304" y="1129"/>
                    <a:pt x="4557" y="1382"/>
                    <a:pt x="4557" y="1695"/>
                  </a:cubicBezTo>
                  <a:lnTo>
                    <a:pt x="4557" y="3954"/>
                  </a:lnTo>
                  <a:cubicBezTo>
                    <a:pt x="4557" y="4264"/>
                    <a:pt x="4304" y="4517"/>
                    <a:pt x="3990" y="4517"/>
                  </a:cubicBezTo>
                  <a:cubicBezTo>
                    <a:pt x="3677" y="4517"/>
                    <a:pt x="3427" y="4264"/>
                    <a:pt x="3427" y="3954"/>
                  </a:cubicBezTo>
                  <a:lnTo>
                    <a:pt x="3427" y="1695"/>
                  </a:lnTo>
                  <a:cubicBezTo>
                    <a:pt x="3427" y="1382"/>
                    <a:pt x="3677" y="1129"/>
                    <a:pt x="3990" y="1129"/>
                  </a:cubicBezTo>
                  <a:close/>
                  <a:moveTo>
                    <a:pt x="9637" y="1129"/>
                  </a:moveTo>
                  <a:cubicBezTo>
                    <a:pt x="9950" y="1129"/>
                    <a:pt x="10203" y="1382"/>
                    <a:pt x="10203" y="1695"/>
                  </a:cubicBezTo>
                  <a:lnTo>
                    <a:pt x="10203" y="3954"/>
                  </a:lnTo>
                  <a:cubicBezTo>
                    <a:pt x="10203" y="4264"/>
                    <a:pt x="9950" y="4517"/>
                    <a:pt x="9637" y="4517"/>
                  </a:cubicBezTo>
                  <a:cubicBezTo>
                    <a:pt x="9323" y="4517"/>
                    <a:pt x="9073" y="4264"/>
                    <a:pt x="9073" y="3954"/>
                  </a:cubicBezTo>
                  <a:lnTo>
                    <a:pt x="9073" y="1695"/>
                  </a:lnTo>
                  <a:cubicBezTo>
                    <a:pt x="9073" y="1382"/>
                    <a:pt x="9323" y="1129"/>
                    <a:pt x="9637" y="1129"/>
                  </a:cubicBezTo>
                  <a:close/>
                  <a:moveTo>
                    <a:pt x="15283" y="1129"/>
                  </a:moveTo>
                  <a:cubicBezTo>
                    <a:pt x="15596" y="1129"/>
                    <a:pt x="15849" y="1382"/>
                    <a:pt x="15849" y="1695"/>
                  </a:cubicBezTo>
                  <a:lnTo>
                    <a:pt x="15849" y="3954"/>
                  </a:lnTo>
                  <a:cubicBezTo>
                    <a:pt x="15849" y="4264"/>
                    <a:pt x="15596" y="4517"/>
                    <a:pt x="15283" y="4517"/>
                  </a:cubicBezTo>
                  <a:cubicBezTo>
                    <a:pt x="14969" y="4517"/>
                    <a:pt x="14719" y="4264"/>
                    <a:pt x="14719" y="3954"/>
                  </a:cubicBezTo>
                  <a:lnTo>
                    <a:pt x="14719" y="1695"/>
                  </a:lnTo>
                  <a:cubicBezTo>
                    <a:pt x="14719" y="1382"/>
                    <a:pt x="14969" y="1129"/>
                    <a:pt x="15283" y="1129"/>
                  </a:cubicBezTo>
                  <a:close/>
                  <a:moveTo>
                    <a:pt x="3990" y="0"/>
                  </a:moveTo>
                  <a:cubicBezTo>
                    <a:pt x="3054" y="0"/>
                    <a:pt x="2298" y="759"/>
                    <a:pt x="2298" y="1695"/>
                  </a:cubicBezTo>
                  <a:lnTo>
                    <a:pt x="2298" y="2258"/>
                  </a:lnTo>
                  <a:lnTo>
                    <a:pt x="1696" y="2258"/>
                  </a:lnTo>
                  <a:cubicBezTo>
                    <a:pt x="759" y="2258"/>
                    <a:pt x="1" y="3017"/>
                    <a:pt x="1" y="3954"/>
                  </a:cubicBezTo>
                  <a:lnTo>
                    <a:pt x="1" y="6814"/>
                  </a:lnTo>
                  <a:lnTo>
                    <a:pt x="19273" y="6814"/>
                  </a:lnTo>
                  <a:lnTo>
                    <a:pt x="19273" y="3954"/>
                  </a:lnTo>
                  <a:cubicBezTo>
                    <a:pt x="19273" y="3017"/>
                    <a:pt x="18514" y="2258"/>
                    <a:pt x="17580" y="2258"/>
                  </a:cubicBezTo>
                  <a:lnTo>
                    <a:pt x="16978" y="2258"/>
                  </a:lnTo>
                  <a:lnTo>
                    <a:pt x="16978" y="1695"/>
                  </a:lnTo>
                  <a:cubicBezTo>
                    <a:pt x="16978" y="759"/>
                    <a:pt x="16219" y="0"/>
                    <a:pt x="15283" y="0"/>
                  </a:cubicBezTo>
                  <a:cubicBezTo>
                    <a:pt x="14346" y="0"/>
                    <a:pt x="13590" y="759"/>
                    <a:pt x="13590" y="1695"/>
                  </a:cubicBezTo>
                  <a:lnTo>
                    <a:pt x="13590" y="2258"/>
                  </a:lnTo>
                  <a:lnTo>
                    <a:pt x="11332" y="2258"/>
                  </a:lnTo>
                  <a:lnTo>
                    <a:pt x="11332" y="1695"/>
                  </a:lnTo>
                  <a:cubicBezTo>
                    <a:pt x="11332" y="759"/>
                    <a:pt x="10573" y="0"/>
                    <a:pt x="9637" y="0"/>
                  </a:cubicBezTo>
                  <a:cubicBezTo>
                    <a:pt x="8700" y="0"/>
                    <a:pt x="7944" y="759"/>
                    <a:pt x="7944" y="1695"/>
                  </a:cubicBezTo>
                  <a:lnTo>
                    <a:pt x="7944" y="2258"/>
                  </a:lnTo>
                  <a:lnTo>
                    <a:pt x="5686" y="2258"/>
                  </a:lnTo>
                  <a:lnTo>
                    <a:pt x="5686" y="1695"/>
                  </a:lnTo>
                  <a:cubicBezTo>
                    <a:pt x="5686" y="759"/>
                    <a:pt x="4927" y="0"/>
                    <a:pt x="39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4"/>
          <p:cNvSpPr/>
          <p:nvPr/>
        </p:nvSpPr>
        <p:spPr>
          <a:xfrm>
            <a:off x="4870650" y="1705875"/>
            <a:ext cx="2614800" cy="2756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6" name="Google Shape;386;p34"/>
          <p:cNvSpPr/>
          <p:nvPr/>
        </p:nvSpPr>
        <p:spPr>
          <a:xfrm>
            <a:off x="1582350" y="1705875"/>
            <a:ext cx="2614800" cy="2756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7" name="Google Shape;387;p34"/>
          <p:cNvSpPr txBox="1"/>
          <p:nvPr>
            <p:ph type="title"/>
          </p:nvPr>
        </p:nvSpPr>
        <p:spPr>
          <a:xfrm>
            <a:off x="387600" y="292625"/>
            <a:ext cx="458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Functionalities</a:t>
            </a:r>
            <a:endParaRPr/>
          </a:p>
        </p:txBody>
      </p:sp>
      <p:sp>
        <p:nvSpPr>
          <p:cNvPr id="388" name="Google Shape;388;p34"/>
          <p:cNvSpPr/>
          <p:nvPr/>
        </p:nvSpPr>
        <p:spPr>
          <a:xfrm rot="3242653">
            <a:off x="322078" y="1252047"/>
            <a:ext cx="435838" cy="444394"/>
          </a:xfrm>
          <a:custGeom>
            <a:rect b="b" l="l" r="r" t="t"/>
            <a:pathLst>
              <a:path extrusionOk="0" h="34333" w="33672">
                <a:moveTo>
                  <a:pt x="9568" y="1"/>
                </a:moveTo>
                <a:cubicBezTo>
                  <a:pt x="9273" y="1"/>
                  <a:pt x="8976" y="28"/>
                  <a:pt x="8684" y="83"/>
                </a:cubicBezTo>
                <a:cubicBezTo>
                  <a:pt x="8298" y="179"/>
                  <a:pt x="8105" y="565"/>
                  <a:pt x="8298" y="855"/>
                </a:cubicBezTo>
                <a:lnTo>
                  <a:pt x="16498" y="13397"/>
                </a:lnTo>
                <a:cubicBezTo>
                  <a:pt x="12832" y="15230"/>
                  <a:pt x="9262" y="17256"/>
                  <a:pt x="5789" y="19475"/>
                </a:cubicBezTo>
                <a:lnTo>
                  <a:pt x="2412" y="16870"/>
                </a:lnTo>
                <a:cubicBezTo>
                  <a:pt x="2111" y="16568"/>
                  <a:pt x="1734" y="16418"/>
                  <a:pt x="1353" y="16418"/>
                </a:cubicBezTo>
                <a:cubicBezTo>
                  <a:pt x="1124" y="16418"/>
                  <a:pt x="893" y="16472"/>
                  <a:pt x="676" y="16580"/>
                </a:cubicBezTo>
                <a:cubicBezTo>
                  <a:pt x="193" y="16773"/>
                  <a:pt x="1" y="17352"/>
                  <a:pt x="290" y="17835"/>
                </a:cubicBezTo>
                <a:lnTo>
                  <a:pt x="2991" y="21694"/>
                </a:lnTo>
                <a:cubicBezTo>
                  <a:pt x="2412" y="22369"/>
                  <a:pt x="2123" y="22851"/>
                  <a:pt x="2316" y="23334"/>
                </a:cubicBezTo>
                <a:cubicBezTo>
                  <a:pt x="2509" y="23720"/>
                  <a:pt x="3088" y="23913"/>
                  <a:pt x="4053" y="23913"/>
                </a:cubicBezTo>
                <a:lnTo>
                  <a:pt x="5017" y="28447"/>
                </a:lnTo>
                <a:cubicBezTo>
                  <a:pt x="5088" y="28871"/>
                  <a:pt x="5469" y="29140"/>
                  <a:pt x="5857" y="29140"/>
                </a:cubicBezTo>
                <a:cubicBezTo>
                  <a:pt x="5999" y="29140"/>
                  <a:pt x="6142" y="29104"/>
                  <a:pt x="6272" y="29026"/>
                </a:cubicBezTo>
                <a:cubicBezTo>
                  <a:pt x="6850" y="28833"/>
                  <a:pt x="7236" y="28254"/>
                  <a:pt x="7333" y="27579"/>
                </a:cubicBezTo>
                <a:lnTo>
                  <a:pt x="7526" y="23334"/>
                </a:lnTo>
                <a:cubicBezTo>
                  <a:pt x="11481" y="22273"/>
                  <a:pt x="15340" y="21018"/>
                  <a:pt x="19200" y="19475"/>
                </a:cubicBezTo>
                <a:lnTo>
                  <a:pt x="23059" y="33946"/>
                </a:lnTo>
                <a:cubicBezTo>
                  <a:pt x="23123" y="34204"/>
                  <a:pt x="23316" y="34332"/>
                  <a:pt x="23523" y="34332"/>
                </a:cubicBezTo>
                <a:cubicBezTo>
                  <a:pt x="23627" y="34332"/>
                  <a:pt x="23734" y="34300"/>
                  <a:pt x="23831" y="34236"/>
                </a:cubicBezTo>
                <a:cubicBezTo>
                  <a:pt x="25085" y="33271"/>
                  <a:pt x="25760" y="31727"/>
                  <a:pt x="25664" y="30087"/>
                </a:cubicBezTo>
                <a:lnTo>
                  <a:pt x="25471" y="27482"/>
                </a:lnTo>
                <a:lnTo>
                  <a:pt x="26435" y="27289"/>
                </a:lnTo>
                <a:cubicBezTo>
                  <a:pt x="27111" y="27097"/>
                  <a:pt x="27593" y="26421"/>
                  <a:pt x="27497" y="25746"/>
                </a:cubicBezTo>
                <a:lnTo>
                  <a:pt x="27304" y="24878"/>
                </a:lnTo>
                <a:cubicBezTo>
                  <a:pt x="27130" y="24184"/>
                  <a:pt x="26567" y="23802"/>
                  <a:pt x="25964" y="23802"/>
                </a:cubicBezTo>
                <a:cubicBezTo>
                  <a:pt x="25897" y="23802"/>
                  <a:pt x="25828" y="23807"/>
                  <a:pt x="25760" y="23816"/>
                </a:cubicBezTo>
                <a:lnTo>
                  <a:pt x="25278" y="23913"/>
                </a:lnTo>
                <a:lnTo>
                  <a:pt x="25278" y="23237"/>
                </a:lnTo>
                <a:lnTo>
                  <a:pt x="25760" y="23141"/>
                </a:lnTo>
                <a:cubicBezTo>
                  <a:pt x="26435" y="22948"/>
                  <a:pt x="26918" y="22273"/>
                  <a:pt x="26821" y="21597"/>
                </a:cubicBezTo>
                <a:lnTo>
                  <a:pt x="26628" y="20729"/>
                </a:lnTo>
                <a:cubicBezTo>
                  <a:pt x="26452" y="20112"/>
                  <a:pt x="25872" y="19655"/>
                  <a:pt x="25258" y="19655"/>
                </a:cubicBezTo>
                <a:cubicBezTo>
                  <a:pt x="25201" y="19655"/>
                  <a:pt x="25143" y="19659"/>
                  <a:pt x="25085" y="19668"/>
                </a:cubicBezTo>
                <a:lnTo>
                  <a:pt x="24892" y="17159"/>
                </a:lnTo>
                <a:lnTo>
                  <a:pt x="26339" y="16580"/>
                </a:lnTo>
                <a:cubicBezTo>
                  <a:pt x="33671" y="13493"/>
                  <a:pt x="32899" y="9730"/>
                  <a:pt x="32899" y="9730"/>
                </a:cubicBezTo>
                <a:cubicBezTo>
                  <a:pt x="32899" y="9730"/>
                  <a:pt x="31932" y="8440"/>
                  <a:pt x="29319" y="8440"/>
                </a:cubicBezTo>
                <a:cubicBezTo>
                  <a:pt x="27890" y="8440"/>
                  <a:pt x="25969" y="8826"/>
                  <a:pt x="23445" y="10020"/>
                </a:cubicBezTo>
                <a:lnTo>
                  <a:pt x="21997" y="10695"/>
                </a:lnTo>
                <a:lnTo>
                  <a:pt x="20261" y="8862"/>
                </a:lnTo>
                <a:cubicBezTo>
                  <a:pt x="20840" y="8476"/>
                  <a:pt x="20936" y="7608"/>
                  <a:pt x="20550" y="7029"/>
                </a:cubicBezTo>
                <a:lnTo>
                  <a:pt x="19971" y="6354"/>
                </a:lnTo>
                <a:cubicBezTo>
                  <a:pt x="19736" y="6000"/>
                  <a:pt x="19321" y="5791"/>
                  <a:pt x="18901" y="5791"/>
                </a:cubicBezTo>
                <a:cubicBezTo>
                  <a:pt x="18633" y="5791"/>
                  <a:pt x="18364" y="5876"/>
                  <a:pt x="18138" y="6064"/>
                </a:cubicBezTo>
                <a:lnTo>
                  <a:pt x="17752" y="6354"/>
                </a:lnTo>
                <a:lnTo>
                  <a:pt x="17270" y="5871"/>
                </a:lnTo>
                <a:lnTo>
                  <a:pt x="17656" y="5582"/>
                </a:lnTo>
                <a:cubicBezTo>
                  <a:pt x="18235" y="5100"/>
                  <a:pt x="18331" y="4328"/>
                  <a:pt x="17945" y="3749"/>
                </a:cubicBezTo>
                <a:lnTo>
                  <a:pt x="17367" y="2977"/>
                </a:lnTo>
                <a:cubicBezTo>
                  <a:pt x="17135" y="2630"/>
                  <a:pt x="16730" y="2456"/>
                  <a:pt x="16318" y="2456"/>
                </a:cubicBezTo>
                <a:cubicBezTo>
                  <a:pt x="16043" y="2456"/>
                  <a:pt x="15765" y="2533"/>
                  <a:pt x="15533" y="2688"/>
                </a:cubicBezTo>
                <a:lnTo>
                  <a:pt x="14762" y="3266"/>
                </a:lnTo>
                <a:lnTo>
                  <a:pt x="12929" y="1433"/>
                </a:lnTo>
                <a:cubicBezTo>
                  <a:pt x="12069" y="495"/>
                  <a:pt x="10829" y="1"/>
                  <a:pt x="9568" y="1"/>
                </a:cubicBezTo>
                <a:close/>
              </a:path>
            </a:pathLst>
          </a:custGeom>
          <a:solidFill>
            <a:srgbClr val="4241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34"/>
          <p:cNvSpPr txBox="1"/>
          <p:nvPr>
            <p:ph idx="4294967295" type="subTitle"/>
          </p:nvPr>
        </p:nvSpPr>
        <p:spPr>
          <a:xfrm>
            <a:off x="1763400" y="2532150"/>
            <a:ext cx="2320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/>
              <a:t>Currency Converter</a:t>
            </a:r>
            <a:endParaRPr b="1" sz="1600"/>
          </a:p>
        </p:txBody>
      </p:sp>
      <p:sp>
        <p:nvSpPr>
          <p:cNvPr id="390" name="Google Shape;390;p34"/>
          <p:cNvSpPr txBox="1"/>
          <p:nvPr>
            <p:ph idx="4294967295" type="subTitle"/>
          </p:nvPr>
        </p:nvSpPr>
        <p:spPr>
          <a:xfrm>
            <a:off x="5262325" y="2532150"/>
            <a:ext cx="2320500" cy="4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/>
              <a:t>Find Attractions</a:t>
            </a:r>
            <a:endParaRPr b="1" sz="1600"/>
          </a:p>
        </p:txBody>
      </p:sp>
      <p:sp>
        <p:nvSpPr>
          <p:cNvPr id="391" name="Google Shape;391;p34"/>
          <p:cNvSpPr/>
          <p:nvPr/>
        </p:nvSpPr>
        <p:spPr>
          <a:xfrm>
            <a:off x="2630788" y="1438580"/>
            <a:ext cx="462600" cy="4626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2" name="Google Shape;392;p34"/>
          <p:cNvSpPr/>
          <p:nvPr/>
        </p:nvSpPr>
        <p:spPr>
          <a:xfrm>
            <a:off x="5924275" y="1452600"/>
            <a:ext cx="462600" cy="4626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3" name="Google Shape;393;p34"/>
          <p:cNvSpPr txBox="1"/>
          <p:nvPr>
            <p:ph idx="4294967295" type="subTitle"/>
          </p:nvPr>
        </p:nvSpPr>
        <p:spPr>
          <a:xfrm>
            <a:off x="2671058" y="1420110"/>
            <a:ext cx="505200" cy="46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4</a:t>
            </a:r>
            <a:endParaRPr b="1" sz="2100">
              <a:solidFill>
                <a:schemeClr val="dk1"/>
              </a:solidFill>
            </a:endParaRPr>
          </a:p>
        </p:txBody>
      </p:sp>
      <p:sp>
        <p:nvSpPr>
          <p:cNvPr id="394" name="Google Shape;394;p34"/>
          <p:cNvSpPr txBox="1"/>
          <p:nvPr>
            <p:ph idx="4294967295" type="subTitle"/>
          </p:nvPr>
        </p:nvSpPr>
        <p:spPr>
          <a:xfrm>
            <a:off x="5992064" y="1424544"/>
            <a:ext cx="514500" cy="4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5</a:t>
            </a:r>
            <a:endParaRPr b="1" sz="2100">
              <a:solidFill>
                <a:schemeClr val="dk1"/>
              </a:solidFill>
            </a:endParaRPr>
          </a:p>
        </p:txBody>
      </p:sp>
      <p:sp>
        <p:nvSpPr>
          <p:cNvPr id="395" name="Google Shape;395;p34"/>
          <p:cNvSpPr txBox="1"/>
          <p:nvPr>
            <p:ph idx="4294967295" type="subTitle"/>
          </p:nvPr>
        </p:nvSpPr>
        <p:spPr>
          <a:xfrm>
            <a:off x="1869700" y="2905575"/>
            <a:ext cx="1984800" cy="9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Users are able to </a:t>
            </a:r>
            <a:r>
              <a:rPr lang="en" sz="1300"/>
              <a:t>retrieve real</a:t>
            </a:r>
            <a:r>
              <a:rPr lang="en" sz="1300"/>
              <a:t>-time exchange rate data.</a:t>
            </a:r>
            <a:endParaRPr sz="13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396" name="Google Shape;396;p34"/>
          <p:cNvSpPr txBox="1"/>
          <p:nvPr>
            <p:ph idx="4294967295" type="subTitle"/>
          </p:nvPr>
        </p:nvSpPr>
        <p:spPr>
          <a:xfrm>
            <a:off x="5135625" y="2879650"/>
            <a:ext cx="2118900" cy="50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Users are able to seek inspiration on places to visit using our “Find Attractions” function.</a:t>
            </a:r>
            <a:endParaRPr sz="14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grpSp>
        <p:nvGrpSpPr>
          <p:cNvPr id="397" name="Google Shape;397;p34"/>
          <p:cNvGrpSpPr/>
          <p:nvPr/>
        </p:nvGrpSpPr>
        <p:grpSpPr>
          <a:xfrm>
            <a:off x="5949469" y="2085354"/>
            <a:ext cx="412229" cy="412498"/>
            <a:chOff x="-10391650" y="3180600"/>
            <a:chExt cx="352875" cy="353075"/>
          </a:xfrm>
        </p:grpSpPr>
        <p:sp>
          <p:nvSpPr>
            <p:cNvPr id="398" name="Google Shape;398;p34"/>
            <p:cNvSpPr/>
            <p:nvPr/>
          </p:nvSpPr>
          <p:spPr>
            <a:xfrm>
              <a:off x="-10390875" y="3263500"/>
              <a:ext cx="352100" cy="42550"/>
            </a:xfrm>
            <a:custGeom>
              <a:rect b="b" l="l" r="r" t="t"/>
              <a:pathLst>
                <a:path extrusionOk="0" h="1702" w="14084">
                  <a:moveTo>
                    <a:pt x="820" y="1"/>
                  </a:moveTo>
                  <a:cubicBezTo>
                    <a:pt x="347" y="1"/>
                    <a:pt x="1" y="379"/>
                    <a:pt x="1" y="851"/>
                  </a:cubicBezTo>
                  <a:lnTo>
                    <a:pt x="1" y="1261"/>
                  </a:lnTo>
                  <a:cubicBezTo>
                    <a:pt x="1" y="1513"/>
                    <a:pt x="190" y="1702"/>
                    <a:pt x="410" y="1702"/>
                  </a:cubicBezTo>
                  <a:lnTo>
                    <a:pt x="13674" y="1702"/>
                  </a:lnTo>
                  <a:cubicBezTo>
                    <a:pt x="13894" y="1702"/>
                    <a:pt x="14083" y="1513"/>
                    <a:pt x="14083" y="1261"/>
                  </a:cubicBezTo>
                  <a:lnTo>
                    <a:pt x="14083" y="851"/>
                  </a:lnTo>
                  <a:cubicBezTo>
                    <a:pt x="14083" y="410"/>
                    <a:pt x="13705" y="1"/>
                    <a:pt x="1326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34"/>
            <p:cNvSpPr/>
            <p:nvPr/>
          </p:nvSpPr>
          <p:spPr>
            <a:xfrm>
              <a:off x="-10391650" y="3451750"/>
              <a:ext cx="352875" cy="81925"/>
            </a:xfrm>
            <a:custGeom>
              <a:rect b="b" l="l" r="r" t="t"/>
              <a:pathLst>
                <a:path extrusionOk="0" h="3277" w="14115">
                  <a:moveTo>
                    <a:pt x="2079" y="0"/>
                  </a:moveTo>
                  <a:cubicBezTo>
                    <a:pt x="1418" y="0"/>
                    <a:pt x="819" y="536"/>
                    <a:pt x="819" y="1229"/>
                  </a:cubicBezTo>
                  <a:lnTo>
                    <a:pt x="819" y="1607"/>
                  </a:lnTo>
                  <a:cubicBezTo>
                    <a:pt x="347" y="1607"/>
                    <a:pt x="0" y="1954"/>
                    <a:pt x="0" y="2458"/>
                  </a:cubicBezTo>
                  <a:lnTo>
                    <a:pt x="0" y="2867"/>
                  </a:lnTo>
                  <a:cubicBezTo>
                    <a:pt x="0" y="3119"/>
                    <a:pt x="189" y="3277"/>
                    <a:pt x="378" y="3277"/>
                  </a:cubicBezTo>
                  <a:lnTo>
                    <a:pt x="13642" y="3277"/>
                  </a:lnTo>
                  <a:cubicBezTo>
                    <a:pt x="13894" y="3277"/>
                    <a:pt x="14083" y="3088"/>
                    <a:pt x="14083" y="2867"/>
                  </a:cubicBezTo>
                  <a:lnTo>
                    <a:pt x="14083" y="2458"/>
                  </a:lnTo>
                  <a:cubicBezTo>
                    <a:pt x="14114" y="1954"/>
                    <a:pt x="13736" y="1607"/>
                    <a:pt x="13295" y="1607"/>
                  </a:cubicBezTo>
                  <a:lnTo>
                    <a:pt x="13295" y="1229"/>
                  </a:lnTo>
                  <a:cubicBezTo>
                    <a:pt x="13295" y="567"/>
                    <a:pt x="12760" y="0"/>
                    <a:pt x="120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34"/>
            <p:cNvSpPr/>
            <p:nvPr/>
          </p:nvSpPr>
          <p:spPr>
            <a:xfrm>
              <a:off x="-10327075" y="3180600"/>
              <a:ext cx="223700" cy="62450"/>
            </a:xfrm>
            <a:custGeom>
              <a:rect b="b" l="l" r="r" t="t"/>
              <a:pathLst>
                <a:path extrusionOk="0" h="2498" w="8948">
                  <a:moveTo>
                    <a:pt x="4490" y="1"/>
                  </a:moveTo>
                  <a:cubicBezTo>
                    <a:pt x="4419" y="1"/>
                    <a:pt x="4348" y="24"/>
                    <a:pt x="4285" y="72"/>
                  </a:cubicBezTo>
                  <a:lnTo>
                    <a:pt x="0" y="2498"/>
                  </a:lnTo>
                  <a:lnTo>
                    <a:pt x="8948" y="2498"/>
                  </a:lnTo>
                  <a:lnTo>
                    <a:pt x="4695" y="72"/>
                  </a:lnTo>
                  <a:cubicBezTo>
                    <a:pt x="4632" y="24"/>
                    <a:pt x="4561" y="1"/>
                    <a:pt x="44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34"/>
            <p:cNvSpPr/>
            <p:nvPr/>
          </p:nvSpPr>
          <p:spPr>
            <a:xfrm>
              <a:off x="-10245950" y="3325725"/>
              <a:ext cx="61450" cy="104775"/>
            </a:xfrm>
            <a:custGeom>
              <a:rect b="b" l="l" r="r" t="t"/>
              <a:pathLst>
                <a:path extrusionOk="0" h="4191" w="2458">
                  <a:moveTo>
                    <a:pt x="0" y="1"/>
                  </a:moveTo>
                  <a:lnTo>
                    <a:pt x="0" y="4191"/>
                  </a:lnTo>
                  <a:lnTo>
                    <a:pt x="2458" y="4191"/>
                  </a:lnTo>
                  <a:lnTo>
                    <a:pt x="245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4"/>
            <p:cNvSpPr/>
            <p:nvPr/>
          </p:nvSpPr>
          <p:spPr>
            <a:xfrm>
              <a:off x="-10142775" y="3325725"/>
              <a:ext cx="63025" cy="104775"/>
            </a:xfrm>
            <a:custGeom>
              <a:rect b="b" l="l" r="r" t="t"/>
              <a:pathLst>
                <a:path extrusionOk="0" h="4191" w="2521">
                  <a:moveTo>
                    <a:pt x="1" y="1"/>
                  </a:moveTo>
                  <a:lnTo>
                    <a:pt x="1" y="4191"/>
                  </a:lnTo>
                  <a:lnTo>
                    <a:pt x="2521" y="4191"/>
                  </a:lnTo>
                  <a:lnTo>
                    <a:pt x="252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4"/>
            <p:cNvSpPr/>
            <p:nvPr/>
          </p:nvSpPr>
          <p:spPr>
            <a:xfrm>
              <a:off x="-10350700" y="3325725"/>
              <a:ext cx="62250" cy="104775"/>
            </a:xfrm>
            <a:custGeom>
              <a:rect b="b" l="l" r="r" t="t"/>
              <a:pathLst>
                <a:path extrusionOk="0" h="4191" w="2490">
                  <a:moveTo>
                    <a:pt x="0" y="1"/>
                  </a:moveTo>
                  <a:lnTo>
                    <a:pt x="0" y="4191"/>
                  </a:lnTo>
                  <a:lnTo>
                    <a:pt x="2489" y="4191"/>
                  </a:lnTo>
                  <a:lnTo>
                    <a:pt x="248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4" name="Google Shape;404;p34"/>
          <p:cNvGrpSpPr/>
          <p:nvPr/>
        </p:nvGrpSpPr>
        <p:grpSpPr>
          <a:xfrm>
            <a:off x="2658450" y="2058447"/>
            <a:ext cx="462599" cy="466297"/>
            <a:chOff x="-62516625" y="3743175"/>
            <a:chExt cx="315875" cy="318400"/>
          </a:xfrm>
        </p:grpSpPr>
        <p:sp>
          <p:nvSpPr>
            <p:cNvPr id="405" name="Google Shape;405;p34"/>
            <p:cNvSpPr/>
            <p:nvPr/>
          </p:nvSpPr>
          <p:spPr>
            <a:xfrm>
              <a:off x="-62334675" y="3884950"/>
              <a:ext cx="62250" cy="145725"/>
            </a:xfrm>
            <a:custGeom>
              <a:rect b="b" l="l" r="r" t="t"/>
              <a:pathLst>
                <a:path extrusionOk="0" h="5829" w="2490">
                  <a:moveTo>
                    <a:pt x="1229" y="0"/>
                  </a:moveTo>
                  <a:cubicBezTo>
                    <a:pt x="977" y="0"/>
                    <a:pt x="820" y="189"/>
                    <a:pt x="820" y="410"/>
                  </a:cubicBezTo>
                  <a:lnTo>
                    <a:pt x="820" y="662"/>
                  </a:lnTo>
                  <a:cubicBezTo>
                    <a:pt x="347" y="819"/>
                    <a:pt x="0" y="1292"/>
                    <a:pt x="0" y="1859"/>
                  </a:cubicBezTo>
                  <a:cubicBezTo>
                    <a:pt x="0" y="2520"/>
                    <a:pt x="536" y="2930"/>
                    <a:pt x="977" y="3245"/>
                  </a:cubicBezTo>
                  <a:cubicBezTo>
                    <a:pt x="1292" y="3466"/>
                    <a:pt x="1639" y="3718"/>
                    <a:pt x="1639" y="3938"/>
                  </a:cubicBezTo>
                  <a:cubicBezTo>
                    <a:pt x="1639" y="4190"/>
                    <a:pt x="1450" y="4348"/>
                    <a:pt x="1229" y="4348"/>
                  </a:cubicBezTo>
                  <a:cubicBezTo>
                    <a:pt x="977" y="4348"/>
                    <a:pt x="820" y="4127"/>
                    <a:pt x="820" y="3938"/>
                  </a:cubicBezTo>
                  <a:cubicBezTo>
                    <a:pt x="820" y="3718"/>
                    <a:pt x="631" y="3497"/>
                    <a:pt x="442" y="3497"/>
                  </a:cubicBezTo>
                  <a:cubicBezTo>
                    <a:pt x="221" y="3497"/>
                    <a:pt x="0" y="3718"/>
                    <a:pt x="0" y="3938"/>
                  </a:cubicBezTo>
                  <a:cubicBezTo>
                    <a:pt x="0" y="4505"/>
                    <a:pt x="347" y="4915"/>
                    <a:pt x="820" y="5135"/>
                  </a:cubicBezTo>
                  <a:lnTo>
                    <a:pt x="820" y="5387"/>
                  </a:lnTo>
                  <a:cubicBezTo>
                    <a:pt x="820" y="5639"/>
                    <a:pt x="1009" y="5828"/>
                    <a:pt x="1229" y="5828"/>
                  </a:cubicBezTo>
                  <a:cubicBezTo>
                    <a:pt x="1450" y="5828"/>
                    <a:pt x="1639" y="5639"/>
                    <a:pt x="1639" y="5387"/>
                  </a:cubicBezTo>
                  <a:lnTo>
                    <a:pt x="1639" y="5135"/>
                  </a:lnTo>
                  <a:cubicBezTo>
                    <a:pt x="2111" y="4978"/>
                    <a:pt x="2489" y="4505"/>
                    <a:pt x="2489" y="3938"/>
                  </a:cubicBezTo>
                  <a:cubicBezTo>
                    <a:pt x="2489" y="3277"/>
                    <a:pt x="1922" y="2867"/>
                    <a:pt x="1481" y="2552"/>
                  </a:cubicBezTo>
                  <a:cubicBezTo>
                    <a:pt x="1166" y="2331"/>
                    <a:pt x="820" y="2079"/>
                    <a:pt x="820" y="1859"/>
                  </a:cubicBezTo>
                  <a:cubicBezTo>
                    <a:pt x="820" y="1607"/>
                    <a:pt x="1009" y="1418"/>
                    <a:pt x="1229" y="1418"/>
                  </a:cubicBezTo>
                  <a:cubicBezTo>
                    <a:pt x="1450" y="1418"/>
                    <a:pt x="1639" y="1607"/>
                    <a:pt x="1639" y="1859"/>
                  </a:cubicBezTo>
                  <a:cubicBezTo>
                    <a:pt x="1639" y="2079"/>
                    <a:pt x="1859" y="2237"/>
                    <a:pt x="2048" y="2237"/>
                  </a:cubicBezTo>
                  <a:cubicBezTo>
                    <a:pt x="2237" y="2237"/>
                    <a:pt x="2489" y="2048"/>
                    <a:pt x="2489" y="1859"/>
                  </a:cubicBezTo>
                  <a:cubicBezTo>
                    <a:pt x="2489" y="1292"/>
                    <a:pt x="2143" y="882"/>
                    <a:pt x="1639" y="662"/>
                  </a:cubicBezTo>
                  <a:lnTo>
                    <a:pt x="1639" y="410"/>
                  </a:lnTo>
                  <a:cubicBezTo>
                    <a:pt x="1639" y="158"/>
                    <a:pt x="1450" y="0"/>
                    <a:pt x="12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34"/>
            <p:cNvSpPr/>
            <p:nvPr/>
          </p:nvSpPr>
          <p:spPr>
            <a:xfrm>
              <a:off x="-62516625" y="3743175"/>
              <a:ext cx="315875" cy="318400"/>
            </a:xfrm>
            <a:custGeom>
              <a:rect b="b" l="l" r="r" t="t"/>
              <a:pathLst>
                <a:path extrusionOk="0" h="12736" w="12635">
                  <a:moveTo>
                    <a:pt x="4632" y="3308"/>
                  </a:moveTo>
                  <a:cubicBezTo>
                    <a:pt x="5388" y="3308"/>
                    <a:pt x="6018" y="3938"/>
                    <a:pt x="6018" y="4694"/>
                  </a:cubicBezTo>
                  <a:cubicBezTo>
                    <a:pt x="6018" y="5450"/>
                    <a:pt x="5420" y="6049"/>
                    <a:pt x="4632" y="6049"/>
                  </a:cubicBezTo>
                  <a:cubicBezTo>
                    <a:pt x="3876" y="6049"/>
                    <a:pt x="3246" y="5419"/>
                    <a:pt x="3246" y="4694"/>
                  </a:cubicBezTo>
                  <a:cubicBezTo>
                    <a:pt x="3246" y="3938"/>
                    <a:pt x="3876" y="3308"/>
                    <a:pt x="4632" y="3308"/>
                  </a:cubicBezTo>
                  <a:close/>
                  <a:moveTo>
                    <a:pt x="8507" y="5230"/>
                  </a:moveTo>
                  <a:cubicBezTo>
                    <a:pt x="10303" y="5230"/>
                    <a:pt x="11815" y="6742"/>
                    <a:pt x="11815" y="8538"/>
                  </a:cubicBezTo>
                  <a:cubicBezTo>
                    <a:pt x="11815" y="10365"/>
                    <a:pt x="10334" y="11846"/>
                    <a:pt x="8507" y="11846"/>
                  </a:cubicBezTo>
                  <a:cubicBezTo>
                    <a:pt x="6680" y="11846"/>
                    <a:pt x="5199" y="10365"/>
                    <a:pt x="5199" y="8538"/>
                  </a:cubicBezTo>
                  <a:cubicBezTo>
                    <a:pt x="5199" y="6742"/>
                    <a:pt x="6680" y="5230"/>
                    <a:pt x="8507" y="5230"/>
                  </a:cubicBezTo>
                  <a:close/>
                  <a:moveTo>
                    <a:pt x="4664" y="0"/>
                  </a:moveTo>
                  <a:cubicBezTo>
                    <a:pt x="2080" y="0"/>
                    <a:pt x="1" y="2079"/>
                    <a:pt x="1" y="4694"/>
                  </a:cubicBezTo>
                  <a:cubicBezTo>
                    <a:pt x="1" y="5703"/>
                    <a:pt x="316" y="6711"/>
                    <a:pt x="914" y="7498"/>
                  </a:cubicBezTo>
                  <a:lnTo>
                    <a:pt x="4317" y="12571"/>
                  </a:lnTo>
                  <a:cubicBezTo>
                    <a:pt x="4396" y="12681"/>
                    <a:pt x="4530" y="12736"/>
                    <a:pt x="4660" y="12736"/>
                  </a:cubicBezTo>
                  <a:cubicBezTo>
                    <a:pt x="4790" y="12736"/>
                    <a:pt x="4916" y="12681"/>
                    <a:pt x="4979" y="12571"/>
                  </a:cubicBezTo>
                  <a:lnTo>
                    <a:pt x="5672" y="11531"/>
                  </a:lnTo>
                  <a:cubicBezTo>
                    <a:pt x="6396" y="12256"/>
                    <a:pt x="7404" y="12665"/>
                    <a:pt x="8507" y="12665"/>
                  </a:cubicBezTo>
                  <a:cubicBezTo>
                    <a:pt x="10776" y="12665"/>
                    <a:pt x="12634" y="10838"/>
                    <a:pt x="12634" y="8538"/>
                  </a:cubicBezTo>
                  <a:cubicBezTo>
                    <a:pt x="12634" y="6553"/>
                    <a:pt x="11217" y="4852"/>
                    <a:pt x="9326" y="4474"/>
                  </a:cubicBezTo>
                  <a:lnTo>
                    <a:pt x="9326" y="4222"/>
                  </a:lnTo>
                  <a:cubicBezTo>
                    <a:pt x="9074" y="1796"/>
                    <a:pt x="7089" y="0"/>
                    <a:pt x="46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5"/>
          <p:cNvSpPr txBox="1"/>
          <p:nvPr>
            <p:ph type="title"/>
          </p:nvPr>
        </p:nvSpPr>
        <p:spPr>
          <a:xfrm>
            <a:off x="387600" y="292625"/>
            <a:ext cx="458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Stack</a:t>
            </a:r>
            <a:endParaRPr/>
          </a:p>
        </p:txBody>
      </p:sp>
      <p:sp>
        <p:nvSpPr>
          <p:cNvPr id="412" name="Google Shape;412;p35"/>
          <p:cNvSpPr/>
          <p:nvPr/>
        </p:nvSpPr>
        <p:spPr>
          <a:xfrm rot="3242653">
            <a:off x="322078" y="1252047"/>
            <a:ext cx="435838" cy="444394"/>
          </a:xfrm>
          <a:custGeom>
            <a:rect b="b" l="l" r="r" t="t"/>
            <a:pathLst>
              <a:path extrusionOk="0" h="34333" w="33672">
                <a:moveTo>
                  <a:pt x="9568" y="1"/>
                </a:moveTo>
                <a:cubicBezTo>
                  <a:pt x="9273" y="1"/>
                  <a:pt x="8976" y="28"/>
                  <a:pt x="8684" y="83"/>
                </a:cubicBezTo>
                <a:cubicBezTo>
                  <a:pt x="8298" y="179"/>
                  <a:pt x="8105" y="565"/>
                  <a:pt x="8298" y="855"/>
                </a:cubicBezTo>
                <a:lnTo>
                  <a:pt x="16498" y="13397"/>
                </a:lnTo>
                <a:cubicBezTo>
                  <a:pt x="12832" y="15230"/>
                  <a:pt x="9262" y="17256"/>
                  <a:pt x="5789" y="19475"/>
                </a:cubicBezTo>
                <a:lnTo>
                  <a:pt x="2412" y="16870"/>
                </a:lnTo>
                <a:cubicBezTo>
                  <a:pt x="2111" y="16568"/>
                  <a:pt x="1734" y="16418"/>
                  <a:pt x="1353" y="16418"/>
                </a:cubicBezTo>
                <a:cubicBezTo>
                  <a:pt x="1124" y="16418"/>
                  <a:pt x="893" y="16472"/>
                  <a:pt x="676" y="16580"/>
                </a:cubicBezTo>
                <a:cubicBezTo>
                  <a:pt x="193" y="16773"/>
                  <a:pt x="1" y="17352"/>
                  <a:pt x="290" y="17835"/>
                </a:cubicBezTo>
                <a:lnTo>
                  <a:pt x="2991" y="21694"/>
                </a:lnTo>
                <a:cubicBezTo>
                  <a:pt x="2412" y="22369"/>
                  <a:pt x="2123" y="22851"/>
                  <a:pt x="2316" y="23334"/>
                </a:cubicBezTo>
                <a:cubicBezTo>
                  <a:pt x="2509" y="23720"/>
                  <a:pt x="3088" y="23913"/>
                  <a:pt x="4053" y="23913"/>
                </a:cubicBezTo>
                <a:lnTo>
                  <a:pt x="5017" y="28447"/>
                </a:lnTo>
                <a:cubicBezTo>
                  <a:pt x="5088" y="28871"/>
                  <a:pt x="5469" y="29140"/>
                  <a:pt x="5857" y="29140"/>
                </a:cubicBezTo>
                <a:cubicBezTo>
                  <a:pt x="5999" y="29140"/>
                  <a:pt x="6142" y="29104"/>
                  <a:pt x="6272" y="29026"/>
                </a:cubicBezTo>
                <a:cubicBezTo>
                  <a:pt x="6850" y="28833"/>
                  <a:pt x="7236" y="28254"/>
                  <a:pt x="7333" y="27579"/>
                </a:cubicBezTo>
                <a:lnTo>
                  <a:pt x="7526" y="23334"/>
                </a:lnTo>
                <a:cubicBezTo>
                  <a:pt x="11481" y="22273"/>
                  <a:pt x="15340" y="21018"/>
                  <a:pt x="19200" y="19475"/>
                </a:cubicBezTo>
                <a:lnTo>
                  <a:pt x="23059" y="33946"/>
                </a:lnTo>
                <a:cubicBezTo>
                  <a:pt x="23123" y="34204"/>
                  <a:pt x="23316" y="34332"/>
                  <a:pt x="23523" y="34332"/>
                </a:cubicBezTo>
                <a:cubicBezTo>
                  <a:pt x="23627" y="34332"/>
                  <a:pt x="23734" y="34300"/>
                  <a:pt x="23831" y="34236"/>
                </a:cubicBezTo>
                <a:cubicBezTo>
                  <a:pt x="25085" y="33271"/>
                  <a:pt x="25760" y="31727"/>
                  <a:pt x="25664" y="30087"/>
                </a:cubicBezTo>
                <a:lnTo>
                  <a:pt x="25471" y="27482"/>
                </a:lnTo>
                <a:lnTo>
                  <a:pt x="26435" y="27289"/>
                </a:lnTo>
                <a:cubicBezTo>
                  <a:pt x="27111" y="27097"/>
                  <a:pt x="27593" y="26421"/>
                  <a:pt x="27497" y="25746"/>
                </a:cubicBezTo>
                <a:lnTo>
                  <a:pt x="27304" y="24878"/>
                </a:lnTo>
                <a:cubicBezTo>
                  <a:pt x="27130" y="24184"/>
                  <a:pt x="26567" y="23802"/>
                  <a:pt x="25964" y="23802"/>
                </a:cubicBezTo>
                <a:cubicBezTo>
                  <a:pt x="25897" y="23802"/>
                  <a:pt x="25828" y="23807"/>
                  <a:pt x="25760" y="23816"/>
                </a:cubicBezTo>
                <a:lnTo>
                  <a:pt x="25278" y="23913"/>
                </a:lnTo>
                <a:lnTo>
                  <a:pt x="25278" y="23237"/>
                </a:lnTo>
                <a:lnTo>
                  <a:pt x="25760" y="23141"/>
                </a:lnTo>
                <a:cubicBezTo>
                  <a:pt x="26435" y="22948"/>
                  <a:pt x="26918" y="22273"/>
                  <a:pt x="26821" y="21597"/>
                </a:cubicBezTo>
                <a:lnTo>
                  <a:pt x="26628" y="20729"/>
                </a:lnTo>
                <a:cubicBezTo>
                  <a:pt x="26452" y="20112"/>
                  <a:pt x="25872" y="19655"/>
                  <a:pt x="25258" y="19655"/>
                </a:cubicBezTo>
                <a:cubicBezTo>
                  <a:pt x="25201" y="19655"/>
                  <a:pt x="25143" y="19659"/>
                  <a:pt x="25085" y="19668"/>
                </a:cubicBezTo>
                <a:lnTo>
                  <a:pt x="24892" y="17159"/>
                </a:lnTo>
                <a:lnTo>
                  <a:pt x="26339" y="16580"/>
                </a:lnTo>
                <a:cubicBezTo>
                  <a:pt x="33671" y="13493"/>
                  <a:pt x="32899" y="9730"/>
                  <a:pt x="32899" y="9730"/>
                </a:cubicBezTo>
                <a:cubicBezTo>
                  <a:pt x="32899" y="9730"/>
                  <a:pt x="31932" y="8440"/>
                  <a:pt x="29319" y="8440"/>
                </a:cubicBezTo>
                <a:cubicBezTo>
                  <a:pt x="27890" y="8440"/>
                  <a:pt x="25969" y="8826"/>
                  <a:pt x="23445" y="10020"/>
                </a:cubicBezTo>
                <a:lnTo>
                  <a:pt x="21997" y="10695"/>
                </a:lnTo>
                <a:lnTo>
                  <a:pt x="20261" y="8862"/>
                </a:lnTo>
                <a:cubicBezTo>
                  <a:pt x="20840" y="8476"/>
                  <a:pt x="20936" y="7608"/>
                  <a:pt x="20550" y="7029"/>
                </a:cubicBezTo>
                <a:lnTo>
                  <a:pt x="19971" y="6354"/>
                </a:lnTo>
                <a:cubicBezTo>
                  <a:pt x="19736" y="6000"/>
                  <a:pt x="19321" y="5791"/>
                  <a:pt x="18901" y="5791"/>
                </a:cubicBezTo>
                <a:cubicBezTo>
                  <a:pt x="18633" y="5791"/>
                  <a:pt x="18364" y="5876"/>
                  <a:pt x="18138" y="6064"/>
                </a:cubicBezTo>
                <a:lnTo>
                  <a:pt x="17752" y="6354"/>
                </a:lnTo>
                <a:lnTo>
                  <a:pt x="17270" y="5871"/>
                </a:lnTo>
                <a:lnTo>
                  <a:pt x="17656" y="5582"/>
                </a:lnTo>
                <a:cubicBezTo>
                  <a:pt x="18235" y="5100"/>
                  <a:pt x="18331" y="4328"/>
                  <a:pt x="17945" y="3749"/>
                </a:cubicBezTo>
                <a:lnTo>
                  <a:pt x="17367" y="2977"/>
                </a:lnTo>
                <a:cubicBezTo>
                  <a:pt x="17135" y="2630"/>
                  <a:pt x="16730" y="2456"/>
                  <a:pt x="16318" y="2456"/>
                </a:cubicBezTo>
                <a:cubicBezTo>
                  <a:pt x="16043" y="2456"/>
                  <a:pt x="15765" y="2533"/>
                  <a:pt x="15533" y="2688"/>
                </a:cubicBezTo>
                <a:lnTo>
                  <a:pt x="14762" y="3266"/>
                </a:lnTo>
                <a:lnTo>
                  <a:pt x="12929" y="1433"/>
                </a:lnTo>
                <a:cubicBezTo>
                  <a:pt x="12069" y="495"/>
                  <a:pt x="10829" y="1"/>
                  <a:pt x="9568" y="1"/>
                </a:cubicBezTo>
                <a:close/>
              </a:path>
            </a:pathLst>
          </a:custGeom>
          <a:solidFill>
            <a:srgbClr val="4241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3" name="Google Shape;41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787" y="2824250"/>
            <a:ext cx="1167225" cy="116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Google Shape;414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72656" y="1933525"/>
            <a:ext cx="682794" cy="96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31875" y="1886151"/>
            <a:ext cx="1675400" cy="1675400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35"/>
          <p:cNvSpPr txBox="1"/>
          <p:nvPr>
            <p:ph idx="4294967295" type="subTitle"/>
          </p:nvPr>
        </p:nvSpPr>
        <p:spPr>
          <a:xfrm>
            <a:off x="1068913" y="1264088"/>
            <a:ext cx="2320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900"/>
              <a:t>Frontend</a:t>
            </a:r>
            <a:endParaRPr b="1" sz="1900"/>
          </a:p>
        </p:txBody>
      </p:sp>
      <p:sp>
        <p:nvSpPr>
          <p:cNvPr id="417" name="Google Shape;417;p35"/>
          <p:cNvSpPr txBox="1"/>
          <p:nvPr>
            <p:ph idx="4294967295" type="subTitle"/>
          </p:nvPr>
        </p:nvSpPr>
        <p:spPr>
          <a:xfrm>
            <a:off x="5599725" y="1259475"/>
            <a:ext cx="2320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900"/>
              <a:t>Backend</a:t>
            </a:r>
            <a:endParaRPr b="1" sz="1900"/>
          </a:p>
        </p:txBody>
      </p:sp>
      <p:sp>
        <p:nvSpPr>
          <p:cNvPr id="418" name="Google Shape;418;p35"/>
          <p:cNvSpPr txBox="1"/>
          <p:nvPr>
            <p:ph idx="4294967295" type="subTitle"/>
          </p:nvPr>
        </p:nvSpPr>
        <p:spPr>
          <a:xfrm>
            <a:off x="4820775" y="3790150"/>
            <a:ext cx="3707100" cy="4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/>
              <a:t>Google Firebase, Javascript</a:t>
            </a:r>
            <a:endParaRPr sz="1400"/>
          </a:p>
        </p:txBody>
      </p:sp>
      <p:sp>
        <p:nvSpPr>
          <p:cNvPr id="419" name="Google Shape;419;p35"/>
          <p:cNvSpPr txBox="1"/>
          <p:nvPr>
            <p:ph idx="4294967295" type="subTitle"/>
          </p:nvPr>
        </p:nvSpPr>
        <p:spPr>
          <a:xfrm>
            <a:off x="958625" y="4020950"/>
            <a:ext cx="2746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500"/>
              <a:t>HTML5, Vanilla CSS</a:t>
            </a:r>
            <a:br>
              <a:rPr b="1" lang="en" sz="1500"/>
            </a:br>
            <a:r>
              <a:rPr b="1" lang="en" sz="1500"/>
              <a:t>Javascript, Bootstrap, Vue.js</a:t>
            </a:r>
            <a:endParaRPr b="1" sz="1500"/>
          </a:p>
        </p:txBody>
      </p:sp>
      <p:pic>
        <p:nvPicPr>
          <p:cNvPr id="420" name="Google Shape;42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4725" y="1962350"/>
            <a:ext cx="1599200" cy="159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Google Shape;421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39325" y="1904050"/>
            <a:ext cx="963351" cy="963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22" name="Google Shape;422;p3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786749" y="3050588"/>
            <a:ext cx="987802" cy="787150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35"/>
          <p:cNvSpPr txBox="1"/>
          <p:nvPr/>
        </p:nvSpPr>
        <p:spPr>
          <a:xfrm>
            <a:off x="5159100" y="4119300"/>
            <a:ext cx="1810800" cy="6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- </a:t>
            </a:r>
            <a:r>
              <a:rPr lang="en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Authentication</a:t>
            </a:r>
            <a:br>
              <a:rPr lang="en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- Firestore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24" name="Google Shape;424;p35"/>
          <p:cNvCxnSpPr/>
          <p:nvPr/>
        </p:nvCxnSpPr>
        <p:spPr>
          <a:xfrm>
            <a:off x="4557500" y="1341550"/>
            <a:ext cx="0" cy="3447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25" name="Google Shape;425;p3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999399" y="3050600"/>
            <a:ext cx="907690" cy="78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6"/>
          <p:cNvSpPr/>
          <p:nvPr/>
        </p:nvSpPr>
        <p:spPr>
          <a:xfrm>
            <a:off x="99925" y="3229050"/>
            <a:ext cx="1329000" cy="1329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1" name="Google Shape;431;p36"/>
          <p:cNvSpPr txBox="1"/>
          <p:nvPr>
            <p:ph type="title"/>
          </p:nvPr>
        </p:nvSpPr>
        <p:spPr>
          <a:xfrm>
            <a:off x="400625" y="331350"/>
            <a:ext cx="458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APIs used</a:t>
            </a:r>
            <a:endParaRPr/>
          </a:p>
        </p:txBody>
      </p:sp>
      <p:sp>
        <p:nvSpPr>
          <p:cNvPr id="432" name="Google Shape;432;p36"/>
          <p:cNvSpPr/>
          <p:nvPr/>
        </p:nvSpPr>
        <p:spPr>
          <a:xfrm>
            <a:off x="99925" y="1406900"/>
            <a:ext cx="1329000" cy="1329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33" name="Google Shape;43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313" y="3426438"/>
            <a:ext cx="934225" cy="934225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36"/>
          <p:cNvSpPr/>
          <p:nvPr/>
        </p:nvSpPr>
        <p:spPr>
          <a:xfrm>
            <a:off x="3147600" y="1406900"/>
            <a:ext cx="1329000" cy="1329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35" name="Google Shape;435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875" y="1824250"/>
            <a:ext cx="1084900" cy="484600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Google Shape;436;p36"/>
          <p:cNvSpPr/>
          <p:nvPr/>
        </p:nvSpPr>
        <p:spPr>
          <a:xfrm>
            <a:off x="3147600" y="3229050"/>
            <a:ext cx="1329000" cy="1329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37" name="Google Shape;437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70754" y="1537263"/>
            <a:ext cx="1006693" cy="1006693"/>
          </a:xfrm>
          <a:prstGeom prst="rect">
            <a:avLst/>
          </a:prstGeom>
          <a:noFill/>
          <a:ln>
            <a:noFill/>
          </a:ln>
        </p:spPr>
      </p:pic>
      <p:pic>
        <p:nvPicPr>
          <p:cNvPr id="438" name="Google Shape;438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45003" y="3433074"/>
            <a:ext cx="934201" cy="920951"/>
          </a:xfrm>
          <a:prstGeom prst="rect">
            <a:avLst/>
          </a:prstGeom>
          <a:noFill/>
          <a:ln>
            <a:noFill/>
          </a:ln>
        </p:spPr>
      </p:pic>
      <p:sp>
        <p:nvSpPr>
          <p:cNvPr id="439" name="Google Shape;439;p36"/>
          <p:cNvSpPr txBox="1"/>
          <p:nvPr>
            <p:ph idx="4294967295" type="subTitle"/>
          </p:nvPr>
        </p:nvSpPr>
        <p:spPr>
          <a:xfrm>
            <a:off x="1434925" y="1416525"/>
            <a:ext cx="2012100" cy="50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OpenWeatherMap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API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1" lang="en" sz="1200"/>
            </a:br>
            <a:r>
              <a:rPr b="1" lang="en" sz="1200"/>
              <a:t>Real-time weather data based on locations</a:t>
            </a:r>
            <a:endParaRPr b="1" sz="1200"/>
          </a:p>
        </p:txBody>
      </p:sp>
      <p:sp>
        <p:nvSpPr>
          <p:cNvPr id="440" name="Google Shape;440;p36"/>
          <p:cNvSpPr txBox="1"/>
          <p:nvPr>
            <p:ph idx="4294967295" type="subTitle"/>
          </p:nvPr>
        </p:nvSpPr>
        <p:spPr>
          <a:xfrm>
            <a:off x="1434925" y="3305250"/>
            <a:ext cx="1920000" cy="50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200"/>
              <a:t>Fixer API</a:t>
            </a:r>
            <a:br>
              <a:rPr b="1" lang="en" sz="1200"/>
            </a:br>
            <a:br>
              <a:rPr b="1" lang="en" sz="1200"/>
            </a:br>
            <a:r>
              <a:rPr b="1" lang="en" sz="1200"/>
              <a:t>Real-time currency exchange rates</a:t>
            </a:r>
            <a:endParaRPr b="1" sz="1200"/>
          </a:p>
        </p:txBody>
      </p:sp>
      <p:sp>
        <p:nvSpPr>
          <p:cNvPr id="441" name="Google Shape;441;p36"/>
          <p:cNvSpPr txBox="1"/>
          <p:nvPr>
            <p:ph idx="4294967295" type="subTitle"/>
          </p:nvPr>
        </p:nvSpPr>
        <p:spPr>
          <a:xfrm>
            <a:off x="4477313" y="1416525"/>
            <a:ext cx="1728900" cy="50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Google Maps</a:t>
            </a:r>
            <a:r>
              <a:rPr b="1" lang="en" sz="1200"/>
              <a:t> &amp; Places API</a:t>
            </a:r>
            <a:br>
              <a:rPr b="1" lang="en" sz="1200"/>
            </a:br>
            <a:br>
              <a:rPr b="1" lang="en" sz="1200"/>
            </a:br>
            <a:r>
              <a:rPr b="1" lang="en" sz="1200"/>
              <a:t>Real-time location data, including attractions</a:t>
            </a:r>
            <a:endParaRPr b="1" sz="1200"/>
          </a:p>
        </p:txBody>
      </p:sp>
      <p:sp>
        <p:nvSpPr>
          <p:cNvPr id="442" name="Google Shape;442;p36"/>
          <p:cNvSpPr txBox="1"/>
          <p:nvPr>
            <p:ph idx="4294967295" type="subTitle"/>
          </p:nvPr>
        </p:nvSpPr>
        <p:spPr>
          <a:xfrm>
            <a:off x="4472900" y="3229050"/>
            <a:ext cx="2012100" cy="50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200"/>
              <a:t>Wiki </a:t>
            </a:r>
            <a:r>
              <a:rPr b="1" lang="en" sz="1200"/>
              <a:t>API</a:t>
            </a:r>
            <a:br>
              <a:rPr b="1" lang="en" sz="1200"/>
            </a:br>
            <a:br>
              <a:rPr b="1" lang="en" sz="1200"/>
            </a:br>
            <a:r>
              <a:rPr b="1" lang="en" sz="1200"/>
              <a:t>Provides brief description of locations </a:t>
            </a:r>
            <a:endParaRPr b="1" sz="1200"/>
          </a:p>
        </p:txBody>
      </p:sp>
      <p:sp>
        <p:nvSpPr>
          <p:cNvPr id="443" name="Google Shape;443;p36"/>
          <p:cNvSpPr/>
          <p:nvPr/>
        </p:nvSpPr>
        <p:spPr>
          <a:xfrm>
            <a:off x="6107850" y="1406900"/>
            <a:ext cx="1329000" cy="1329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44" name="Google Shape;444;p3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06915" y="1637259"/>
            <a:ext cx="1130875" cy="806703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36"/>
          <p:cNvSpPr txBox="1"/>
          <p:nvPr>
            <p:ph idx="4294967295" type="subTitle"/>
          </p:nvPr>
        </p:nvSpPr>
        <p:spPr>
          <a:xfrm>
            <a:off x="7436850" y="1416525"/>
            <a:ext cx="1728900" cy="50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Unsplash Image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API</a:t>
            </a:r>
            <a:br>
              <a:rPr b="1" lang="en" sz="1200"/>
            </a:br>
            <a:br>
              <a:rPr b="1" lang="en" sz="1200"/>
            </a:br>
            <a:r>
              <a:rPr b="1" lang="en" sz="1200"/>
              <a:t>O</a:t>
            </a:r>
            <a:r>
              <a:rPr b="1" lang="en" sz="1200"/>
              <a:t>pen collection of high-quality photos</a:t>
            </a:r>
            <a:endParaRPr b="1"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37"/>
          <p:cNvSpPr txBox="1"/>
          <p:nvPr>
            <p:ph type="title"/>
          </p:nvPr>
        </p:nvSpPr>
        <p:spPr>
          <a:xfrm>
            <a:off x="540000" y="445025"/>
            <a:ext cx="458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Beyond</a:t>
            </a:r>
            <a:r>
              <a:rPr lang="en"/>
              <a:t> the Lab</a:t>
            </a:r>
            <a:endParaRPr/>
          </a:p>
        </p:txBody>
      </p:sp>
      <p:sp>
        <p:nvSpPr>
          <p:cNvPr id="451" name="Google Shape;451;p37"/>
          <p:cNvSpPr/>
          <p:nvPr/>
        </p:nvSpPr>
        <p:spPr>
          <a:xfrm>
            <a:off x="540000" y="1250375"/>
            <a:ext cx="2012100" cy="2012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2" name="Google Shape;452;p37"/>
          <p:cNvSpPr txBox="1"/>
          <p:nvPr>
            <p:ph idx="4294967295" type="subTitle"/>
          </p:nvPr>
        </p:nvSpPr>
        <p:spPr>
          <a:xfrm>
            <a:off x="2627475" y="1290475"/>
            <a:ext cx="2334000" cy="50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Github Collaboration</a:t>
            </a:r>
            <a:br>
              <a:rPr lang="en" sz="1200"/>
            </a:br>
            <a:r>
              <a:rPr lang="en" sz="1200"/>
              <a:t>Track changes via version control and push pull requests</a:t>
            </a:r>
            <a:br>
              <a:rPr lang="en" sz="1200"/>
            </a:br>
            <a:endParaRPr sz="1200"/>
          </a:p>
          <a:p>
            <a:pPr indent="0" lvl="0" marL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CI/CD through telegram notifications</a:t>
            </a:r>
            <a:endParaRPr sz="1200"/>
          </a:p>
        </p:txBody>
      </p:sp>
      <p:sp>
        <p:nvSpPr>
          <p:cNvPr id="453" name="Google Shape;453;p37"/>
          <p:cNvSpPr/>
          <p:nvPr/>
        </p:nvSpPr>
        <p:spPr>
          <a:xfrm>
            <a:off x="5189263" y="1260900"/>
            <a:ext cx="2012100" cy="2012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54" name="Google Shape;45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813" y="1562725"/>
            <a:ext cx="2466473" cy="1387400"/>
          </a:xfrm>
          <a:prstGeom prst="rect">
            <a:avLst/>
          </a:prstGeom>
          <a:noFill/>
          <a:ln>
            <a:noFill/>
          </a:ln>
        </p:spPr>
      </p:pic>
      <p:sp>
        <p:nvSpPr>
          <p:cNvPr id="455" name="Google Shape;455;p37"/>
          <p:cNvSpPr txBox="1"/>
          <p:nvPr>
            <p:ph idx="4294967295" type="subTitle"/>
          </p:nvPr>
        </p:nvSpPr>
        <p:spPr>
          <a:xfrm>
            <a:off x="7266550" y="1357825"/>
            <a:ext cx="1671900" cy="50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Visualisation</a:t>
            </a:r>
            <a:r>
              <a:rPr b="1" lang="en" sz="1600"/>
              <a:t> </a:t>
            </a:r>
            <a:endParaRPr b="1" sz="1600"/>
          </a:p>
          <a:p>
            <a:pPr indent="0" lvl="0" marL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Library</a:t>
            </a:r>
            <a:br>
              <a:rPr b="1" lang="en" sz="1600"/>
            </a:br>
            <a:endParaRPr b="1" sz="1600"/>
          </a:p>
          <a:p>
            <a:pPr indent="0" lvl="0" marL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Chart.js used to generate dynamic </a:t>
            </a:r>
            <a:r>
              <a:rPr lang="en" sz="1200"/>
              <a:t>pie charts</a:t>
            </a:r>
            <a:r>
              <a:rPr lang="en" sz="1200"/>
              <a:t> in our budget tracker</a:t>
            </a:r>
            <a:endParaRPr sz="1200"/>
          </a:p>
        </p:txBody>
      </p:sp>
      <p:pic>
        <p:nvPicPr>
          <p:cNvPr id="456" name="Google Shape;456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8541" y="1590300"/>
            <a:ext cx="1853573" cy="1332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57" name="Google Shape;457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27463" y="3089124"/>
            <a:ext cx="2173770" cy="188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8"/>
          <p:cNvSpPr txBox="1"/>
          <p:nvPr>
            <p:ph type="title"/>
          </p:nvPr>
        </p:nvSpPr>
        <p:spPr>
          <a:xfrm>
            <a:off x="272100" y="1734488"/>
            <a:ext cx="8599800" cy="114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Website Demo</a:t>
            </a:r>
            <a:endParaRPr/>
          </a:p>
        </p:txBody>
      </p:sp>
      <p:sp>
        <p:nvSpPr>
          <p:cNvPr id="463" name="Google Shape;463;p38"/>
          <p:cNvSpPr txBox="1"/>
          <p:nvPr>
            <p:ph idx="1" type="subTitle"/>
          </p:nvPr>
        </p:nvSpPr>
        <p:spPr>
          <a:xfrm>
            <a:off x="1055250" y="3132575"/>
            <a:ext cx="7033500" cy="3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Presenting TripPal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avel Booking App Pitch Deck by Slidesgo">
  <a:themeElements>
    <a:clrScheme name="Simple Light">
      <a:dk1>
        <a:srgbClr val="FFFFFF"/>
      </a:dk1>
      <a:lt1>
        <a:srgbClr val="FFFFFF"/>
      </a:lt1>
      <a:dk2>
        <a:srgbClr val="5C71E8"/>
      </a:dk2>
      <a:lt2>
        <a:srgbClr val="EFEFEF"/>
      </a:lt2>
      <a:accent1>
        <a:srgbClr val="5C71E8"/>
      </a:accent1>
      <a:accent2>
        <a:srgbClr val="B1BFF9"/>
      </a:accent2>
      <a:accent3>
        <a:srgbClr val="424180"/>
      </a:accent3>
      <a:accent4>
        <a:srgbClr val="B1BFF9"/>
      </a:accent4>
      <a:accent5>
        <a:srgbClr val="7B8CE0"/>
      </a:accent5>
      <a:accent6>
        <a:srgbClr val="424180"/>
      </a:accent6>
      <a:hlink>
        <a:srgbClr val="5C71E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