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vi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0"/>
            <a:ext cx="64293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0"/>
            <a:ext cx="64293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jp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0"/>
            <a:ext cx="64293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.jp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0"/>
            <a:ext cx="64293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.jp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0"/>
            <a:ext cx="64293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0"/>
            <a:ext cx="64293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