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75" d="100"/>
          <a:sy n="75" d="100"/>
        </p:scale>
        <p:origin x="223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ED03-6400-493A-B375-22F104CC3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399D2-78AF-4C2D-998B-6A32723B4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84024-D4D2-402F-953C-271F2655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D6-2909-4C35-8C57-99C56362DF70}" type="datetimeFigureOut">
              <a:rPr lang="en-MY" smtClean="0"/>
              <a:t>4/7/2020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30F4B-02AE-4F46-8972-3F36C8E6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EA092-2BFD-4849-8429-377CD7BE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F893-FFD5-4AF8-B03B-E7579B45EB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066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91CE-31DA-4FBC-BDAF-C2476796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2B5E5-3E2D-4E97-9492-99149973C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BBF1C-08D6-472C-A7C7-94857E30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D6-2909-4C35-8C57-99C56362DF70}" type="datetimeFigureOut">
              <a:rPr lang="en-MY" smtClean="0"/>
              <a:t>4/7/2020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31EC-FA1E-43F7-914D-7FCFE5B3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641B-76F2-44C4-87B4-4632E86D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F893-FFD5-4AF8-B03B-E7579B45EB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672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1D62A-EA12-4DCE-B774-CE87F0E47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93C9B-DF59-4759-AFE3-306BD5FA6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C7A8F-A42D-4D91-A1B6-E1702B3B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D6-2909-4C35-8C57-99C56362DF70}" type="datetimeFigureOut">
              <a:rPr lang="en-MY" smtClean="0"/>
              <a:t>4/7/2020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68F50-AFD2-4A8F-97A1-67E08EA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541D-11E5-4257-99C3-7254ED12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F893-FFD5-4AF8-B03B-E7579B45EB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347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30B6-58E9-41E0-B28C-7D00724C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1826-1CA4-44E4-A287-42A185AB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DBC60-C734-446B-9797-F540DC87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D6-2909-4C35-8C57-99C56362DF70}" type="datetimeFigureOut">
              <a:rPr lang="en-MY" smtClean="0"/>
              <a:t>4/7/2020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2159D-2309-48EB-B8D7-4DC8FFB1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97AB5-DD7D-4F9E-89EF-0B19659B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F893-FFD5-4AF8-B03B-E7579B45EB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851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B170-B402-41CC-995B-344E6F9E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9DC4F-D0F2-4CD9-9D8E-FBD7EABAB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95198-70DB-417C-95A5-A207A5A2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D6-2909-4C35-8C57-99C56362DF70}" type="datetimeFigureOut">
              <a:rPr lang="en-MY" smtClean="0"/>
              <a:t>4/7/2020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D336-B9B5-4F1A-980C-EF25CB38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5BA3-39E2-4719-84E3-3797A00A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F893-FFD5-4AF8-B03B-E7579B45EB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412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A41A-1A6F-4881-BC7B-373680EB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6106-16A1-405A-B64B-32C7011E9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99F5-7540-47E5-B4DF-E0034C404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8DE0E-178E-4F8F-8547-189CCACA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D6-2909-4C35-8C57-99C56362DF70}" type="datetimeFigureOut">
              <a:rPr lang="en-MY" smtClean="0"/>
              <a:t>4/7/2020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642C2-92AB-4241-9A77-A0A0FD6C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6ECE4-3E95-45D3-831B-36CD9800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F893-FFD5-4AF8-B03B-E7579B45EB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726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261D-73DF-44D2-9581-EF5F3354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5CF2B-3F19-44E2-A355-63A606E5F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D22B9-B664-48C2-A8DA-BD7A35E51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02796-D18B-4720-BAFA-46FC4F535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6E685-9AD1-4EB4-904F-6E210F2B1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C2FD0-AB81-4994-813E-66609FA5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D6-2909-4C35-8C57-99C56362DF70}" type="datetimeFigureOut">
              <a:rPr lang="en-MY" smtClean="0"/>
              <a:t>4/7/2020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B9D6D-AFAA-47B9-A7F3-B3989FBB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CBA40-18CC-4AFF-8DE6-4E979D7D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F893-FFD5-4AF8-B03B-E7579B45EB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793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32C9-7C60-4221-8144-77B9CBD5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D8E82-3CA1-4186-9EA9-95D58E1F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D6-2909-4C35-8C57-99C56362DF70}" type="datetimeFigureOut">
              <a:rPr lang="en-MY" smtClean="0"/>
              <a:t>4/7/2020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07EC2-16D2-46F8-BFC3-FCA7E898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D2418-AD24-409F-BD69-474731F3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F893-FFD5-4AF8-B03B-E7579B45EB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019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0229B-F632-4427-A843-A82BF2D5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D6-2909-4C35-8C57-99C56362DF70}" type="datetimeFigureOut">
              <a:rPr lang="en-MY" smtClean="0"/>
              <a:t>4/7/2020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9684E-BF30-453B-A8A9-B5541467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AAC90-4A04-4AED-B112-1B4BDEF2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F893-FFD5-4AF8-B03B-E7579B45EB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994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FD47-5E94-4354-A710-A0365895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70B5-2A3D-40A3-A59C-91FACC6D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4A650-CC89-4AD6-A180-8B58D661F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5526C-9CB0-4788-94F8-2EECD94F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D6-2909-4C35-8C57-99C56362DF70}" type="datetimeFigureOut">
              <a:rPr lang="en-MY" smtClean="0"/>
              <a:t>4/7/2020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5215-D879-423A-9F9A-F72033E8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F43D4-C52A-4DDC-80F2-12B03EAA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F893-FFD5-4AF8-B03B-E7579B45EB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96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A4D1-0A4F-47B0-8526-850073D3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0E59D-8ABF-4C1E-97A6-887E5D080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6E094-0FCA-41AC-8158-881901632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AF55D-D795-4124-A22C-89552509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D6-2909-4C35-8C57-99C56362DF70}" type="datetimeFigureOut">
              <a:rPr lang="en-MY" smtClean="0"/>
              <a:t>4/7/2020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2D3EE-A2AB-440C-B827-49FCAD32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AB5D3-9F90-458A-B8F5-6F30FB7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F893-FFD5-4AF8-B03B-E7579B45EB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741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2BD82-910C-4F87-80A3-D8E01938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A188A-2590-4E4F-BC53-2B2BB78A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23B13-13D7-4D0A-BFFE-400B05E9D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50D6-2909-4C35-8C57-99C56362DF70}" type="datetimeFigureOut">
              <a:rPr lang="en-MY" smtClean="0"/>
              <a:t>4/7/2020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3002F-046D-4E58-B41F-2D818A728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A9C74-4BAE-4379-B29F-2CC2357C2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0F893-FFD5-4AF8-B03B-E7579B45EB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552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8B68C0A5-8F5A-4729-B9D9-14A6D9E459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9" b="89778" l="51556" r="64000">
                        <a14:foregroundMark x1="57778" y1="6667" x2="57778" y2="26667"/>
                        <a14:foregroundMark x1="55111" y1="6667" x2="55111" y2="6667"/>
                        <a14:foregroundMark x1="54222" y1="4889" x2="57778" y2="11556"/>
                        <a14:backgroundMark x1="53778" y1="4889" x2="53778" y2="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376" r="33629" b="49791"/>
          <a:stretch/>
        </p:blipFill>
        <p:spPr>
          <a:xfrm rot="16200000">
            <a:off x="7671488" y="3587774"/>
            <a:ext cx="659103" cy="2068972"/>
          </a:xfrm>
          <a:prstGeom prst="rect">
            <a:avLst/>
          </a:prstGeom>
        </p:spPr>
      </p:pic>
      <p:pic>
        <p:nvPicPr>
          <p:cNvPr id="7" name="Picture 6" descr="A close up of a stool&#10;&#10;Description automatically generated">
            <a:extLst>
              <a:ext uri="{FF2B5EF4-FFF2-40B4-BE49-F238E27FC236}">
                <a16:creationId xmlns:a16="http://schemas.microsoft.com/office/drawing/2014/main" id="{CF829B03-FD87-4BE1-80A9-5C58917BDC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1228" r="956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920"/>
          <a:stretch/>
        </p:blipFill>
        <p:spPr>
          <a:xfrm>
            <a:off x="4399581" y="2233417"/>
            <a:ext cx="571583" cy="603092"/>
          </a:xfrm>
          <a:prstGeom prst="rect">
            <a:avLst/>
          </a:prstGeom>
        </p:spPr>
      </p:pic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48AABFF7-9730-4B4A-8305-A9FA6E61A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83" y="1032920"/>
            <a:ext cx="2363250" cy="1645472"/>
          </a:xfrm>
          <a:prstGeom prst="rect">
            <a:avLst/>
          </a:prstGeom>
        </p:spPr>
      </p:pic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AE96D3F7-855E-467D-86B7-605341763C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7000" l="6000" r="92333">
                        <a14:foregroundMark x1="8667" y1="21500" x2="12667" y2="74500"/>
                        <a14:foregroundMark x1="12667" y1="74500" x2="23000" y2="87500"/>
                        <a14:foregroundMark x1="23000" y1="87500" x2="36667" y2="88000"/>
                        <a14:foregroundMark x1="36667" y1="88000" x2="69000" y2="81000"/>
                        <a14:foregroundMark x1="86000" y1="22500" x2="86000" y2="28500"/>
                        <a14:foregroundMark x1="88000" y1="47500" x2="82333" y2="64500"/>
                        <a14:foregroundMark x1="82333" y1="64500" x2="81667" y2="74000"/>
                        <a14:foregroundMark x1="89333" y1="17500" x2="79333" y2="27000"/>
                        <a14:foregroundMark x1="79333" y1="27000" x2="78333" y2="31000"/>
                        <a14:foregroundMark x1="81333" y1="46000" x2="89000" y2="49000"/>
                        <a14:foregroundMark x1="75000" y1="73500" x2="87000" y2="66000"/>
                        <a14:foregroundMark x1="87000" y1="66000" x2="87667" y2="84000"/>
                        <a14:foregroundMark x1="87667" y1="84000" x2="89000" y2="68500"/>
                        <a14:foregroundMark x1="8333" y1="20500" x2="5667" y2="75500"/>
                        <a14:foregroundMark x1="5667" y1="75500" x2="9667" y2="39000"/>
                        <a14:foregroundMark x1="9667" y1="39000" x2="9000" y2="22000"/>
                        <a14:foregroundMark x1="9000" y1="22000" x2="5333" y2="38000"/>
                        <a14:foregroundMark x1="5333" y1="38000" x2="6667" y2="75500"/>
                        <a14:foregroundMark x1="6667" y1="75500" x2="8667" y2="33000"/>
                        <a14:foregroundMark x1="7333" y1="21500" x2="6333" y2="30500"/>
                        <a14:foregroundMark x1="7333" y1="21000" x2="7333" y2="28000"/>
                        <a14:foregroundMark x1="29000" y1="22500" x2="35000" y2="34000"/>
                        <a14:foregroundMark x1="35000" y1="22500" x2="26667" y2="36000"/>
                        <a14:foregroundMark x1="26667" y1="36000" x2="26333" y2="38000"/>
                        <a14:foregroundMark x1="14333" y1="95000" x2="24667" y2="95500"/>
                        <a14:foregroundMark x1="53667" y1="96500" x2="64333" y2="96500"/>
                        <a14:foregroundMark x1="67333" y1="96500" x2="60667" y2="95000"/>
                        <a14:foregroundMark x1="69000" y1="97000" x2="54667" y2="97000"/>
                        <a14:foregroundMark x1="91667" y1="66500" x2="91333" y2="85500"/>
                        <a14:foregroundMark x1="91000" y1="67000" x2="91667" y2="82000"/>
                        <a14:foregroundMark x1="92333" y1="71000" x2="91667" y2="8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51" y="3191182"/>
            <a:ext cx="4286699" cy="2857799"/>
          </a:xfrm>
          <a:prstGeom prst="rect">
            <a:avLst/>
          </a:prstGeom>
        </p:spPr>
      </p:pic>
      <p:pic>
        <p:nvPicPr>
          <p:cNvPr id="15" name="Picture 14" descr="A close up of a pole&#10;&#10;Description automatically generated">
            <a:extLst>
              <a:ext uri="{FF2B5EF4-FFF2-40B4-BE49-F238E27FC236}">
                <a16:creationId xmlns:a16="http://schemas.microsoft.com/office/drawing/2014/main" id="{35CE151A-31C6-409B-988A-D714E731665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51" b="41593"/>
          <a:stretch/>
        </p:blipFill>
        <p:spPr>
          <a:xfrm rot="5400000">
            <a:off x="4705322" y="2305862"/>
            <a:ext cx="918413" cy="142881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B099809A-33E5-43C3-8FF8-523F7E78EBB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9" r="38554"/>
          <a:stretch/>
        </p:blipFill>
        <p:spPr>
          <a:xfrm>
            <a:off x="5005443" y="1017144"/>
            <a:ext cx="403856" cy="109255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F04E7F-6420-4016-8D2C-39724CCE953E}"/>
              </a:ext>
            </a:extLst>
          </p:cNvPr>
          <p:cNvCxnSpPr/>
          <p:nvPr/>
        </p:nvCxnSpPr>
        <p:spPr>
          <a:xfrm flipV="1">
            <a:off x="5146411" y="2730500"/>
            <a:ext cx="0" cy="900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033117-2E7A-40EB-A16B-82F60D5A4BCE}"/>
              </a:ext>
            </a:extLst>
          </p:cNvPr>
          <p:cNvCxnSpPr/>
          <p:nvPr/>
        </p:nvCxnSpPr>
        <p:spPr>
          <a:xfrm flipV="1">
            <a:off x="5269627" y="1832309"/>
            <a:ext cx="0" cy="1800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AFAE72-88DB-40C7-8FCA-A8C593270723}"/>
              </a:ext>
            </a:extLst>
          </p:cNvPr>
          <p:cNvCxnSpPr/>
          <p:nvPr/>
        </p:nvCxnSpPr>
        <p:spPr>
          <a:xfrm flipV="1">
            <a:off x="5047386" y="2734832"/>
            <a:ext cx="0" cy="900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C1B7F9-20AB-44A3-86E2-4C59BD88083E}"/>
              </a:ext>
            </a:extLst>
          </p:cNvPr>
          <p:cNvCxnSpPr>
            <a:cxnSpLocks/>
          </p:cNvCxnSpPr>
          <p:nvPr/>
        </p:nvCxnSpPr>
        <p:spPr>
          <a:xfrm flipH="1">
            <a:off x="4796492" y="2747167"/>
            <a:ext cx="26041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C4012D-6C97-4781-B988-1316BC7B0A18}"/>
              </a:ext>
            </a:extLst>
          </p:cNvPr>
          <p:cNvCxnSpPr>
            <a:cxnSpLocks/>
          </p:cNvCxnSpPr>
          <p:nvPr/>
        </p:nvCxnSpPr>
        <p:spPr>
          <a:xfrm flipV="1">
            <a:off x="4947373" y="2863848"/>
            <a:ext cx="0" cy="7728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57E2B7-3791-406B-8DD3-CCC5FFFB88B2}"/>
              </a:ext>
            </a:extLst>
          </p:cNvPr>
          <p:cNvCxnSpPr>
            <a:cxnSpLocks/>
          </p:cNvCxnSpPr>
          <p:nvPr/>
        </p:nvCxnSpPr>
        <p:spPr>
          <a:xfrm flipH="1">
            <a:off x="4583768" y="2873802"/>
            <a:ext cx="37312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F026A3-1868-4052-B38C-3E0D380704CF}"/>
              </a:ext>
            </a:extLst>
          </p:cNvPr>
          <p:cNvCxnSpPr>
            <a:cxnSpLocks/>
          </p:cNvCxnSpPr>
          <p:nvPr/>
        </p:nvCxnSpPr>
        <p:spPr>
          <a:xfrm flipV="1">
            <a:off x="4583768" y="2696685"/>
            <a:ext cx="0" cy="1846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BA14FC-BCED-43FC-AD90-F7DC28973E37}"/>
              </a:ext>
            </a:extLst>
          </p:cNvPr>
          <p:cNvCxnSpPr>
            <a:cxnSpLocks/>
          </p:cNvCxnSpPr>
          <p:nvPr/>
        </p:nvCxnSpPr>
        <p:spPr>
          <a:xfrm flipV="1">
            <a:off x="4413870" y="3183357"/>
            <a:ext cx="0" cy="46434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F2915E-4882-4312-8D05-F9487B9DDEB4}"/>
              </a:ext>
            </a:extLst>
          </p:cNvPr>
          <p:cNvCxnSpPr>
            <a:cxnSpLocks/>
          </p:cNvCxnSpPr>
          <p:nvPr/>
        </p:nvCxnSpPr>
        <p:spPr>
          <a:xfrm flipH="1">
            <a:off x="4413871" y="3180500"/>
            <a:ext cx="2698782" cy="592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C8B086-C869-43EB-8B2D-EB9E8EBB4A39}"/>
              </a:ext>
            </a:extLst>
          </p:cNvPr>
          <p:cNvCxnSpPr>
            <a:cxnSpLocks/>
          </p:cNvCxnSpPr>
          <p:nvPr/>
        </p:nvCxnSpPr>
        <p:spPr>
          <a:xfrm flipV="1">
            <a:off x="7112653" y="2409458"/>
            <a:ext cx="1" cy="78172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FD06A2-5EB9-4C72-B5CD-06AC88F50790}"/>
              </a:ext>
            </a:extLst>
          </p:cNvPr>
          <p:cNvCxnSpPr>
            <a:cxnSpLocks/>
          </p:cNvCxnSpPr>
          <p:nvPr/>
        </p:nvCxnSpPr>
        <p:spPr>
          <a:xfrm flipV="1">
            <a:off x="5780090" y="3299920"/>
            <a:ext cx="1" cy="33709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3C21D9-E8DE-46BD-9BBF-C0EEBEA56933}"/>
              </a:ext>
            </a:extLst>
          </p:cNvPr>
          <p:cNvCxnSpPr>
            <a:cxnSpLocks/>
          </p:cNvCxnSpPr>
          <p:nvPr/>
        </p:nvCxnSpPr>
        <p:spPr>
          <a:xfrm flipH="1">
            <a:off x="5773741" y="3312190"/>
            <a:ext cx="144662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C3EA3C9-A1D6-4164-BCDF-DB36F43902E3}"/>
              </a:ext>
            </a:extLst>
          </p:cNvPr>
          <p:cNvCxnSpPr>
            <a:cxnSpLocks/>
          </p:cNvCxnSpPr>
          <p:nvPr/>
        </p:nvCxnSpPr>
        <p:spPr>
          <a:xfrm flipH="1" flipV="1">
            <a:off x="7208503" y="2409458"/>
            <a:ext cx="10512" cy="913325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A3ACFEE-E0C0-42B4-9B69-47CD41555B00}"/>
              </a:ext>
            </a:extLst>
          </p:cNvPr>
          <p:cNvCxnSpPr>
            <a:cxnSpLocks/>
          </p:cNvCxnSpPr>
          <p:nvPr/>
        </p:nvCxnSpPr>
        <p:spPr>
          <a:xfrm flipV="1">
            <a:off x="5885465" y="3398049"/>
            <a:ext cx="1" cy="23245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8448F0C-BFE5-4582-8A6C-AA7F4A0EE3A7}"/>
              </a:ext>
            </a:extLst>
          </p:cNvPr>
          <p:cNvCxnSpPr>
            <a:cxnSpLocks/>
          </p:cNvCxnSpPr>
          <p:nvPr/>
        </p:nvCxnSpPr>
        <p:spPr>
          <a:xfrm flipH="1">
            <a:off x="5879115" y="3410318"/>
            <a:ext cx="144662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652813-1AAB-4B0C-8C1E-B82AEBFD1521}"/>
              </a:ext>
            </a:extLst>
          </p:cNvPr>
          <p:cNvCxnSpPr>
            <a:cxnSpLocks/>
          </p:cNvCxnSpPr>
          <p:nvPr/>
        </p:nvCxnSpPr>
        <p:spPr>
          <a:xfrm flipH="1" flipV="1">
            <a:off x="7310347" y="2409458"/>
            <a:ext cx="10511" cy="101145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4D43E5-033C-4BAF-8642-4E83FC886140}"/>
              </a:ext>
            </a:extLst>
          </p:cNvPr>
          <p:cNvSpPr txBox="1"/>
          <p:nvPr/>
        </p:nvSpPr>
        <p:spPr>
          <a:xfrm>
            <a:off x="6560424" y="914364"/>
            <a:ext cx="1593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NDIR Sensor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3AB9A4-3D30-43E3-827F-22D45275363F}"/>
              </a:ext>
            </a:extLst>
          </p:cNvPr>
          <p:cNvSpPr txBox="1"/>
          <p:nvPr/>
        </p:nvSpPr>
        <p:spPr>
          <a:xfrm>
            <a:off x="4472673" y="796963"/>
            <a:ext cx="1593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A3F126-7809-406C-BF41-EC2334DF4522}"/>
              </a:ext>
            </a:extLst>
          </p:cNvPr>
          <p:cNvSpPr txBox="1"/>
          <p:nvPr/>
        </p:nvSpPr>
        <p:spPr>
          <a:xfrm>
            <a:off x="3293890" y="2325501"/>
            <a:ext cx="1593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E02D34-E4B2-492E-905D-752A37D6D8E0}"/>
              </a:ext>
            </a:extLst>
          </p:cNvPr>
          <p:cNvSpPr txBox="1"/>
          <p:nvPr/>
        </p:nvSpPr>
        <p:spPr>
          <a:xfrm>
            <a:off x="5082161" y="6039454"/>
            <a:ext cx="1593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 Model B+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185DD6-D8CD-43A8-9704-33BFD134CFA2}"/>
              </a:ext>
            </a:extLst>
          </p:cNvPr>
          <p:cNvSpPr txBox="1"/>
          <p:nvPr/>
        </p:nvSpPr>
        <p:spPr>
          <a:xfrm>
            <a:off x="8154332" y="4015709"/>
            <a:ext cx="1593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</a:p>
        </p:txBody>
      </p:sp>
      <p:pic>
        <p:nvPicPr>
          <p:cNvPr id="12" name="Picture 11" descr="A close up of a speaker&#10;&#10;Description automatically generated">
            <a:extLst>
              <a:ext uri="{FF2B5EF4-FFF2-40B4-BE49-F238E27FC236}">
                <a16:creationId xmlns:a16="http://schemas.microsoft.com/office/drawing/2014/main" id="{DA967ED0-B003-4B7C-AFD2-3A99A9CFF33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1" t="34585" r="26287" b="38042"/>
          <a:stretch/>
        </p:blipFill>
        <p:spPr>
          <a:xfrm>
            <a:off x="8637186" y="4309609"/>
            <a:ext cx="779415" cy="72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3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Li Tung</dc:creator>
  <cp:lastModifiedBy>Tan Li Tung</cp:lastModifiedBy>
  <cp:revision>8</cp:revision>
  <dcterms:created xsi:type="dcterms:W3CDTF">2020-07-04T12:33:41Z</dcterms:created>
  <dcterms:modified xsi:type="dcterms:W3CDTF">2020-07-04T14:24:46Z</dcterms:modified>
</cp:coreProperties>
</file>