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57" r:id="rId4"/>
    <p:sldId id="267" r:id="rId5"/>
    <p:sldId id="265" r:id="rId6"/>
    <p:sldId id="263" r:id="rId7"/>
    <p:sldId id="275" r:id="rId8"/>
    <p:sldId id="274" r:id="rId9"/>
    <p:sldId id="261" r:id="rId10"/>
    <p:sldId id="273" r:id="rId11"/>
    <p:sldId id="276" r:id="rId12"/>
    <p:sldId id="266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nva Sans" panose="020B0604020202020204" charset="0"/>
      <p:regular r:id="rId19"/>
    </p:embeddedFont>
    <p:embeddedFont>
      <p:font typeface="Kenao Sans Serif" panose="020B0604020202020204" charset="-18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083" autoAdjust="0"/>
  </p:normalViewPr>
  <p:slideViewPr>
    <p:cSldViewPr>
      <p:cViewPr varScale="1">
        <p:scale>
          <a:sx n="70" d="100"/>
          <a:sy n="70" d="100"/>
        </p:scale>
        <p:origin x="150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5A722-B289-409E-B307-9D999766AD91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5EA83-4C72-49A0-8E4A-7172D3659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90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1028700" y="3361226"/>
            <a:ext cx="16230600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vi-VN" sz="8000" b="1" dirty="0">
                <a:solidFill>
                  <a:schemeClr val="tx2"/>
                </a:solidFill>
                <a:latin typeface="+mj-lt"/>
              </a:rPr>
              <a:t>TRIỄN KHAI WEB BÁN ĐÀN</a:t>
            </a:r>
          </a:p>
          <a:p>
            <a:pPr algn="ctr"/>
            <a:r>
              <a:rPr lang="vi-VN" sz="8000" b="1" dirty="0">
                <a:solidFill>
                  <a:schemeClr val="tx2"/>
                </a:solidFill>
                <a:latin typeface="+mj-lt"/>
              </a:rPr>
              <a:t>(</a:t>
            </a:r>
            <a:r>
              <a:rPr lang="vi-VN" sz="8000" b="1" dirty="0" err="1">
                <a:solidFill>
                  <a:schemeClr val="tx2"/>
                </a:solidFill>
                <a:latin typeface="+mj-lt"/>
              </a:rPr>
              <a:t>Store</a:t>
            </a:r>
            <a:r>
              <a:rPr lang="vi-VN" sz="80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8000" b="1" dirty="0" err="1">
                <a:solidFill>
                  <a:schemeClr val="tx2"/>
                </a:solidFill>
                <a:latin typeface="+mj-lt"/>
              </a:rPr>
              <a:t>Now</a:t>
            </a:r>
            <a:r>
              <a:rPr lang="vi-VN" sz="8000" b="1" dirty="0">
                <a:solidFill>
                  <a:schemeClr val="tx2"/>
                </a:solidFill>
                <a:latin typeface="+mj-lt"/>
              </a:rPr>
              <a:t>)</a:t>
            </a:r>
            <a:endParaRPr lang="en-US" sz="80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058841" y="1409700"/>
            <a:ext cx="11684087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40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BÁO CÁO MÔN HỌC</a:t>
            </a:r>
          </a:p>
          <a:p>
            <a:pPr algn="ctr"/>
            <a:r>
              <a:rPr lang="en-US" sz="40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CÔNG NGHỆ PHẦN MỀM</a:t>
            </a:r>
          </a:p>
        </p:txBody>
      </p:sp>
      <p:sp>
        <p:nvSpPr>
          <p:cNvPr id="14" name="Freeform 14"/>
          <p:cNvSpPr/>
          <p:nvPr/>
        </p:nvSpPr>
        <p:spPr>
          <a:xfrm rot="2232724">
            <a:off x="15132643" y="6865213"/>
            <a:ext cx="3727780" cy="3897897"/>
          </a:xfrm>
          <a:custGeom>
            <a:avLst/>
            <a:gdLst/>
            <a:ahLst/>
            <a:cxnLst/>
            <a:rect l="l" t="t" r="r" b="b"/>
            <a:pathLst>
              <a:path w="4678108" h="4891593">
                <a:moveTo>
                  <a:pt x="0" y="0"/>
                </a:moveTo>
                <a:lnTo>
                  <a:pt x="4678108" y="0"/>
                </a:lnTo>
                <a:lnTo>
                  <a:pt x="4678108" y="4891593"/>
                </a:lnTo>
                <a:lnTo>
                  <a:pt x="0" y="48915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2531992" flipH="1" flipV="1">
            <a:off x="-573677" y="-451945"/>
            <a:ext cx="3713258" cy="3882712"/>
          </a:xfrm>
          <a:custGeom>
            <a:avLst/>
            <a:gdLst/>
            <a:ahLst/>
            <a:cxnLst/>
            <a:rect l="l" t="t" r="r" b="b"/>
            <a:pathLst>
              <a:path w="4678108" h="4891593">
                <a:moveTo>
                  <a:pt x="4678108" y="4891593"/>
                </a:moveTo>
                <a:lnTo>
                  <a:pt x="0" y="4891593"/>
                </a:lnTo>
                <a:lnTo>
                  <a:pt x="0" y="0"/>
                </a:lnTo>
                <a:lnTo>
                  <a:pt x="4678108" y="0"/>
                </a:lnTo>
                <a:lnTo>
                  <a:pt x="4678108" y="489159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7" name="Hình ảnh 16">
            <a:extLst>
              <a:ext uri="{FF2B5EF4-FFF2-40B4-BE49-F238E27FC236}">
                <a16:creationId xmlns:a16="http://schemas.microsoft.com/office/drawing/2014/main" id="{6F333F32-1380-4E65-81C0-4896B427B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6737" y="419100"/>
            <a:ext cx="4737063" cy="2462213"/>
          </a:xfrm>
          <a:prstGeom prst="rect">
            <a:avLst/>
          </a:prstGeom>
        </p:spPr>
      </p:pic>
      <p:sp>
        <p:nvSpPr>
          <p:cNvPr id="20" name="TextBox 5">
            <a:extLst>
              <a:ext uri="{FF2B5EF4-FFF2-40B4-BE49-F238E27FC236}">
                <a16:creationId xmlns:a16="http://schemas.microsoft.com/office/drawing/2014/main" id="{4C7AD1FE-35BB-4271-9867-1AF6B3A27129}"/>
              </a:ext>
            </a:extLst>
          </p:cNvPr>
          <p:cNvSpPr txBox="1"/>
          <p:nvPr/>
        </p:nvSpPr>
        <p:spPr>
          <a:xfrm>
            <a:off x="2121276" y="6868206"/>
            <a:ext cx="58674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3600" b="1" dirty="0">
                <a:solidFill>
                  <a:srgbClr val="0D0F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</a:p>
          <a:p>
            <a:r>
              <a:rPr lang="vi-VN" sz="3600" b="1" dirty="0">
                <a:solidFill>
                  <a:srgbClr val="0D0F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</a:t>
            </a:r>
            <a:r>
              <a:rPr lang="vi-VN" sz="3600" b="1" dirty="0" err="1">
                <a:solidFill>
                  <a:srgbClr val="0D0F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vi-VN" sz="3600" b="1" dirty="0">
                <a:solidFill>
                  <a:srgbClr val="0D0F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solidFill>
                  <a:srgbClr val="0D0F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vi-VN" sz="3600" b="1" dirty="0">
                <a:solidFill>
                  <a:srgbClr val="0D0F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Ân</a:t>
            </a:r>
            <a:endParaRPr lang="en-US" sz="3600" b="1" dirty="0">
              <a:solidFill>
                <a:srgbClr val="0D0F6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6CFA6DEF-DA60-420F-9675-573ABB75F3D7}"/>
              </a:ext>
            </a:extLst>
          </p:cNvPr>
          <p:cNvSpPr txBox="1"/>
          <p:nvPr/>
        </p:nvSpPr>
        <p:spPr>
          <a:xfrm>
            <a:off x="9601200" y="6898984"/>
            <a:ext cx="7162800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00"/>
              </a:lnSpc>
            </a:pPr>
            <a:r>
              <a:rPr lang="vi-VN" sz="3600" b="1" dirty="0">
                <a:solidFill>
                  <a:srgbClr val="0D0F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SVTH:</a:t>
            </a:r>
          </a:p>
          <a:p>
            <a:pPr>
              <a:lnSpc>
                <a:spcPts val="4200"/>
              </a:lnSpc>
            </a:pPr>
            <a:r>
              <a:rPr lang="vi-VN" sz="3600" b="1" dirty="0" err="1">
                <a:solidFill>
                  <a:srgbClr val="0D0F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vi-VN" sz="3600" b="1" dirty="0">
                <a:solidFill>
                  <a:srgbClr val="0D0F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solidFill>
                  <a:srgbClr val="0D0F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Khánh</a:t>
            </a:r>
            <a:r>
              <a:rPr lang="vi-VN" sz="3600" b="1" dirty="0">
                <a:solidFill>
                  <a:srgbClr val="0D0F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Đăng _ 110121009</a:t>
            </a:r>
          </a:p>
          <a:p>
            <a:pPr>
              <a:lnSpc>
                <a:spcPts val="4200"/>
              </a:lnSpc>
            </a:pPr>
            <a:r>
              <a:rPr lang="vi-VN" sz="3600" b="1" dirty="0" err="1">
                <a:solidFill>
                  <a:srgbClr val="0D0F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vi-VN" sz="3600" b="1" dirty="0">
                <a:solidFill>
                  <a:srgbClr val="0D0F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solidFill>
                  <a:srgbClr val="0D0F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vi-VN" sz="3600" b="1" dirty="0">
                <a:solidFill>
                  <a:srgbClr val="0D0F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solidFill>
                  <a:srgbClr val="0D0F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Lộc</a:t>
            </a:r>
            <a:r>
              <a:rPr lang="vi-VN" sz="3600" b="1" dirty="0">
                <a:solidFill>
                  <a:srgbClr val="0D0F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_ 110121189</a:t>
            </a:r>
          </a:p>
          <a:p>
            <a:pPr>
              <a:lnSpc>
                <a:spcPts val="4200"/>
              </a:lnSpc>
            </a:pPr>
            <a:r>
              <a:rPr lang="vi-VN" sz="3600" b="1" dirty="0">
                <a:solidFill>
                  <a:srgbClr val="0D0F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vi-VN" sz="3600" b="1" dirty="0" err="1">
                <a:solidFill>
                  <a:srgbClr val="0D0F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Tuyết</a:t>
            </a:r>
            <a:r>
              <a:rPr lang="vi-VN" sz="3600" b="1" dirty="0">
                <a:solidFill>
                  <a:srgbClr val="0D0F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solidFill>
                  <a:srgbClr val="0D0F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Huệ</a:t>
            </a:r>
            <a:r>
              <a:rPr lang="vi-VN" sz="3600" b="1" dirty="0">
                <a:solidFill>
                  <a:srgbClr val="0D0F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_ 110121160</a:t>
            </a:r>
            <a:endParaRPr lang="en-US" sz="3600" b="1" dirty="0">
              <a:solidFill>
                <a:srgbClr val="0D0F6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0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3539305" y="-5317632"/>
            <a:ext cx="14092745" cy="9902503"/>
            <a:chOff x="0" y="0"/>
            <a:chExt cx="4572000" cy="3212592"/>
          </a:xfrm>
        </p:grpSpPr>
        <p:sp>
          <p:nvSpPr>
            <p:cNvPr id="3" name="Freeform 3"/>
            <p:cNvSpPr/>
            <p:nvPr/>
          </p:nvSpPr>
          <p:spPr>
            <a:xfrm>
              <a:off x="-40875" y="-15335"/>
              <a:ext cx="4793771" cy="3267781"/>
            </a:xfrm>
            <a:custGeom>
              <a:avLst/>
              <a:gdLst/>
              <a:ahLst/>
              <a:cxnLst/>
              <a:rect l="l" t="t" r="r" b="b"/>
              <a:pathLst>
                <a:path w="4793771" h="326778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4572000" cy="3212592"/>
            </a:xfrm>
            <a:custGeom>
              <a:avLst/>
              <a:gdLst/>
              <a:ahLst/>
              <a:cxnLst/>
              <a:rect l="l" t="t" r="r" b="b"/>
              <a:pathLst>
                <a:path w="4572000" h="3212592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r="-1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905000" y="3239344"/>
            <a:ext cx="14478000" cy="40554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R="53340" lvl="0" algn="just">
              <a:lnSpc>
                <a:spcPct val="150000"/>
              </a:lnSpc>
              <a:spcAft>
                <a:spcPts val="0"/>
              </a:spcAft>
            </a:pPr>
            <a:r>
              <a:rPr lang="vi-VN" sz="3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Hạn</a:t>
            </a:r>
            <a:r>
              <a:rPr lang="vi-VN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chế</a:t>
            </a:r>
            <a:endParaRPr lang="en-US" sz="3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53340" algn="just">
              <a:lnSpc>
                <a:spcPct val="150000"/>
              </a:lnSpc>
            </a:pPr>
            <a:r>
              <a:rPr lang="vi-V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vi-VN" sz="3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vi-VN" sz="3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vi-VN" sz="3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vi-VN" sz="3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Docker</a:t>
            </a:r>
            <a:r>
              <a:rPr lang="vi-VN" sz="3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vi-VN" sz="3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vi-VN" sz="3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vi-VN" sz="3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vi-VN" sz="3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Container</a:t>
            </a:r>
            <a:r>
              <a:rPr lang="vi-VN" sz="3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vi-VN" sz="3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vi-VN" sz="3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</a:t>
            </a:r>
            <a:r>
              <a:rPr lang="vi-VN" sz="3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phức</a:t>
            </a:r>
            <a:r>
              <a:rPr lang="vi-VN" sz="3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tạp</a:t>
            </a:r>
            <a:r>
              <a:rPr lang="vi-VN" sz="3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vi-VN" sz="3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vi-VN" sz="3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vi-VN" sz="3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r>
              <a:rPr lang="vi-VN" sz="3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3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53340" indent="165100" algn="just">
              <a:lnSpc>
                <a:spcPct val="150000"/>
              </a:lnSpc>
            </a:pPr>
            <a:r>
              <a:rPr lang="vi-VN" sz="3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vi-VN" sz="3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Nhóm</a:t>
            </a:r>
            <a:r>
              <a:rPr lang="vi-VN" sz="3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chưa </a:t>
            </a:r>
            <a:r>
              <a:rPr lang="vi-VN" sz="3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vi-VN" sz="3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khai </a:t>
            </a:r>
            <a:r>
              <a:rPr lang="vi-VN" sz="3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vi-VN" sz="3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trang </a:t>
            </a:r>
            <a:r>
              <a:rPr lang="vi-VN" sz="3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vi-VN" sz="3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trên </a:t>
            </a:r>
            <a:r>
              <a:rPr lang="vi-VN" sz="3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Docker</a:t>
            </a:r>
            <a:r>
              <a:rPr lang="vi-VN" sz="3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3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53340" indent="165100" algn="just">
              <a:lnSpc>
                <a:spcPct val="150000"/>
              </a:lnSpc>
            </a:pPr>
            <a:r>
              <a:rPr lang="vi-VN" sz="3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Chưa </a:t>
            </a:r>
            <a:r>
              <a:rPr lang="vi-VN" sz="3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đáp</a:t>
            </a:r>
            <a:r>
              <a:rPr lang="vi-VN" sz="3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vi-VN" sz="3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vi-VN" sz="3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vấn</a:t>
            </a:r>
            <a:r>
              <a:rPr lang="vi-VN" sz="3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vi-VN" sz="3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vi-VN" sz="3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mật</a:t>
            </a:r>
            <a:r>
              <a:rPr lang="vi-V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 rot="-3490952">
            <a:off x="-2506889" y="5777821"/>
            <a:ext cx="6118046" cy="8312563"/>
            <a:chOff x="0" y="0"/>
            <a:chExt cx="3364992" cy="4572000"/>
          </a:xfrm>
        </p:grpSpPr>
        <p:sp>
          <p:nvSpPr>
            <p:cNvPr id="7" name="Freeform 7"/>
            <p:cNvSpPr/>
            <p:nvPr/>
          </p:nvSpPr>
          <p:spPr>
            <a:xfrm>
              <a:off x="-14430" y="-18654"/>
              <a:ext cx="3539861" cy="4602770"/>
            </a:xfrm>
            <a:custGeom>
              <a:avLst/>
              <a:gdLst/>
              <a:ahLst/>
              <a:cxnLst/>
              <a:rect l="l" t="t" r="r" b="b"/>
              <a:pathLst>
                <a:path w="3539861" h="4602770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id="8" name="Freeform 8"/>
            <p:cNvSpPr/>
            <p:nvPr/>
          </p:nvSpPr>
          <p:spPr>
            <a:xfrm>
              <a:off x="2106" y="-6"/>
              <a:ext cx="3362886" cy="4572006"/>
            </a:xfrm>
            <a:custGeom>
              <a:avLst/>
              <a:gdLst/>
              <a:ahLst/>
              <a:cxnLst/>
              <a:rect l="l" t="t" r="r" b="b"/>
              <a:pathLst>
                <a:path w="3362886" h="457200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r="-48"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-3312665" y="757538"/>
            <a:ext cx="14729082" cy="2154128"/>
          </a:xfrm>
          <a:custGeom>
            <a:avLst/>
            <a:gdLst/>
            <a:ahLst/>
            <a:cxnLst/>
            <a:rect l="l" t="t" r="r" b="b"/>
            <a:pathLst>
              <a:path w="14729082" h="2154128">
                <a:moveTo>
                  <a:pt x="0" y="0"/>
                </a:moveTo>
                <a:lnTo>
                  <a:pt x="14729082" y="0"/>
                </a:lnTo>
                <a:lnTo>
                  <a:pt x="14729082" y="2154128"/>
                </a:lnTo>
                <a:lnTo>
                  <a:pt x="0" y="2154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-3312665" y="1022801"/>
            <a:ext cx="14470349" cy="1492763"/>
            <a:chOff x="0" y="0"/>
            <a:chExt cx="3939507" cy="4064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939507" cy="406400"/>
            </a:xfrm>
            <a:custGeom>
              <a:avLst/>
              <a:gdLst/>
              <a:ahLst/>
              <a:cxnLst/>
              <a:rect l="l" t="t" r="r" b="b"/>
              <a:pathLst>
                <a:path w="3939507" h="406400">
                  <a:moveTo>
                    <a:pt x="3736307" y="0"/>
                  </a:moveTo>
                  <a:cubicBezTo>
                    <a:pt x="3848531" y="0"/>
                    <a:pt x="3939507" y="90976"/>
                    <a:pt x="3939507" y="203200"/>
                  </a:cubicBezTo>
                  <a:cubicBezTo>
                    <a:pt x="3939507" y="315424"/>
                    <a:pt x="3848531" y="406400"/>
                    <a:pt x="373630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3939507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85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130444" y="1350479"/>
            <a:ext cx="8574798" cy="1047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24"/>
              </a:lnSpc>
            </a:pPr>
            <a:r>
              <a:rPr lang="vi-VN" sz="7499" dirty="0" err="1">
                <a:solidFill>
                  <a:srgbClr val="5A798F"/>
                </a:solidFill>
                <a:latin typeface="+mj-lt"/>
              </a:rPr>
              <a:t>Kết</a:t>
            </a:r>
            <a:r>
              <a:rPr lang="vi-VN" sz="7499" dirty="0">
                <a:solidFill>
                  <a:srgbClr val="5A798F"/>
                </a:solidFill>
                <a:latin typeface="+mj-lt"/>
              </a:rPr>
              <a:t> </a:t>
            </a:r>
            <a:r>
              <a:rPr lang="vi-VN" sz="7499" dirty="0" err="1">
                <a:solidFill>
                  <a:srgbClr val="5A798F"/>
                </a:solidFill>
                <a:latin typeface="+mj-lt"/>
              </a:rPr>
              <a:t>luận</a:t>
            </a:r>
            <a:endParaRPr lang="en-US" sz="7499" dirty="0">
              <a:solidFill>
                <a:srgbClr val="5A798F"/>
              </a:solidFill>
              <a:latin typeface="+mj-lt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2DFD576-6A4F-40FF-8A17-EEE1C40937BA}"/>
              </a:ext>
            </a:extLst>
          </p:cNvPr>
          <p:cNvSpPr/>
          <p:nvPr/>
        </p:nvSpPr>
        <p:spPr>
          <a:xfrm rot="647876">
            <a:off x="15739651" y="5807709"/>
            <a:ext cx="2440836" cy="4614562"/>
          </a:xfrm>
          <a:custGeom>
            <a:avLst/>
            <a:gdLst/>
            <a:ahLst/>
            <a:cxnLst/>
            <a:rect l="l" t="t" r="r" b="b"/>
            <a:pathLst>
              <a:path w="2440836" h="4614562">
                <a:moveTo>
                  <a:pt x="0" y="0"/>
                </a:moveTo>
                <a:lnTo>
                  <a:pt x="2440836" y="0"/>
                </a:lnTo>
                <a:lnTo>
                  <a:pt x="2440836" y="4614562"/>
                </a:lnTo>
                <a:lnTo>
                  <a:pt x="0" y="46145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72198460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3539305" y="-5317632"/>
            <a:ext cx="14092745" cy="9902503"/>
            <a:chOff x="0" y="0"/>
            <a:chExt cx="4572000" cy="3212592"/>
          </a:xfrm>
        </p:grpSpPr>
        <p:sp>
          <p:nvSpPr>
            <p:cNvPr id="3" name="Freeform 3"/>
            <p:cNvSpPr/>
            <p:nvPr/>
          </p:nvSpPr>
          <p:spPr>
            <a:xfrm>
              <a:off x="-40875" y="-15335"/>
              <a:ext cx="4793771" cy="3267781"/>
            </a:xfrm>
            <a:custGeom>
              <a:avLst/>
              <a:gdLst/>
              <a:ahLst/>
              <a:cxnLst/>
              <a:rect l="l" t="t" r="r" b="b"/>
              <a:pathLst>
                <a:path w="4793771" h="326778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4572000" cy="3212592"/>
            </a:xfrm>
            <a:custGeom>
              <a:avLst/>
              <a:gdLst/>
              <a:ahLst/>
              <a:cxnLst/>
              <a:rect l="l" t="t" r="r" b="b"/>
              <a:pathLst>
                <a:path w="4572000" h="3212592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r="-11"/>
              </a:stretch>
            </a:blip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 rot="-3490952">
            <a:off x="-2506889" y="5777821"/>
            <a:ext cx="6118046" cy="8312563"/>
            <a:chOff x="0" y="0"/>
            <a:chExt cx="3364992" cy="4572000"/>
          </a:xfrm>
        </p:grpSpPr>
        <p:sp>
          <p:nvSpPr>
            <p:cNvPr id="6" name="Freeform 6"/>
            <p:cNvSpPr/>
            <p:nvPr/>
          </p:nvSpPr>
          <p:spPr>
            <a:xfrm>
              <a:off x="-14430" y="-18654"/>
              <a:ext cx="3539861" cy="4602770"/>
            </a:xfrm>
            <a:custGeom>
              <a:avLst/>
              <a:gdLst/>
              <a:ahLst/>
              <a:cxnLst/>
              <a:rect l="l" t="t" r="r" b="b"/>
              <a:pathLst>
                <a:path w="3539861" h="4602770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id="7" name="Freeform 7"/>
            <p:cNvSpPr/>
            <p:nvPr/>
          </p:nvSpPr>
          <p:spPr>
            <a:xfrm>
              <a:off x="2106" y="-6"/>
              <a:ext cx="3362886" cy="4572006"/>
            </a:xfrm>
            <a:custGeom>
              <a:avLst/>
              <a:gdLst/>
              <a:ahLst/>
              <a:cxnLst/>
              <a:rect l="l" t="t" r="r" b="b"/>
              <a:pathLst>
                <a:path w="3362886" h="457200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r="-48"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 rot="2531992">
            <a:off x="10870551" y="3824325"/>
            <a:ext cx="6485285" cy="6781240"/>
          </a:xfrm>
          <a:custGeom>
            <a:avLst/>
            <a:gdLst/>
            <a:ahLst/>
            <a:cxnLst/>
            <a:rect l="l" t="t" r="r" b="b"/>
            <a:pathLst>
              <a:path w="6485285" h="6781240">
                <a:moveTo>
                  <a:pt x="0" y="0"/>
                </a:moveTo>
                <a:lnTo>
                  <a:pt x="6485285" y="0"/>
                </a:lnTo>
                <a:lnTo>
                  <a:pt x="6485285" y="6781240"/>
                </a:lnTo>
                <a:lnTo>
                  <a:pt x="0" y="67812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957375" y="933450"/>
            <a:ext cx="8106037" cy="8095904"/>
          </a:xfrm>
          <a:custGeom>
            <a:avLst/>
            <a:gdLst/>
            <a:ahLst/>
            <a:cxnLst/>
            <a:rect l="l" t="t" r="r" b="b"/>
            <a:pathLst>
              <a:path w="8106037" h="8095904">
                <a:moveTo>
                  <a:pt x="0" y="0"/>
                </a:moveTo>
                <a:lnTo>
                  <a:pt x="8106037" y="0"/>
                </a:lnTo>
                <a:lnTo>
                  <a:pt x="8106037" y="8095904"/>
                </a:lnTo>
                <a:lnTo>
                  <a:pt x="0" y="80959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5414044" y="1418207"/>
            <a:ext cx="7316615" cy="7307469"/>
          </a:xfrm>
          <a:custGeom>
            <a:avLst/>
            <a:gdLst/>
            <a:ahLst/>
            <a:cxnLst/>
            <a:rect l="l" t="t" r="r" b="b"/>
            <a:pathLst>
              <a:path w="7316615" h="7307469">
                <a:moveTo>
                  <a:pt x="0" y="0"/>
                </a:moveTo>
                <a:lnTo>
                  <a:pt x="7316615" y="0"/>
                </a:lnTo>
                <a:lnTo>
                  <a:pt x="7316615" y="7307469"/>
                </a:lnTo>
                <a:lnTo>
                  <a:pt x="0" y="73074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602664" y="3848507"/>
            <a:ext cx="7316616" cy="17184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393"/>
              </a:lnSpc>
            </a:pPr>
            <a:r>
              <a:rPr lang="vi-VN" sz="12000" b="1" dirty="0">
                <a:solidFill>
                  <a:srgbClr val="5A798F"/>
                </a:solidFill>
                <a:latin typeface="Kenao Sans Serif"/>
              </a:rPr>
              <a:t>DEMO</a:t>
            </a:r>
            <a:endParaRPr lang="en-US" sz="12000" b="1" dirty="0">
              <a:solidFill>
                <a:srgbClr val="5A798F"/>
              </a:solidFill>
              <a:latin typeface="Kenao Sans Serif"/>
            </a:endParaRPr>
          </a:p>
        </p:txBody>
      </p:sp>
      <p:sp>
        <p:nvSpPr>
          <p:cNvPr id="12" name="Freeform 12"/>
          <p:cNvSpPr/>
          <p:nvPr/>
        </p:nvSpPr>
        <p:spPr>
          <a:xfrm rot="2531992" flipH="1" flipV="1">
            <a:off x="932164" y="-304221"/>
            <a:ext cx="6485285" cy="6781240"/>
          </a:xfrm>
          <a:custGeom>
            <a:avLst/>
            <a:gdLst/>
            <a:ahLst/>
            <a:cxnLst/>
            <a:rect l="l" t="t" r="r" b="b"/>
            <a:pathLst>
              <a:path w="6485285" h="6781240">
                <a:moveTo>
                  <a:pt x="6485285" y="6781240"/>
                </a:moveTo>
                <a:lnTo>
                  <a:pt x="0" y="6781240"/>
                </a:lnTo>
                <a:lnTo>
                  <a:pt x="0" y="0"/>
                </a:lnTo>
                <a:lnTo>
                  <a:pt x="6485285" y="0"/>
                </a:lnTo>
                <a:lnTo>
                  <a:pt x="6485285" y="678124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79327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3539305" y="-5317632"/>
            <a:ext cx="14092745" cy="9902503"/>
            <a:chOff x="0" y="0"/>
            <a:chExt cx="4572000" cy="3212592"/>
          </a:xfrm>
        </p:grpSpPr>
        <p:sp>
          <p:nvSpPr>
            <p:cNvPr id="3" name="Freeform 3"/>
            <p:cNvSpPr/>
            <p:nvPr/>
          </p:nvSpPr>
          <p:spPr>
            <a:xfrm>
              <a:off x="-40875" y="-15335"/>
              <a:ext cx="4793771" cy="3267781"/>
            </a:xfrm>
            <a:custGeom>
              <a:avLst/>
              <a:gdLst/>
              <a:ahLst/>
              <a:cxnLst/>
              <a:rect l="l" t="t" r="r" b="b"/>
              <a:pathLst>
                <a:path w="4793771" h="326778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4572000" cy="3212592"/>
            </a:xfrm>
            <a:custGeom>
              <a:avLst/>
              <a:gdLst/>
              <a:ahLst/>
              <a:cxnLst/>
              <a:rect l="l" t="t" r="r" b="b"/>
              <a:pathLst>
                <a:path w="4572000" h="3212592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r="-11"/>
              </a:stretch>
            </a:blip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 rot="-3490952">
            <a:off x="-2506889" y="5777821"/>
            <a:ext cx="6118046" cy="8312563"/>
            <a:chOff x="0" y="0"/>
            <a:chExt cx="3364992" cy="4572000"/>
          </a:xfrm>
        </p:grpSpPr>
        <p:sp>
          <p:nvSpPr>
            <p:cNvPr id="6" name="Freeform 6"/>
            <p:cNvSpPr/>
            <p:nvPr/>
          </p:nvSpPr>
          <p:spPr>
            <a:xfrm>
              <a:off x="-14430" y="-18654"/>
              <a:ext cx="3539861" cy="4602770"/>
            </a:xfrm>
            <a:custGeom>
              <a:avLst/>
              <a:gdLst/>
              <a:ahLst/>
              <a:cxnLst/>
              <a:rect l="l" t="t" r="r" b="b"/>
              <a:pathLst>
                <a:path w="3539861" h="4602770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id="7" name="Freeform 7"/>
            <p:cNvSpPr/>
            <p:nvPr/>
          </p:nvSpPr>
          <p:spPr>
            <a:xfrm>
              <a:off x="2106" y="-6"/>
              <a:ext cx="3362886" cy="4572006"/>
            </a:xfrm>
            <a:custGeom>
              <a:avLst/>
              <a:gdLst/>
              <a:ahLst/>
              <a:cxnLst/>
              <a:rect l="l" t="t" r="r" b="b"/>
              <a:pathLst>
                <a:path w="3362886" h="457200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r="-48"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 rot="2531992">
            <a:off x="10870551" y="3824325"/>
            <a:ext cx="6485285" cy="6781240"/>
          </a:xfrm>
          <a:custGeom>
            <a:avLst/>
            <a:gdLst/>
            <a:ahLst/>
            <a:cxnLst/>
            <a:rect l="l" t="t" r="r" b="b"/>
            <a:pathLst>
              <a:path w="6485285" h="6781240">
                <a:moveTo>
                  <a:pt x="0" y="0"/>
                </a:moveTo>
                <a:lnTo>
                  <a:pt x="6485285" y="0"/>
                </a:lnTo>
                <a:lnTo>
                  <a:pt x="6485285" y="6781240"/>
                </a:lnTo>
                <a:lnTo>
                  <a:pt x="0" y="67812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957375" y="933450"/>
            <a:ext cx="8106037" cy="8095904"/>
          </a:xfrm>
          <a:custGeom>
            <a:avLst/>
            <a:gdLst/>
            <a:ahLst/>
            <a:cxnLst/>
            <a:rect l="l" t="t" r="r" b="b"/>
            <a:pathLst>
              <a:path w="8106037" h="8095904">
                <a:moveTo>
                  <a:pt x="0" y="0"/>
                </a:moveTo>
                <a:lnTo>
                  <a:pt x="8106037" y="0"/>
                </a:lnTo>
                <a:lnTo>
                  <a:pt x="8106037" y="8095904"/>
                </a:lnTo>
                <a:lnTo>
                  <a:pt x="0" y="80959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5414044" y="1418207"/>
            <a:ext cx="7316615" cy="7307469"/>
          </a:xfrm>
          <a:custGeom>
            <a:avLst/>
            <a:gdLst/>
            <a:ahLst/>
            <a:cxnLst/>
            <a:rect l="l" t="t" r="r" b="b"/>
            <a:pathLst>
              <a:path w="7316615" h="7307469">
                <a:moveTo>
                  <a:pt x="0" y="0"/>
                </a:moveTo>
                <a:lnTo>
                  <a:pt x="7316615" y="0"/>
                </a:lnTo>
                <a:lnTo>
                  <a:pt x="7316615" y="7307469"/>
                </a:lnTo>
                <a:lnTo>
                  <a:pt x="0" y="73074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4174807" y="2551447"/>
            <a:ext cx="9938386" cy="4725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393"/>
              </a:lnSpc>
            </a:pPr>
            <a:r>
              <a:rPr lang="vi-VN" sz="8800" dirty="0" err="1">
                <a:solidFill>
                  <a:srgbClr val="5A798F"/>
                </a:solidFill>
                <a:latin typeface="Kenao Sans Serif"/>
              </a:rPr>
              <a:t>Cảm</a:t>
            </a:r>
            <a:r>
              <a:rPr lang="vi-VN" sz="8800" dirty="0">
                <a:solidFill>
                  <a:srgbClr val="5A798F"/>
                </a:solidFill>
                <a:latin typeface="Kenao Sans Serif"/>
              </a:rPr>
              <a:t> ơn </a:t>
            </a:r>
            <a:r>
              <a:rPr lang="vi-VN" sz="8800" dirty="0" err="1">
                <a:solidFill>
                  <a:srgbClr val="5A798F"/>
                </a:solidFill>
                <a:latin typeface="Kenao Sans Serif"/>
              </a:rPr>
              <a:t>thầy</a:t>
            </a:r>
            <a:r>
              <a:rPr lang="vi-VN" sz="8800" dirty="0">
                <a:solidFill>
                  <a:srgbClr val="5A798F"/>
                </a:solidFill>
                <a:latin typeface="Kenao Sans Serif"/>
              </a:rPr>
              <a:t> </a:t>
            </a:r>
          </a:p>
          <a:p>
            <a:pPr algn="ctr">
              <a:lnSpc>
                <a:spcPts val="13393"/>
              </a:lnSpc>
            </a:pPr>
            <a:r>
              <a:rPr lang="vi-VN" sz="8800" dirty="0" err="1">
                <a:solidFill>
                  <a:srgbClr val="5A798F"/>
                </a:solidFill>
                <a:latin typeface="Kenao Sans Serif"/>
              </a:rPr>
              <a:t>và</a:t>
            </a:r>
            <a:r>
              <a:rPr lang="vi-VN" sz="8800" dirty="0">
                <a:solidFill>
                  <a:srgbClr val="5A798F"/>
                </a:solidFill>
                <a:latin typeface="Kenao Sans Serif"/>
              </a:rPr>
              <a:t> </a:t>
            </a:r>
            <a:r>
              <a:rPr lang="vi-VN" sz="8800" dirty="0" err="1">
                <a:solidFill>
                  <a:srgbClr val="5A798F"/>
                </a:solidFill>
                <a:latin typeface="Kenao Sans Serif"/>
              </a:rPr>
              <a:t>các</a:t>
            </a:r>
            <a:r>
              <a:rPr lang="vi-VN" sz="8800" dirty="0">
                <a:solidFill>
                  <a:srgbClr val="5A798F"/>
                </a:solidFill>
                <a:latin typeface="Kenao Sans Serif"/>
              </a:rPr>
              <a:t> </a:t>
            </a:r>
            <a:r>
              <a:rPr lang="vi-VN" sz="8800" dirty="0" err="1">
                <a:solidFill>
                  <a:srgbClr val="5A798F"/>
                </a:solidFill>
                <a:latin typeface="Kenao Sans Serif"/>
              </a:rPr>
              <a:t>bạn</a:t>
            </a:r>
            <a:endParaRPr lang="vi-VN" sz="8800" dirty="0">
              <a:solidFill>
                <a:srgbClr val="5A798F"/>
              </a:solidFill>
              <a:latin typeface="Kenao Sans Serif"/>
            </a:endParaRPr>
          </a:p>
          <a:p>
            <a:pPr algn="ctr">
              <a:lnSpc>
                <a:spcPts val="13393"/>
              </a:lnSpc>
            </a:pPr>
            <a:r>
              <a:rPr lang="vi-VN" sz="8800" dirty="0">
                <a:solidFill>
                  <a:srgbClr val="5A798F"/>
                </a:solidFill>
                <a:latin typeface="Kenao Sans Serif"/>
              </a:rPr>
              <a:t> </a:t>
            </a:r>
            <a:r>
              <a:rPr lang="vi-VN" sz="8800" dirty="0" err="1">
                <a:solidFill>
                  <a:srgbClr val="5A798F"/>
                </a:solidFill>
                <a:latin typeface="Kenao Sans Serif"/>
              </a:rPr>
              <a:t>đã</a:t>
            </a:r>
            <a:r>
              <a:rPr lang="vi-VN" sz="8800" dirty="0">
                <a:solidFill>
                  <a:srgbClr val="5A798F"/>
                </a:solidFill>
                <a:latin typeface="Kenao Sans Serif"/>
              </a:rPr>
              <a:t> theo </a:t>
            </a:r>
            <a:r>
              <a:rPr lang="vi-VN" sz="8800" dirty="0" err="1">
                <a:solidFill>
                  <a:srgbClr val="5A798F"/>
                </a:solidFill>
                <a:latin typeface="Kenao Sans Serif"/>
              </a:rPr>
              <a:t>dõi</a:t>
            </a:r>
            <a:endParaRPr lang="en-US" sz="8800" dirty="0">
              <a:solidFill>
                <a:srgbClr val="5A798F"/>
              </a:solidFill>
              <a:latin typeface="Kenao Sans Serif"/>
            </a:endParaRPr>
          </a:p>
        </p:txBody>
      </p:sp>
      <p:sp>
        <p:nvSpPr>
          <p:cNvPr id="12" name="Freeform 12"/>
          <p:cNvSpPr/>
          <p:nvPr/>
        </p:nvSpPr>
        <p:spPr>
          <a:xfrm rot="2531992" flipH="1" flipV="1">
            <a:off x="932164" y="-304221"/>
            <a:ext cx="6485285" cy="6781240"/>
          </a:xfrm>
          <a:custGeom>
            <a:avLst/>
            <a:gdLst/>
            <a:ahLst/>
            <a:cxnLst/>
            <a:rect l="l" t="t" r="r" b="b"/>
            <a:pathLst>
              <a:path w="6485285" h="6781240">
                <a:moveTo>
                  <a:pt x="6485285" y="6781240"/>
                </a:moveTo>
                <a:lnTo>
                  <a:pt x="0" y="6781240"/>
                </a:lnTo>
                <a:lnTo>
                  <a:pt x="0" y="0"/>
                </a:lnTo>
                <a:lnTo>
                  <a:pt x="6485285" y="0"/>
                </a:lnTo>
                <a:lnTo>
                  <a:pt x="6485285" y="678124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3539305" y="-5317632"/>
            <a:ext cx="14092745" cy="9902503"/>
            <a:chOff x="0" y="0"/>
            <a:chExt cx="4572000" cy="3212592"/>
          </a:xfrm>
        </p:grpSpPr>
        <p:sp>
          <p:nvSpPr>
            <p:cNvPr id="3" name="Freeform 3"/>
            <p:cNvSpPr/>
            <p:nvPr/>
          </p:nvSpPr>
          <p:spPr>
            <a:xfrm>
              <a:off x="-40875" y="-15335"/>
              <a:ext cx="4793771" cy="3267781"/>
            </a:xfrm>
            <a:custGeom>
              <a:avLst/>
              <a:gdLst/>
              <a:ahLst/>
              <a:cxnLst/>
              <a:rect l="l" t="t" r="r" b="b"/>
              <a:pathLst>
                <a:path w="4793771" h="326778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4572000" cy="3212592"/>
            </a:xfrm>
            <a:custGeom>
              <a:avLst/>
              <a:gdLst/>
              <a:ahLst/>
              <a:cxnLst/>
              <a:rect l="l" t="t" r="r" b="b"/>
              <a:pathLst>
                <a:path w="4572000" h="3212592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r="-11"/>
              </a:stretch>
            </a:blip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 rot="-3490952">
            <a:off x="-2506889" y="5777821"/>
            <a:ext cx="6118046" cy="8312563"/>
            <a:chOff x="0" y="0"/>
            <a:chExt cx="3364992" cy="4572000"/>
          </a:xfrm>
        </p:grpSpPr>
        <p:sp>
          <p:nvSpPr>
            <p:cNvPr id="6" name="Freeform 6"/>
            <p:cNvSpPr/>
            <p:nvPr/>
          </p:nvSpPr>
          <p:spPr>
            <a:xfrm>
              <a:off x="-14430" y="-18654"/>
              <a:ext cx="3539861" cy="4602770"/>
            </a:xfrm>
            <a:custGeom>
              <a:avLst/>
              <a:gdLst/>
              <a:ahLst/>
              <a:cxnLst/>
              <a:rect l="l" t="t" r="r" b="b"/>
              <a:pathLst>
                <a:path w="3539861" h="4602770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id="7" name="Freeform 7"/>
            <p:cNvSpPr/>
            <p:nvPr/>
          </p:nvSpPr>
          <p:spPr>
            <a:xfrm>
              <a:off x="2106" y="-6"/>
              <a:ext cx="3362886" cy="4572006"/>
            </a:xfrm>
            <a:custGeom>
              <a:avLst/>
              <a:gdLst/>
              <a:ahLst/>
              <a:cxnLst/>
              <a:rect l="l" t="t" r="r" b="b"/>
              <a:pathLst>
                <a:path w="3362886" h="457200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r="-48"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-3312665" y="757538"/>
            <a:ext cx="14729082" cy="2154128"/>
          </a:xfrm>
          <a:custGeom>
            <a:avLst/>
            <a:gdLst/>
            <a:ahLst/>
            <a:cxnLst/>
            <a:rect l="l" t="t" r="r" b="b"/>
            <a:pathLst>
              <a:path w="14729082" h="2154128">
                <a:moveTo>
                  <a:pt x="0" y="0"/>
                </a:moveTo>
                <a:lnTo>
                  <a:pt x="14729082" y="0"/>
                </a:lnTo>
                <a:lnTo>
                  <a:pt x="14729082" y="2154128"/>
                </a:lnTo>
                <a:lnTo>
                  <a:pt x="0" y="2154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-3312665" y="1022801"/>
            <a:ext cx="14470349" cy="1492763"/>
            <a:chOff x="0" y="0"/>
            <a:chExt cx="3939507" cy="40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939507" cy="406400"/>
            </a:xfrm>
            <a:custGeom>
              <a:avLst/>
              <a:gdLst/>
              <a:ahLst/>
              <a:cxnLst/>
              <a:rect l="l" t="t" r="r" b="b"/>
              <a:pathLst>
                <a:path w="3939507" h="406400">
                  <a:moveTo>
                    <a:pt x="3736307" y="0"/>
                  </a:moveTo>
                  <a:cubicBezTo>
                    <a:pt x="3848531" y="0"/>
                    <a:pt x="3939507" y="90976"/>
                    <a:pt x="3939507" y="203200"/>
                  </a:cubicBezTo>
                  <a:cubicBezTo>
                    <a:pt x="3939507" y="315424"/>
                    <a:pt x="3848531" y="406400"/>
                    <a:pt x="373630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3939507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85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5386221" y="3948258"/>
            <a:ext cx="2901779" cy="6502585"/>
          </a:xfrm>
          <a:custGeom>
            <a:avLst/>
            <a:gdLst/>
            <a:ahLst/>
            <a:cxnLst/>
            <a:rect l="l" t="t" r="r" b="b"/>
            <a:pathLst>
              <a:path w="2901779" h="6502585">
                <a:moveTo>
                  <a:pt x="0" y="0"/>
                </a:moveTo>
                <a:lnTo>
                  <a:pt x="2901779" y="0"/>
                </a:lnTo>
                <a:lnTo>
                  <a:pt x="2901779" y="6502585"/>
                </a:lnTo>
                <a:lnTo>
                  <a:pt x="0" y="65025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130444" y="1350479"/>
            <a:ext cx="9572061" cy="1047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24"/>
              </a:lnSpc>
            </a:pPr>
            <a:r>
              <a:rPr lang="vi-VN" sz="7499" dirty="0" err="1">
                <a:solidFill>
                  <a:srgbClr val="5A798F"/>
                </a:solidFill>
                <a:latin typeface="+mj-lt"/>
              </a:rPr>
              <a:t>Giới</a:t>
            </a:r>
            <a:r>
              <a:rPr lang="vi-VN" sz="7499" dirty="0">
                <a:solidFill>
                  <a:srgbClr val="5A798F"/>
                </a:solidFill>
                <a:latin typeface="+mj-lt"/>
              </a:rPr>
              <a:t> </a:t>
            </a:r>
            <a:r>
              <a:rPr lang="vi-VN" sz="7499" dirty="0" err="1">
                <a:solidFill>
                  <a:srgbClr val="5A798F"/>
                </a:solidFill>
                <a:latin typeface="+mj-lt"/>
              </a:rPr>
              <a:t>thiệu</a:t>
            </a:r>
            <a:endParaRPr lang="en-US" sz="7499" dirty="0">
              <a:solidFill>
                <a:srgbClr val="5A798F"/>
              </a:solidFill>
              <a:latin typeface="+mj-lt"/>
            </a:endParaRP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33141658-B71C-47F9-ABD6-810AFD8D6D3E}"/>
              </a:ext>
            </a:extLst>
          </p:cNvPr>
          <p:cNvSpPr txBox="1"/>
          <p:nvPr/>
        </p:nvSpPr>
        <p:spPr>
          <a:xfrm>
            <a:off x="3389003" y="3421412"/>
            <a:ext cx="10858323" cy="6259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vi-VN" sz="4000" b="1" spc="87" dirty="0" err="1">
                <a:solidFill>
                  <a:srgbClr val="2D3B44"/>
                </a:solidFill>
                <a:latin typeface="+mj-lt"/>
              </a:rPr>
              <a:t>Các</a:t>
            </a:r>
            <a:r>
              <a:rPr lang="vi-VN" sz="4000" b="1" spc="87" dirty="0">
                <a:solidFill>
                  <a:srgbClr val="2D3B44"/>
                </a:solidFill>
                <a:latin typeface="+mj-lt"/>
              </a:rPr>
              <a:t> </a:t>
            </a:r>
            <a:r>
              <a:rPr lang="vi-VN" sz="4000" b="1" spc="87" dirty="0" err="1">
                <a:solidFill>
                  <a:srgbClr val="2D3B44"/>
                </a:solidFill>
                <a:latin typeface="+mj-lt"/>
              </a:rPr>
              <a:t>vấn</a:t>
            </a:r>
            <a:r>
              <a:rPr lang="vi-VN" sz="4000" b="1" spc="87" dirty="0">
                <a:solidFill>
                  <a:srgbClr val="2D3B44"/>
                </a:solidFill>
                <a:latin typeface="+mj-lt"/>
              </a:rPr>
              <a:t> </a:t>
            </a:r>
            <a:r>
              <a:rPr lang="vi-VN" sz="4000" b="1" spc="87" dirty="0" err="1">
                <a:solidFill>
                  <a:srgbClr val="2D3B44"/>
                </a:solidFill>
                <a:latin typeface="+mj-lt"/>
              </a:rPr>
              <a:t>đề</a:t>
            </a:r>
            <a:endParaRPr lang="vi-VN" sz="4000" b="1" spc="87" dirty="0">
              <a:solidFill>
                <a:srgbClr val="2D3B44"/>
              </a:solidFill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Thiết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kế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cấu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trúc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Container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Quản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lý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dữ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liệu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cơ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sở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dữ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liệu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Tìm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hiểu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lý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thuyết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về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Agile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Scrum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Quản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lý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mạng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giao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tiếp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giữa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Container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Tìm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hiểu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sử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dụng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được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Jira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Figma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>
              <a:lnSpc>
                <a:spcPts val="6125"/>
              </a:lnSpc>
            </a:pPr>
            <a:endParaRPr lang="en-US" sz="4000" spc="87" dirty="0">
              <a:solidFill>
                <a:srgbClr val="2D3B44"/>
              </a:solidFill>
              <a:latin typeface="Canva Sans"/>
            </a:endParaRPr>
          </a:p>
        </p:txBody>
      </p:sp>
    </p:spTree>
    <p:extLst>
      <p:ext uri="{BB962C8B-B14F-4D97-AF65-F5344CB8AC3E}">
        <p14:creationId xmlns:p14="http://schemas.microsoft.com/office/powerpoint/2010/main" val="204640934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3539305" y="-5317632"/>
            <a:ext cx="14092745" cy="9902503"/>
            <a:chOff x="0" y="0"/>
            <a:chExt cx="4572000" cy="3212592"/>
          </a:xfrm>
        </p:grpSpPr>
        <p:sp>
          <p:nvSpPr>
            <p:cNvPr id="3" name="Freeform 3"/>
            <p:cNvSpPr/>
            <p:nvPr/>
          </p:nvSpPr>
          <p:spPr>
            <a:xfrm>
              <a:off x="-40875" y="-15335"/>
              <a:ext cx="4793771" cy="3267781"/>
            </a:xfrm>
            <a:custGeom>
              <a:avLst/>
              <a:gdLst/>
              <a:ahLst/>
              <a:cxnLst/>
              <a:rect l="l" t="t" r="r" b="b"/>
              <a:pathLst>
                <a:path w="4793771" h="326778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4572000" cy="3212592"/>
            </a:xfrm>
            <a:custGeom>
              <a:avLst/>
              <a:gdLst/>
              <a:ahLst/>
              <a:cxnLst/>
              <a:rect l="l" t="t" r="r" b="b"/>
              <a:pathLst>
                <a:path w="4572000" h="3212592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r="-11"/>
              </a:stretch>
            </a:blip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 rot="-3490952">
            <a:off x="-2506889" y="5777821"/>
            <a:ext cx="6118046" cy="8312563"/>
            <a:chOff x="0" y="0"/>
            <a:chExt cx="3364992" cy="4572000"/>
          </a:xfrm>
        </p:grpSpPr>
        <p:sp>
          <p:nvSpPr>
            <p:cNvPr id="6" name="Freeform 6"/>
            <p:cNvSpPr/>
            <p:nvPr/>
          </p:nvSpPr>
          <p:spPr>
            <a:xfrm>
              <a:off x="-14430" y="-18654"/>
              <a:ext cx="3539861" cy="4602770"/>
            </a:xfrm>
            <a:custGeom>
              <a:avLst/>
              <a:gdLst/>
              <a:ahLst/>
              <a:cxnLst/>
              <a:rect l="l" t="t" r="r" b="b"/>
              <a:pathLst>
                <a:path w="3539861" h="4602770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id="7" name="Freeform 7"/>
            <p:cNvSpPr/>
            <p:nvPr/>
          </p:nvSpPr>
          <p:spPr>
            <a:xfrm>
              <a:off x="2106" y="-6"/>
              <a:ext cx="3362886" cy="4572006"/>
            </a:xfrm>
            <a:custGeom>
              <a:avLst/>
              <a:gdLst/>
              <a:ahLst/>
              <a:cxnLst/>
              <a:rect l="l" t="t" r="r" b="b"/>
              <a:pathLst>
                <a:path w="3362886" h="457200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r="-48"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-3312665" y="757538"/>
            <a:ext cx="14729082" cy="2154128"/>
          </a:xfrm>
          <a:custGeom>
            <a:avLst/>
            <a:gdLst/>
            <a:ahLst/>
            <a:cxnLst/>
            <a:rect l="l" t="t" r="r" b="b"/>
            <a:pathLst>
              <a:path w="14729082" h="2154128">
                <a:moveTo>
                  <a:pt x="0" y="0"/>
                </a:moveTo>
                <a:lnTo>
                  <a:pt x="14729082" y="0"/>
                </a:lnTo>
                <a:lnTo>
                  <a:pt x="14729082" y="2154128"/>
                </a:lnTo>
                <a:lnTo>
                  <a:pt x="0" y="2154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-3312665" y="1022801"/>
            <a:ext cx="14470349" cy="1492763"/>
            <a:chOff x="0" y="0"/>
            <a:chExt cx="3939507" cy="40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939507" cy="406400"/>
            </a:xfrm>
            <a:custGeom>
              <a:avLst/>
              <a:gdLst/>
              <a:ahLst/>
              <a:cxnLst/>
              <a:rect l="l" t="t" r="r" b="b"/>
              <a:pathLst>
                <a:path w="3939507" h="406400">
                  <a:moveTo>
                    <a:pt x="3736307" y="0"/>
                  </a:moveTo>
                  <a:cubicBezTo>
                    <a:pt x="3848531" y="0"/>
                    <a:pt x="3939507" y="90976"/>
                    <a:pt x="3939507" y="203200"/>
                  </a:cubicBezTo>
                  <a:cubicBezTo>
                    <a:pt x="3939507" y="315424"/>
                    <a:pt x="3848531" y="406400"/>
                    <a:pt x="373630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3939507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85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5767300" y="4076700"/>
            <a:ext cx="2526879" cy="6374143"/>
          </a:xfrm>
          <a:custGeom>
            <a:avLst/>
            <a:gdLst/>
            <a:ahLst/>
            <a:cxnLst/>
            <a:rect l="l" t="t" r="r" b="b"/>
            <a:pathLst>
              <a:path w="2901779" h="6502585">
                <a:moveTo>
                  <a:pt x="0" y="0"/>
                </a:moveTo>
                <a:lnTo>
                  <a:pt x="2901779" y="0"/>
                </a:lnTo>
                <a:lnTo>
                  <a:pt x="2901779" y="6502585"/>
                </a:lnTo>
                <a:lnTo>
                  <a:pt x="0" y="65025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130444" y="1350479"/>
            <a:ext cx="9572061" cy="1047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24"/>
              </a:lnSpc>
            </a:pPr>
            <a:r>
              <a:rPr lang="vi-VN" sz="7499" dirty="0" err="1">
                <a:solidFill>
                  <a:srgbClr val="5A798F"/>
                </a:solidFill>
                <a:latin typeface="+mj-lt"/>
              </a:rPr>
              <a:t>Giới</a:t>
            </a:r>
            <a:r>
              <a:rPr lang="vi-VN" sz="7499" dirty="0">
                <a:solidFill>
                  <a:srgbClr val="5A798F"/>
                </a:solidFill>
                <a:latin typeface="+mj-lt"/>
              </a:rPr>
              <a:t> </a:t>
            </a:r>
            <a:r>
              <a:rPr lang="vi-VN" sz="7499" dirty="0" err="1">
                <a:solidFill>
                  <a:srgbClr val="5A798F"/>
                </a:solidFill>
                <a:latin typeface="+mj-lt"/>
              </a:rPr>
              <a:t>thiệu</a:t>
            </a:r>
            <a:endParaRPr lang="en-US" sz="7499" dirty="0">
              <a:solidFill>
                <a:srgbClr val="5A798F"/>
              </a:solidFill>
              <a:latin typeface="+mj-lt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32EF3735-DE8A-42AD-BC61-EB79E21CC127}"/>
              </a:ext>
            </a:extLst>
          </p:cNvPr>
          <p:cNvSpPr txBox="1"/>
          <p:nvPr/>
        </p:nvSpPr>
        <p:spPr>
          <a:xfrm>
            <a:off x="2520700" y="2843242"/>
            <a:ext cx="12808703" cy="7288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vi-VN" sz="4000" b="1" spc="87" dirty="0">
                <a:solidFill>
                  <a:srgbClr val="2D3B44"/>
                </a:solidFill>
                <a:latin typeface="+mj-lt"/>
              </a:rPr>
              <a:t>Phương </a:t>
            </a:r>
            <a:r>
              <a:rPr lang="vi-VN" sz="4000" b="1" spc="87" dirty="0" err="1">
                <a:solidFill>
                  <a:srgbClr val="2D3B44"/>
                </a:solidFill>
                <a:latin typeface="+mj-lt"/>
              </a:rPr>
              <a:t>pháp</a:t>
            </a:r>
            <a:r>
              <a:rPr lang="vi-VN" sz="4000" b="1" spc="87" dirty="0">
                <a:solidFill>
                  <a:srgbClr val="2D3B44"/>
                </a:solidFill>
                <a:latin typeface="+mj-lt"/>
              </a:rPr>
              <a:t> </a:t>
            </a:r>
            <a:r>
              <a:rPr lang="vi-VN" sz="4000" b="1" spc="87" dirty="0" err="1">
                <a:solidFill>
                  <a:srgbClr val="2D3B44"/>
                </a:solidFill>
                <a:latin typeface="+mj-lt"/>
              </a:rPr>
              <a:t>giải</a:t>
            </a:r>
            <a:r>
              <a:rPr lang="vi-VN" sz="4000" b="1" spc="87" dirty="0">
                <a:solidFill>
                  <a:srgbClr val="2D3B44"/>
                </a:solidFill>
                <a:latin typeface="+mj-lt"/>
              </a:rPr>
              <a:t> </a:t>
            </a:r>
            <a:r>
              <a:rPr lang="vi-VN" sz="4000" b="1" spc="87" dirty="0" err="1">
                <a:solidFill>
                  <a:srgbClr val="2D3B44"/>
                </a:solidFill>
                <a:latin typeface="+mj-lt"/>
              </a:rPr>
              <a:t>quết</a:t>
            </a:r>
            <a:endParaRPr lang="vi-VN" sz="4000" b="1" spc="87" dirty="0">
              <a:solidFill>
                <a:srgbClr val="2D3B44"/>
              </a:solidFill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Tìm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kiếm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tổng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hợp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nhiều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nguồn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dữ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liệu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khác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nhau liên quan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đến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Docker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 Xem thêm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video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hướng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dẫn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việc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triển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khai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một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trang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Web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lên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Docker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 Tham gia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khóa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trực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tuyến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về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triển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khai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một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trang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Web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lên </a:t>
            </a:r>
            <a:r>
              <a:rPr lang="vi-VN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Docker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sz="4000" spc="87" dirty="0">
              <a:solidFill>
                <a:srgbClr val="2D3B44"/>
              </a:solidFill>
              <a:latin typeface="Canva San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3539305" y="-5317632"/>
            <a:ext cx="14092745" cy="9902503"/>
            <a:chOff x="0" y="0"/>
            <a:chExt cx="4572000" cy="3212592"/>
          </a:xfrm>
        </p:grpSpPr>
        <p:sp>
          <p:nvSpPr>
            <p:cNvPr id="3" name="Freeform 3"/>
            <p:cNvSpPr/>
            <p:nvPr/>
          </p:nvSpPr>
          <p:spPr>
            <a:xfrm>
              <a:off x="-40875" y="-15335"/>
              <a:ext cx="4793771" cy="3267781"/>
            </a:xfrm>
            <a:custGeom>
              <a:avLst/>
              <a:gdLst/>
              <a:ahLst/>
              <a:cxnLst/>
              <a:rect l="l" t="t" r="r" b="b"/>
              <a:pathLst>
                <a:path w="4793771" h="326778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4572000" cy="3212592"/>
            </a:xfrm>
            <a:custGeom>
              <a:avLst/>
              <a:gdLst/>
              <a:ahLst/>
              <a:cxnLst/>
              <a:rect l="l" t="t" r="r" b="b"/>
              <a:pathLst>
                <a:path w="4572000" h="3212592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r="-11"/>
              </a:stretch>
            </a:blip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 rot="-3490952">
            <a:off x="-2506889" y="5777821"/>
            <a:ext cx="6118046" cy="8312563"/>
            <a:chOff x="0" y="0"/>
            <a:chExt cx="3364992" cy="4572000"/>
          </a:xfrm>
        </p:grpSpPr>
        <p:sp>
          <p:nvSpPr>
            <p:cNvPr id="6" name="Freeform 6"/>
            <p:cNvSpPr/>
            <p:nvPr/>
          </p:nvSpPr>
          <p:spPr>
            <a:xfrm>
              <a:off x="-14430" y="-18654"/>
              <a:ext cx="3539861" cy="4602770"/>
            </a:xfrm>
            <a:custGeom>
              <a:avLst/>
              <a:gdLst/>
              <a:ahLst/>
              <a:cxnLst/>
              <a:rect l="l" t="t" r="r" b="b"/>
              <a:pathLst>
                <a:path w="3539861" h="4602770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id="7" name="Freeform 7"/>
            <p:cNvSpPr/>
            <p:nvPr/>
          </p:nvSpPr>
          <p:spPr>
            <a:xfrm>
              <a:off x="2106" y="-6"/>
              <a:ext cx="3362886" cy="4572006"/>
            </a:xfrm>
            <a:custGeom>
              <a:avLst/>
              <a:gdLst/>
              <a:ahLst/>
              <a:cxnLst/>
              <a:rect l="l" t="t" r="r" b="b"/>
              <a:pathLst>
                <a:path w="3362886" h="457200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r="-48"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-3312665" y="757538"/>
            <a:ext cx="14729082" cy="2154128"/>
          </a:xfrm>
          <a:custGeom>
            <a:avLst/>
            <a:gdLst/>
            <a:ahLst/>
            <a:cxnLst/>
            <a:rect l="l" t="t" r="r" b="b"/>
            <a:pathLst>
              <a:path w="14729082" h="2154128">
                <a:moveTo>
                  <a:pt x="0" y="0"/>
                </a:moveTo>
                <a:lnTo>
                  <a:pt x="14729082" y="0"/>
                </a:lnTo>
                <a:lnTo>
                  <a:pt x="14729082" y="2154128"/>
                </a:lnTo>
                <a:lnTo>
                  <a:pt x="0" y="2154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-3312665" y="1022801"/>
            <a:ext cx="14470349" cy="1492763"/>
            <a:chOff x="0" y="0"/>
            <a:chExt cx="3939507" cy="40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939507" cy="406400"/>
            </a:xfrm>
            <a:custGeom>
              <a:avLst/>
              <a:gdLst/>
              <a:ahLst/>
              <a:cxnLst/>
              <a:rect l="l" t="t" r="r" b="b"/>
              <a:pathLst>
                <a:path w="3939507" h="406400">
                  <a:moveTo>
                    <a:pt x="3736307" y="0"/>
                  </a:moveTo>
                  <a:cubicBezTo>
                    <a:pt x="3848531" y="0"/>
                    <a:pt x="3939507" y="90976"/>
                    <a:pt x="3939507" y="203200"/>
                  </a:cubicBezTo>
                  <a:cubicBezTo>
                    <a:pt x="3939507" y="315424"/>
                    <a:pt x="3848531" y="406400"/>
                    <a:pt x="373630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3939507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85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5005221" y="3948258"/>
            <a:ext cx="2901779" cy="6502585"/>
          </a:xfrm>
          <a:custGeom>
            <a:avLst/>
            <a:gdLst/>
            <a:ahLst/>
            <a:cxnLst/>
            <a:rect l="l" t="t" r="r" b="b"/>
            <a:pathLst>
              <a:path w="2901779" h="6502585">
                <a:moveTo>
                  <a:pt x="0" y="0"/>
                </a:moveTo>
                <a:lnTo>
                  <a:pt x="2901779" y="0"/>
                </a:lnTo>
                <a:lnTo>
                  <a:pt x="2901779" y="6502585"/>
                </a:lnTo>
                <a:lnTo>
                  <a:pt x="0" y="65025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130444" y="1350479"/>
            <a:ext cx="9572061" cy="1047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24"/>
              </a:lnSpc>
            </a:pPr>
            <a:r>
              <a:rPr lang="vi-VN" sz="7499" dirty="0" err="1">
                <a:solidFill>
                  <a:srgbClr val="5A798F"/>
                </a:solidFill>
                <a:latin typeface="+mj-lt"/>
              </a:rPr>
              <a:t>Giới</a:t>
            </a:r>
            <a:r>
              <a:rPr lang="vi-VN" sz="7499" dirty="0">
                <a:solidFill>
                  <a:srgbClr val="5A798F"/>
                </a:solidFill>
                <a:latin typeface="+mj-lt"/>
              </a:rPr>
              <a:t> </a:t>
            </a:r>
            <a:r>
              <a:rPr lang="vi-VN" sz="7499" dirty="0" err="1">
                <a:solidFill>
                  <a:srgbClr val="5A798F"/>
                </a:solidFill>
                <a:latin typeface="+mj-lt"/>
              </a:rPr>
              <a:t>thiệu</a:t>
            </a:r>
            <a:endParaRPr lang="en-US" sz="7499" dirty="0">
              <a:solidFill>
                <a:srgbClr val="5A798F"/>
              </a:solidFill>
              <a:latin typeface="+mj-lt"/>
            </a:endParaRPr>
          </a:p>
        </p:txBody>
      </p:sp>
      <p:sp>
        <p:nvSpPr>
          <p:cNvPr id="24" name="TextBox 12">
            <a:extLst>
              <a:ext uri="{FF2B5EF4-FFF2-40B4-BE49-F238E27FC236}">
                <a16:creationId xmlns:a16="http://schemas.microsoft.com/office/drawing/2014/main" id="{2634A990-0B89-4760-A2EE-6E26B1BE92D2}"/>
              </a:ext>
            </a:extLst>
          </p:cNvPr>
          <p:cNvSpPr txBox="1"/>
          <p:nvPr/>
        </p:nvSpPr>
        <p:spPr>
          <a:xfrm>
            <a:off x="2440474" y="3421412"/>
            <a:ext cx="12189926" cy="4506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vi-VN" sz="4000" b="1" spc="87" dirty="0" err="1">
                <a:solidFill>
                  <a:srgbClr val="2D3B44"/>
                </a:solidFill>
                <a:latin typeface="+mj-lt"/>
              </a:rPr>
              <a:t>Mục</a:t>
            </a:r>
            <a:r>
              <a:rPr lang="vi-VN" sz="4000" b="1" spc="87" dirty="0">
                <a:solidFill>
                  <a:srgbClr val="2D3B44"/>
                </a:solidFill>
                <a:latin typeface="+mj-lt"/>
              </a:rPr>
              <a:t> tiêu</a:t>
            </a:r>
          </a:p>
          <a:p>
            <a:pPr algn="l">
              <a:lnSpc>
                <a:spcPct val="150000"/>
              </a:lnSpc>
            </a:pP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Nghiên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cứu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về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công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nghệ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Docker,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ảo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hóa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ứng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dụng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với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phần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mềm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tự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do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nguồn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mở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docker.</a:t>
            </a:r>
          </a:p>
          <a:p>
            <a:pPr algn="l">
              <a:lnSpc>
                <a:spcPct val="150000"/>
              </a:lnSpc>
            </a:pP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Ứng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dụng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Docker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cho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một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ứng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dụng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web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có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sẵn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để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dễ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dàng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mang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đi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triển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khai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679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3539305" y="-5317632"/>
            <a:ext cx="14092745" cy="9902503"/>
            <a:chOff x="0" y="0"/>
            <a:chExt cx="4572000" cy="3212592"/>
          </a:xfrm>
        </p:grpSpPr>
        <p:sp>
          <p:nvSpPr>
            <p:cNvPr id="3" name="Freeform 3"/>
            <p:cNvSpPr/>
            <p:nvPr/>
          </p:nvSpPr>
          <p:spPr>
            <a:xfrm>
              <a:off x="-40875" y="-15335"/>
              <a:ext cx="4793771" cy="3267781"/>
            </a:xfrm>
            <a:custGeom>
              <a:avLst/>
              <a:gdLst/>
              <a:ahLst/>
              <a:cxnLst/>
              <a:rect l="l" t="t" r="r" b="b"/>
              <a:pathLst>
                <a:path w="4793771" h="326778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4572000" cy="3212592"/>
            </a:xfrm>
            <a:custGeom>
              <a:avLst/>
              <a:gdLst/>
              <a:ahLst/>
              <a:cxnLst/>
              <a:rect l="l" t="t" r="r" b="b"/>
              <a:pathLst>
                <a:path w="4572000" h="3212592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r="-11"/>
              </a:stretch>
            </a:blip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 rot="-3490952">
            <a:off x="-2506889" y="5777821"/>
            <a:ext cx="6118046" cy="8312563"/>
            <a:chOff x="0" y="0"/>
            <a:chExt cx="3364992" cy="4572000"/>
          </a:xfrm>
        </p:grpSpPr>
        <p:sp>
          <p:nvSpPr>
            <p:cNvPr id="6" name="Freeform 6"/>
            <p:cNvSpPr/>
            <p:nvPr/>
          </p:nvSpPr>
          <p:spPr>
            <a:xfrm>
              <a:off x="-14430" y="-18654"/>
              <a:ext cx="3539861" cy="4602770"/>
            </a:xfrm>
            <a:custGeom>
              <a:avLst/>
              <a:gdLst/>
              <a:ahLst/>
              <a:cxnLst/>
              <a:rect l="l" t="t" r="r" b="b"/>
              <a:pathLst>
                <a:path w="3539861" h="4602770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id="7" name="Freeform 7"/>
            <p:cNvSpPr/>
            <p:nvPr/>
          </p:nvSpPr>
          <p:spPr>
            <a:xfrm>
              <a:off x="2106" y="-6"/>
              <a:ext cx="3362886" cy="4572006"/>
            </a:xfrm>
            <a:custGeom>
              <a:avLst/>
              <a:gdLst/>
              <a:ahLst/>
              <a:cxnLst/>
              <a:rect l="l" t="t" r="r" b="b"/>
              <a:pathLst>
                <a:path w="3362886" h="457200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r="-48"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-3312665" y="757538"/>
            <a:ext cx="14729082" cy="2154128"/>
          </a:xfrm>
          <a:custGeom>
            <a:avLst/>
            <a:gdLst/>
            <a:ahLst/>
            <a:cxnLst/>
            <a:rect l="l" t="t" r="r" b="b"/>
            <a:pathLst>
              <a:path w="14729082" h="2154128">
                <a:moveTo>
                  <a:pt x="0" y="0"/>
                </a:moveTo>
                <a:lnTo>
                  <a:pt x="14729082" y="0"/>
                </a:lnTo>
                <a:lnTo>
                  <a:pt x="14729082" y="2154128"/>
                </a:lnTo>
                <a:lnTo>
                  <a:pt x="0" y="2154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-3312665" y="1022801"/>
            <a:ext cx="14470349" cy="1492763"/>
            <a:chOff x="0" y="0"/>
            <a:chExt cx="3939507" cy="40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939507" cy="406400"/>
            </a:xfrm>
            <a:custGeom>
              <a:avLst/>
              <a:gdLst/>
              <a:ahLst/>
              <a:cxnLst/>
              <a:rect l="l" t="t" r="r" b="b"/>
              <a:pathLst>
                <a:path w="3939507" h="406400">
                  <a:moveTo>
                    <a:pt x="3736307" y="0"/>
                  </a:moveTo>
                  <a:cubicBezTo>
                    <a:pt x="3848531" y="0"/>
                    <a:pt x="3939507" y="90976"/>
                    <a:pt x="3939507" y="203200"/>
                  </a:cubicBezTo>
                  <a:cubicBezTo>
                    <a:pt x="3939507" y="315424"/>
                    <a:pt x="3848531" y="406400"/>
                    <a:pt x="373630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3939507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85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 rot="647876">
            <a:off x="15739651" y="5807709"/>
            <a:ext cx="2440836" cy="4614562"/>
          </a:xfrm>
          <a:custGeom>
            <a:avLst/>
            <a:gdLst/>
            <a:ahLst/>
            <a:cxnLst/>
            <a:rect l="l" t="t" r="r" b="b"/>
            <a:pathLst>
              <a:path w="2440836" h="4614562">
                <a:moveTo>
                  <a:pt x="0" y="0"/>
                </a:moveTo>
                <a:lnTo>
                  <a:pt x="2440836" y="0"/>
                </a:lnTo>
                <a:lnTo>
                  <a:pt x="2440836" y="4614562"/>
                </a:lnTo>
                <a:lnTo>
                  <a:pt x="0" y="46145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202798" y="3438330"/>
            <a:ext cx="13882404" cy="43631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vi-VN" sz="3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vi-VN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tiêu </a:t>
            </a:r>
            <a:r>
              <a:rPr lang="vi-VN" sz="3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vi-VN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endParaRPr lang="vi-VN" sz="3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vi-V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Xây </a:t>
            </a:r>
            <a:r>
              <a:rPr lang="vi-VN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vi-V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website</a:t>
            </a:r>
            <a:r>
              <a:rPr lang="vi-V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vi-V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đàn</a:t>
            </a:r>
            <a:r>
              <a:rPr lang="vi-V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vi-V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tuyến</a:t>
            </a:r>
            <a:r>
              <a:rPr lang="vi-V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chuyên </a:t>
            </a:r>
            <a:r>
              <a:rPr lang="vi-VN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r>
              <a:rPr lang="vi-V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thu </a:t>
            </a:r>
            <a:r>
              <a:rPr lang="vi-VN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hút</a:t>
            </a:r>
            <a:r>
              <a:rPr lang="vi-V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vi-V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vi-V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tiềm</a:t>
            </a:r>
            <a:r>
              <a:rPr lang="vi-V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năng </a:t>
            </a:r>
            <a:r>
              <a:rPr lang="vi-VN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tăng doanh </a:t>
            </a:r>
            <a:r>
              <a:rPr lang="vi-VN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vi-V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vi-V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vi-V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vi-V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Nâng cao </a:t>
            </a:r>
            <a:r>
              <a:rPr lang="vi-VN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vi-V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vi-V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thương </a:t>
            </a:r>
            <a:r>
              <a:rPr lang="vi-VN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vi-V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uy </a:t>
            </a:r>
            <a:r>
              <a:rPr lang="vi-VN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</a:t>
            </a:r>
            <a:r>
              <a:rPr lang="vi-V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vi-V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doanh </a:t>
            </a:r>
            <a:r>
              <a:rPr lang="vi-VN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r>
              <a:rPr lang="vi-V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vi-V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Cung </a:t>
            </a:r>
            <a:r>
              <a:rPr lang="vi-VN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vi-V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vi-V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vi-V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mua </a:t>
            </a:r>
            <a:r>
              <a:rPr lang="vi-VN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sắm</a:t>
            </a:r>
            <a:r>
              <a:rPr lang="vi-V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vi-V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tuyến</a:t>
            </a:r>
            <a:r>
              <a:rPr lang="vi-V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tiện</a:t>
            </a:r>
            <a:r>
              <a:rPr lang="vi-V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lợi</a:t>
            </a:r>
            <a:r>
              <a:rPr lang="vi-V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cho </a:t>
            </a:r>
            <a:r>
              <a:rPr lang="vi-VN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vi-V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vi-V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AD952312-7AA7-4379-B79D-D8ABA64C6683}"/>
              </a:ext>
            </a:extLst>
          </p:cNvPr>
          <p:cNvSpPr txBox="1"/>
          <p:nvPr/>
        </p:nvSpPr>
        <p:spPr>
          <a:xfrm>
            <a:off x="1130444" y="1350479"/>
            <a:ext cx="8574798" cy="1047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24"/>
              </a:lnSpc>
            </a:pPr>
            <a:r>
              <a:rPr lang="vi-VN" sz="7499" dirty="0" err="1">
                <a:solidFill>
                  <a:srgbClr val="5A798F"/>
                </a:solidFill>
                <a:latin typeface="+mj-lt"/>
              </a:rPr>
              <a:t>Xác</a:t>
            </a:r>
            <a:r>
              <a:rPr lang="vi-VN" sz="7499" dirty="0">
                <a:solidFill>
                  <a:srgbClr val="5A798F"/>
                </a:solidFill>
                <a:latin typeface="+mj-lt"/>
              </a:rPr>
              <a:t> </a:t>
            </a:r>
            <a:r>
              <a:rPr lang="vi-VN" sz="7499" dirty="0" err="1">
                <a:solidFill>
                  <a:srgbClr val="5A798F"/>
                </a:solidFill>
                <a:latin typeface="+mj-lt"/>
              </a:rPr>
              <a:t>định</a:t>
            </a:r>
            <a:r>
              <a:rPr lang="vi-VN" sz="7499" dirty="0">
                <a:solidFill>
                  <a:srgbClr val="5A798F"/>
                </a:solidFill>
                <a:latin typeface="+mj-lt"/>
              </a:rPr>
              <a:t> nhu </a:t>
            </a:r>
            <a:r>
              <a:rPr lang="vi-VN" sz="7499" dirty="0" err="1">
                <a:solidFill>
                  <a:srgbClr val="5A798F"/>
                </a:solidFill>
                <a:latin typeface="+mj-lt"/>
              </a:rPr>
              <a:t>cầu</a:t>
            </a:r>
            <a:endParaRPr lang="en-US" sz="7499" dirty="0">
              <a:solidFill>
                <a:srgbClr val="5A798F"/>
              </a:solidFill>
              <a:latin typeface="+mj-lt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3539305" y="-5317632"/>
            <a:ext cx="14092745" cy="9902503"/>
            <a:chOff x="0" y="0"/>
            <a:chExt cx="4572000" cy="3212592"/>
          </a:xfrm>
        </p:grpSpPr>
        <p:sp>
          <p:nvSpPr>
            <p:cNvPr id="3" name="Freeform 3"/>
            <p:cNvSpPr/>
            <p:nvPr/>
          </p:nvSpPr>
          <p:spPr>
            <a:xfrm>
              <a:off x="-40875" y="-15335"/>
              <a:ext cx="4793771" cy="3267781"/>
            </a:xfrm>
            <a:custGeom>
              <a:avLst/>
              <a:gdLst/>
              <a:ahLst/>
              <a:cxnLst/>
              <a:rect l="l" t="t" r="r" b="b"/>
              <a:pathLst>
                <a:path w="4793771" h="326778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4572000" cy="3212592"/>
            </a:xfrm>
            <a:custGeom>
              <a:avLst/>
              <a:gdLst/>
              <a:ahLst/>
              <a:cxnLst/>
              <a:rect l="l" t="t" r="r" b="b"/>
              <a:pathLst>
                <a:path w="4572000" h="3212592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r="-11"/>
              </a:stretch>
            </a:blip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 rot="-3490952">
            <a:off x="-2506889" y="6255015"/>
            <a:ext cx="6118046" cy="8312563"/>
            <a:chOff x="0" y="0"/>
            <a:chExt cx="3364992" cy="4572000"/>
          </a:xfrm>
        </p:grpSpPr>
        <p:sp>
          <p:nvSpPr>
            <p:cNvPr id="6" name="Freeform 6"/>
            <p:cNvSpPr/>
            <p:nvPr/>
          </p:nvSpPr>
          <p:spPr>
            <a:xfrm>
              <a:off x="-14430" y="-18654"/>
              <a:ext cx="3539861" cy="4602770"/>
            </a:xfrm>
            <a:custGeom>
              <a:avLst/>
              <a:gdLst/>
              <a:ahLst/>
              <a:cxnLst/>
              <a:rect l="l" t="t" r="r" b="b"/>
              <a:pathLst>
                <a:path w="3539861" h="4602770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id="7" name="Freeform 7"/>
            <p:cNvSpPr/>
            <p:nvPr/>
          </p:nvSpPr>
          <p:spPr>
            <a:xfrm>
              <a:off x="2106" y="-6"/>
              <a:ext cx="3362886" cy="4572006"/>
            </a:xfrm>
            <a:custGeom>
              <a:avLst/>
              <a:gdLst/>
              <a:ahLst/>
              <a:cxnLst/>
              <a:rect l="l" t="t" r="r" b="b"/>
              <a:pathLst>
                <a:path w="3362886" h="457200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r="-48"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-3312665" y="17572"/>
            <a:ext cx="14729082" cy="2154128"/>
          </a:xfrm>
          <a:custGeom>
            <a:avLst/>
            <a:gdLst/>
            <a:ahLst/>
            <a:cxnLst/>
            <a:rect l="l" t="t" r="r" b="b"/>
            <a:pathLst>
              <a:path w="14729082" h="2154128">
                <a:moveTo>
                  <a:pt x="0" y="0"/>
                </a:moveTo>
                <a:lnTo>
                  <a:pt x="14729082" y="0"/>
                </a:lnTo>
                <a:lnTo>
                  <a:pt x="14729082" y="2154128"/>
                </a:lnTo>
                <a:lnTo>
                  <a:pt x="0" y="2154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-3312665" y="282835"/>
            <a:ext cx="14470349" cy="1492763"/>
            <a:chOff x="0" y="0"/>
            <a:chExt cx="3939507" cy="40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939507" cy="406400"/>
            </a:xfrm>
            <a:custGeom>
              <a:avLst/>
              <a:gdLst/>
              <a:ahLst/>
              <a:cxnLst/>
              <a:rect l="l" t="t" r="r" b="b"/>
              <a:pathLst>
                <a:path w="3939507" h="406400">
                  <a:moveTo>
                    <a:pt x="3736307" y="0"/>
                  </a:moveTo>
                  <a:cubicBezTo>
                    <a:pt x="3848531" y="0"/>
                    <a:pt x="3939507" y="90976"/>
                    <a:pt x="3939507" y="203200"/>
                  </a:cubicBezTo>
                  <a:cubicBezTo>
                    <a:pt x="3939507" y="315424"/>
                    <a:pt x="3848531" y="406400"/>
                    <a:pt x="373630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3939507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85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 rot="-4437931">
            <a:off x="15368787" y="6118093"/>
            <a:ext cx="4903071" cy="3369747"/>
          </a:xfrm>
          <a:custGeom>
            <a:avLst/>
            <a:gdLst/>
            <a:ahLst/>
            <a:cxnLst/>
            <a:rect l="l" t="t" r="r" b="b"/>
            <a:pathLst>
              <a:path w="4903071" h="3369747">
                <a:moveTo>
                  <a:pt x="0" y="0"/>
                </a:moveTo>
                <a:lnTo>
                  <a:pt x="4903072" y="0"/>
                </a:lnTo>
                <a:lnTo>
                  <a:pt x="4903072" y="3369747"/>
                </a:lnTo>
                <a:lnTo>
                  <a:pt x="0" y="336974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3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271774" y="2056695"/>
            <a:ext cx="4271072" cy="76876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3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3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3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bản</a:t>
            </a:r>
            <a:endParaRPr lang="en-US" sz="3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SzPct val="25000"/>
              <a:tabLst>
                <a:tab pos="457200" algn="l"/>
              </a:tabLst>
            </a:pPr>
            <a:r>
              <a:rPr lang="vi-VN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- </a:t>
            </a:r>
            <a:r>
              <a:rPr lang="en-US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Hiển</a:t>
            </a:r>
            <a:r>
              <a:rPr lang="en-US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en-US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thị</a:t>
            </a:r>
            <a:r>
              <a:rPr lang="en-US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en-US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sản</a:t>
            </a:r>
            <a:r>
              <a:rPr lang="en-US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en-US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phẩm</a:t>
            </a:r>
            <a:endParaRPr lang="vi-VN" sz="3400" dirty="0">
              <a:latin typeface="Times New Roman" panose="02020603050405020304" pitchFamily="18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SzPct val="25000"/>
              <a:tabLst>
                <a:tab pos="457200" algn="l"/>
              </a:tabLst>
            </a:pPr>
            <a:r>
              <a:rPr lang="vi-VN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- </a:t>
            </a:r>
            <a:r>
              <a:rPr lang="en-US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Tìm</a:t>
            </a:r>
            <a:r>
              <a:rPr lang="en-US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en-US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kiếm</a:t>
            </a:r>
            <a:r>
              <a:rPr lang="en-US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en-US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sản</a:t>
            </a:r>
            <a:r>
              <a:rPr lang="en-US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en-US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phẩm</a:t>
            </a:r>
            <a:endParaRPr lang="en-US" sz="3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SzPct val="25000"/>
              <a:tabLst>
                <a:tab pos="457200" algn="l"/>
              </a:tabLst>
            </a:pPr>
            <a:r>
              <a:rPr lang="vi-VN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- </a:t>
            </a:r>
            <a:r>
              <a:rPr lang="en-US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Lọc</a:t>
            </a:r>
            <a:r>
              <a:rPr lang="en-US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en-US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sản</a:t>
            </a:r>
            <a:r>
              <a:rPr lang="en-US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en-US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phẩm</a:t>
            </a:r>
            <a:endParaRPr lang="en-US" sz="3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SzPct val="25000"/>
              <a:tabLst>
                <a:tab pos="457200" algn="l"/>
              </a:tabLst>
            </a:pPr>
            <a:r>
              <a:rPr lang="vi-VN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- </a:t>
            </a:r>
            <a:r>
              <a:rPr lang="en-US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So </a:t>
            </a:r>
            <a:r>
              <a:rPr lang="en-US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sánh</a:t>
            </a:r>
            <a:r>
              <a:rPr lang="en-US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en-US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sản</a:t>
            </a:r>
            <a:r>
              <a:rPr lang="en-US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en-US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phẩm</a:t>
            </a:r>
            <a:endParaRPr lang="en-US" sz="3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SzPct val="25000"/>
              <a:tabLst>
                <a:tab pos="457200" algn="l"/>
              </a:tabLst>
            </a:pPr>
            <a:r>
              <a:rPr lang="vi-VN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- </a:t>
            </a:r>
            <a:r>
              <a:rPr lang="en-US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Giỏ</a:t>
            </a:r>
            <a:r>
              <a:rPr lang="en-US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en-US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hàng</a:t>
            </a:r>
            <a:endParaRPr lang="en-US" sz="3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SzPct val="25000"/>
              <a:tabLst>
                <a:tab pos="457200" algn="l"/>
              </a:tabLst>
            </a:pPr>
            <a:r>
              <a:rPr lang="vi-VN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- </a:t>
            </a:r>
            <a:r>
              <a:rPr lang="en-US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Thanh </a:t>
            </a:r>
            <a:r>
              <a:rPr lang="en-US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toán</a:t>
            </a:r>
            <a:endParaRPr lang="en-US" sz="3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SzPct val="25000"/>
              <a:tabLst>
                <a:tab pos="457200" algn="l"/>
              </a:tabLst>
            </a:pPr>
            <a:r>
              <a:rPr lang="vi-VN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- </a:t>
            </a:r>
            <a:r>
              <a:rPr lang="en-US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Quản</a:t>
            </a:r>
            <a:r>
              <a:rPr lang="en-US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en-US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lý</a:t>
            </a:r>
            <a:r>
              <a:rPr lang="en-US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en-US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đơn</a:t>
            </a:r>
            <a:r>
              <a:rPr lang="en-US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en-US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hàng</a:t>
            </a:r>
            <a:endParaRPr lang="en-US" sz="3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SzPct val="25000"/>
              <a:tabLst>
                <a:tab pos="457200" algn="l"/>
              </a:tabLst>
            </a:pPr>
            <a:r>
              <a:rPr lang="vi-VN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- </a:t>
            </a:r>
            <a:r>
              <a:rPr lang="en-US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Hỗ</a:t>
            </a:r>
            <a:r>
              <a:rPr lang="en-US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en-US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trợ</a:t>
            </a:r>
            <a:r>
              <a:rPr lang="en-US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en-US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khách</a:t>
            </a:r>
            <a:r>
              <a:rPr lang="en-US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en-US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hàng</a:t>
            </a:r>
            <a:endParaRPr lang="en-US" sz="3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C1298AD4-F0BE-4A3C-B44B-DCF216B2BE0B}"/>
              </a:ext>
            </a:extLst>
          </p:cNvPr>
          <p:cNvSpPr txBox="1"/>
          <p:nvPr/>
        </p:nvSpPr>
        <p:spPr>
          <a:xfrm>
            <a:off x="1130444" y="610513"/>
            <a:ext cx="8574798" cy="1047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24"/>
              </a:lnSpc>
            </a:pPr>
            <a:r>
              <a:rPr lang="vi-VN" sz="7499" dirty="0" err="1">
                <a:solidFill>
                  <a:srgbClr val="5A798F"/>
                </a:solidFill>
                <a:latin typeface="+mj-lt"/>
              </a:rPr>
              <a:t>Xác</a:t>
            </a:r>
            <a:r>
              <a:rPr lang="vi-VN" sz="7499" dirty="0">
                <a:solidFill>
                  <a:srgbClr val="5A798F"/>
                </a:solidFill>
                <a:latin typeface="+mj-lt"/>
              </a:rPr>
              <a:t> </a:t>
            </a:r>
            <a:r>
              <a:rPr lang="vi-VN" sz="7499" dirty="0" err="1">
                <a:solidFill>
                  <a:srgbClr val="5A798F"/>
                </a:solidFill>
                <a:latin typeface="+mj-lt"/>
              </a:rPr>
              <a:t>định</a:t>
            </a:r>
            <a:r>
              <a:rPr lang="vi-VN" sz="7499" dirty="0">
                <a:solidFill>
                  <a:srgbClr val="5A798F"/>
                </a:solidFill>
                <a:latin typeface="+mj-lt"/>
              </a:rPr>
              <a:t> nhu </a:t>
            </a:r>
            <a:r>
              <a:rPr lang="vi-VN" sz="7499" dirty="0" err="1">
                <a:solidFill>
                  <a:srgbClr val="5A798F"/>
                </a:solidFill>
                <a:latin typeface="+mj-lt"/>
              </a:rPr>
              <a:t>cầu</a:t>
            </a:r>
            <a:endParaRPr lang="en-US" sz="7499" dirty="0">
              <a:solidFill>
                <a:srgbClr val="5A798F"/>
              </a:solidFill>
              <a:latin typeface="+mj-lt"/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FD83FC38-C47D-41E6-AF2B-8F93BA800F1C}"/>
              </a:ext>
            </a:extLst>
          </p:cNvPr>
          <p:cNvSpPr txBox="1"/>
          <p:nvPr/>
        </p:nvSpPr>
        <p:spPr>
          <a:xfrm>
            <a:off x="8991601" y="2056695"/>
            <a:ext cx="7010395" cy="7266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3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3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3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endParaRPr lang="en-US" sz="3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vi-VN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Giao </a:t>
            </a:r>
            <a:r>
              <a:rPr lang="vi-VN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diện</a:t>
            </a:r>
            <a:r>
              <a:rPr lang="vi-VN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vi-VN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website</a:t>
            </a:r>
            <a:r>
              <a:rPr lang="vi-VN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vi-VN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cần</a:t>
            </a:r>
            <a:r>
              <a:rPr lang="vi-VN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vi-VN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đẹp</a:t>
            </a:r>
            <a:r>
              <a:rPr lang="vi-VN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vi-VN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mắt</a:t>
            </a:r>
            <a:r>
              <a:rPr lang="vi-VN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, thân </a:t>
            </a:r>
            <a:r>
              <a:rPr lang="vi-VN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thiện</a:t>
            </a:r>
            <a:r>
              <a:rPr lang="vi-VN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vi-VN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và</a:t>
            </a:r>
            <a:r>
              <a:rPr lang="vi-VN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vi-VN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dễ</a:t>
            </a:r>
            <a:r>
              <a:rPr lang="vi-VN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vi-VN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sử</a:t>
            </a:r>
            <a:r>
              <a:rPr lang="vi-VN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vi-VN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dụng</a:t>
            </a:r>
            <a:r>
              <a:rPr lang="vi-VN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3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3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3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nội</a:t>
            </a:r>
            <a:r>
              <a:rPr lang="en-US" sz="3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dung</a:t>
            </a:r>
            <a:endParaRPr lang="en-US" sz="3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vi-VN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vi-VN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Nội</a:t>
            </a:r>
            <a:r>
              <a:rPr lang="vi-VN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dung </a:t>
            </a:r>
            <a:r>
              <a:rPr lang="vi-VN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website</a:t>
            </a:r>
            <a:r>
              <a:rPr lang="vi-VN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vi-VN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cần</a:t>
            </a:r>
            <a:r>
              <a:rPr lang="vi-VN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cung </a:t>
            </a:r>
            <a:r>
              <a:rPr lang="vi-VN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cấp</a:t>
            </a:r>
            <a:r>
              <a:rPr lang="vi-VN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vi-VN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đầy</a:t>
            </a:r>
            <a:r>
              <a:rPr lang="vi-VN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vi-VN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đủ</a:t>
            </a:r>
            <a:r>
              <a:rPr lang="vi-VN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thông tin </a:t>
            </a:r>
            <a:r>
              <a:rPr lang="vi-VN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về</a:t>
            </a:r>
            <a:r>
              <a:rPr lang="vi-VN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vi-VN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sản</a:t>
            </a:r>
            <a:r>
              <a:rPr lang="vi-VN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vi-VN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phẩm</a:t>
            </a:r>
            <a:r>
              <a:rPr lang="vi-VN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vi-VN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đàn</a:t>
            </a:r>
            <a:r>
              <a:rPr lang="vi-VN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, bao </a:t>
            </a:r>
            <a:r>
              <a:rPr lang="vi-VN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gồm</a:t>
            </a:r>
            <a:r>
              <a:rPr lang="vi-VN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thông tin </a:t>
            </a:r>
            <a:r>
              <a:rPr lang="vi-VN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về</a:t>
            </a:r>
            <a:r>
              <a:rPr lang="vi-VN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vi-VN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các</a:t>
            </a:r>
            <a:r>
              <a:rPr lang="vi-VN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vi-VN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loại</a:t>
            </a:r>
            <a:r>
              <a:rPr lang="vi-VN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vi-VN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đàn</a:t>
            </a:r>
            <a:r>
              <a:rPr lang="vi-VN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, </a:t>
            </a:r>
            <a:r>
              <a:rPr lang="vi-VN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cách</a:t>
            </a:r>
            <a:r>
              <a:rPr lang="vi-VN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vi-VN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chọn</a:t>
            </a:r>
            <a:r>
              <a:rPr lang="vi-VN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vi-VN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đàn</a:t>
            </a:r>
            <a:r>
              <a:rPr lang="vi-VN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, </a:t>
            </a:r>
            <a:r>
              <a:rPr lang="vi-VN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cách</a:t>
            </a:r>
            <a:r>
              <a:rPr lang="vi-VN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vi-VN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sử</a:t>
            </a:r>
            <a:r>
              <a:rPr lang="vi-VN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vi-VN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dụng</a:t>
            </a:r>
            <a:r>
              <a:rPr lang="vi-VN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vi-VN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đàn</a:t>
            </a:r>
            <a:r>
              <a:rPr lang="vi-VN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, ...</a:t>
            </a:r>
            <a:endParaRPr lang="en-US" sz="3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3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  <p:cxnSp>
        <p:nvCxnSpPr>
          <p:cNvPr id="20" name="Đường nối Thẳng 19">
            <a:extLst>
              <a:ext uri="{FF2B5EF4-FFF2-40B4-BE49-F238E27FC236}">
                <a16:creationId xmlns:a16="http://schemas.microsoft.com/office/drawing/2014/main" id="{39957533-40A5-4C64-A0E4-AC20F85B77D5}"/>
              </a:ext>
            </a:extLst>
          </p:cNvPr>
          <p:cNvCxnSpPr>
            <a:cxnSpLocks/>
          </p:cNvCxnSpPr>
          <p:nvPr/>
        </p:nvCxnSpPr>
        <p:spPr>
          <a:xfrm>
            <a:off x="8305800" y="2306395"/>
            <a:ext cx="0" cy="7399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-3312665" y="114300"/>
            <a:ext cx="14729082" cy="2154128"/>
          </a:xfrm>
          <a:custGeom>
            <a:avLst/>
            <a:gdLst/>
            <a:ahLst/>
            <a:cxnLst/>
            <a:rect l="l" t="t" r="r" b="b"/>
            <a:pathLst>
              <a:path w="14729082" h="2154128">
                <a:moveTo>
                  <a:pt x="0" y="0"/>
                </a:moveTo>
                <a:lnTo>
                  <a:pt x="14729082" y="0"/>
                </a:lnTo>
                <a:lnTo>
                  <a:pt x="14729082" y="2154128"/>
                </a:lnTo>
                <a:lnTo>
                  <a:pt x="0" y="21541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-3312665" y="342900"/>
            <a:ext cx="14470349" cy="1492763"/>
            <a:chOff x="0" y="0"/>
            <a:chExt cx="3939507" cy="40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939507" cy="406400"/>
            </a:xfrm>
            <a:custGeom>
              <a:avLst/>
              <a:gdLst/>
              <a:ahLst/>
              <a:cxnLst/>
              <a:rect l="l" t="t" r="r" b="b"/>
              <a:pathLst>
                <a:path w="3939507" h="406400">
                  <a:moveTo>
                    <a:pt x="3736307" y="0"/>
                  </a:moveTo>
                  <a:cubicBezTo>
                    <a:pt x="3848531" y="0"/>
                    <a:pt x="3939507" y="90976"/>
                    <a:pt x="3939507" y="203200"/>
                  </a:cubicBezTo>
                  <a:cubicBezTo>
                    <a:pt x="3939507" y="315424"/>
                    <a:pt x="3848531" y="406400"/>
                    <a:pt x="373630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3939507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85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130444" y="670578"/>
            <a:ext cx="8574798" cy="1047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24"/>
              </a:lnSpc>
            </a:pPr>
            <a:r>
              <a:rPr lang="vi-VN" sz="7499" dirty="0" err="1">
                <a:solidFill>
                  <a:srgbClr val="5A79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Sprints</a:t>
            </a:r>
            <a:endParaRPr lang="en-US" sz="7499" dirty="0">
              <a:solidFill>
                <a:srgbClr val="5A79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Hình ảnh 25">
            <a:extLst>
              <a:ext uri="{FF2B5EF4-FFF2-40B4-BE49-F238E27FC236}">
                <a16:creationId xmlns:a16="http://schemas.microsoft.com/office/drawing/2014/main" id="{6A6B54AC-4EFF-40BF-B33C-AD67319D7D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8" t="21930" b="7895"/>
          <a:stretch/>
        </p:blipFill>
        <p:spPr>
          <a:xfrm>
            <a:off x="228600" y="3848100"/>
            <a:ext cx="17830800" cy="4495800"/>
          </a:xfrm>
          <a:prstGeom prst="rect">
            <a:avLst/>
          </a:prstGeom>
        </p:spPr>
      </p:pic>
      <p:sp>
        <p:nvSpPr>
          <p:cNvPr id="12" name="Freeform 12">
            <a:extLst>
              <a:ext uri="{FF2B5EF4-FFF2-40B4-BE49-F238E27FC236}">
                <a16:creationId xmlns:a16="http://schemas.microsoft.com/office/drawing/2014/main" id="{33D7B8CB-CC73-4A6D-9035-C1B5171A44D9}"/>
              </a:ext>
            </a:extLst>
          </p:cNvPr>
          <p:cNvSpPr/>
          <p:nvPr/>
        </p:nvSpPr>
        <p:spPr>
          <a:xfrm rot="11620052">
            <a:off x="13032172" y="-493510"/>
            <a:ext cx="4903071" cy="3369747"/>
          </a:xfrm>
          <a:custGeom>
            <a:avLst/>
            <a:gdLst/>
            <a:ahLst/>
            <a:cxnLst/>
            <a:rect l="l" t="t" r="r" b="b"/>
            <a:pathLst>
              <a:path w="4903071" h="3369747">
                <a:moveTo>
                  <a:pt x="0" y="0"/>
                </a:moveTo>
                <a:lnTo>
                  <a:pt x="4903072" y="0"/>
                </a:lnTo>
                <a:lnTo>
                  <a:pt x="4903072" y="3369747"/>
                </a:lnTo>
                <a:lnTo>
                  <a:pt x="0" y="33697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70449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-3312665" y="114300"/>
            <a:ext cx="14729082" cy="2154128"/>
          </a:xfrm>
          <a:custGeom>
            <a:avLst/>
            <a:gdLst/>
            <a:ahLst/>
            <a:cxnLst/>
            <a:rect l="l" t="t" r="r" b="b"/>
            <a:pathLst>
              <a:path w="14729082" h="2154128">
                <a:moveTo>
                  <a:pt x="0" y="0"/>
                </a:moveTo>
                <a:lnTo>
                  <a:pt x="14729082" y="0"/>
                </a:lnTo>
                <a:lnTo>
                  <a:pt x="14729082" y="2154128"/>
                </a:lnTo>
                <a:lnTo>
                  <a:pt x="0" y="21541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-3312665" y="342900"/>
            <a:ext cx="14470349" cy="1492763"/>
            <a:chOff x="0" y="0"/>
            <a:chExt cx="3939507" cy="40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939507" cy="406400"/>
            </a:xfrm>
            <a:custGeom>
              <a:avLst/>
              <a:gdLst/>
              <a:ahLst/>
              <a:cxnLst/>
              <a:rect l="l" t="t" r="r" b="b"/>
              <a:pathLst>
                <a:path w="3939507" h="406400">
                  <a:moveTo>
                    <a:pt x="3736307" y="0"/>
                  </a:moveTo>
                  <a:cubicBezTo>
                    <a:pt x="3848531" y="0"/>
                    <a:pt x="3939507" y="90976"/>
                    <a:pt x="3939507" y="203200"/>
                  </a:cubicBezTo>
                  <a:cubicBezTo>
                    <a:pt x="3939507" y="315424"/>
                    <a:pt x="3848531" y="406400"/>
                    <a:pt x="373630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3939507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85"/>
                </a:lnSpc>
              </a:pPr>
              <a:endParaRPr/>
            </a:p>
          </p:txBody>
        </p:sp>
      </p:grpSp>
      <p:pic>
        <p:nvPicPr>
          <p:cNvPr id="24" name="Hình ảnh 23">
            <a:extLst>
              <a:ext uri="{FF2B5EF4-FFF2-40B4-BE49-F238E27FC236}">
                <a16:creationId xmlns:a16="http://schemas.microsoft.com/office/drawing/2014/main" id="{4198A836-7F7C-4974-98F8-B2628E2AF0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852" b="20166"/>
          <a:stretch/>
        </p:blipFill>
        <p:spPr>
          <a:xfrm>
            <a:off x="190500" y="6074003"/>
            <a:ext cx="17907000" cy="3542419"/>
          </a:xfrm>
          <a:prstGeom prst="rect">
            <a:avLst/>
          </a:prstGeom>
        </p:spPr>
      </p:pic>
      <p:pic>
        <p:nvPicPr>
          <p:cNvPr id="30" name="Hình ảnh 29">
            <a:extLst>
              <a:ext uri="{FF2B5EF4-FFF2-40B4-BE49-F238E27FC236}">
                <a16:creationId xmlns:a16="http://schemas.microsoft.com/office/drawing/2014/main" id="{861CED62-C8E8-48FA-8624-C744FCE4F5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4" t="23033" b="9550"/>
          <a:stretch/>
        </p:blipFill>
        <p:spPr>
          <a:xfrm>
            <a:off x="210553" y="2873602"/>
            <a:ext cx="17886947" cy="3200401"/>
          </a:xfrm>
          <a:prstGeom prst="rect">
            <a:avLst/>
          </a:prstGeom>
        </p:spPr>
      </p:pic>
      <p:sp>
        <p:nvSpPr>
          <p:cNvPr id="33" name="TextBox 19">
            <a:extLst>
              <a:ext uri="{FF2B5EF4-FFF2-40B4-BE49-F238E27FC236}">
                <a16:creationId xmlns:a16="http://schemas.microsoft.com/office/drawing/2014/main" id="{7160326B-39E3-4A62-9B79-D5176BDD9AFC}"/>
              </a:ext>
            </a:extLst>
          </p:cNvPr>
          <p:cNvSpPr txBox="1"/>
          <p:nvPr/>
        </p:nvSpPr>
        <p:spPr>
          <a:xfrm>
            <a:off x="1282844" y="723900"/>
            <a:ext cx="8574798" cy="1047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24"/>
              </a:lnSpc>
            </a:pPr>
            <a:r>
              <a:rPr lang="vi-VN" sz="7499" dirty="0" err="1">
                <a:solidFill>
                  <a:srgbClr val="5A79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Sprints</a:t>
            </a:r>
            <a:endParaRPr lang="en-US" sz="7499" dirty="0">
              <a:solidFill>
                <a:srgbClr val="5A79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Freeform 12">
            <a:extLst>
              <a:ext uri="{FF2B5EF4-FFF2-40B4-BE49-F238E27FC236}">
                <a16:creationId xmlns:a16="http://schemas.microsoft.com/office/drawing/2014/main" id="{A3798D17-F83A-4D7C-A1C5-10822AF4BF18}"/>
              </a:ext>
            </a:extLst>
          </p:cNvPr>
          <p:cNvSpPr/>
          <p:nvPr/>
        </p:nvSpPr>
        <p:spPr>
          <a:xfrm rot="11278337">
            <a:off x="13560391" y="-960973"/>
            <a:ext cx="4903071" cy="3369747"/>
          </a:xfrm>
          <a:custGeom>
            <a:avLst/>
            <a:gdLst/>
            <a:ahLst/>
            <a:cxnLst/>
            <a:rect l="l" t="t" r="r" b="b"/>
            <a:pathLst>
              <a:path w="4903071" h="3369747">
                <a:moveTo>
                  <a:pt x="0" y="0"/>
                </a:moveTo>
                <a:lnTo>
                  <a:pt x="4903072" y="0"/>
                </a:lnTo>
                <a:lnTo>
                  <a:pt x="4903072" y="3369747"/>
                </a:lnTo>
                <a:lnTo>
                  <a:pt x="0" y="336974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3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15948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3539305" y="-5317632"/>
            <a:ext cx="14092745" cy="9902503"/>
            <a:chOff x="0" y="0"/>
            <a:chExt cx="4572000" cy="3212592"/>
          </a:xfrm>
        </p:grpSpPr>
        <p:sp>
          <p:nvSpPr>
            <p:cNvPr id="3" name="Freeform 3"/>
            <p:cNvSpPr/>
            <p:nvPr/>
          </p:nvSpPr>
          <p:spPr>
            <a:xfrm>
              <a:off x="-40875" y="-15335"/>
              <a:ext cx="4793771" cy="3267781"/>
            </a:xfrm>
            <a:custGeom>
              <a:avLst/>
              <a:gdLst/>
              <a:ahLst/>
              <a:cxnLst/>
              <a:rect l="l" t="t" r="r" b="b"/>
              <a:pathLst>
                <a:path w="4793771" h="326778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4572000" cy="3212592"/>
            </a:xfrm>
            <a:custGeom>
              <a:avLst/>
              <a:gdLst/>
              <a:ahLst/>
              <a:cxnLst/>
              <a:rect l="l" t="t" r="r" b="b"/>
              <a:pathLst>
                <a:path w="4572000" h="3212592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r="-1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905000" y="3073685"/>
            <a:ext cx="14478000" cy="43631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R="53340" lvl="0" algn="just">
              <a:lnSpc>
                <a:spcPct val="150000"/>
              </a:lnSpc>
              <a:spcAft>
                <a:spcPts val="0"/>
              </a:spcAft>
            </a:pPr>
            <a:r>
              <a:rPr lang="vi-VN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vi-VN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vi-VN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đạt</a:t>
            </a:r>
            <a:r>
              <a:rPr lang="vi-VN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endParaRPr lang="en-US" sz="3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47650" algn="just">
              <a:lnSpc>
                <a:spcPct val="150000"/>
              </a:lnSpc>
              <a:spcAft>
                <a:spcPts val="800"/>
              </a:spcAft>
            </a:pP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Trong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quá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thực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hiện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đề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tài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nhóm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đã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những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kết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quả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như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sau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endParaRPr lang="en-US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47650" algn="just">
              <a:lnSpc>
                <a:spcPct val="150000"/>
              </a:lnSpc>
              <a:spcAft>
                <a:spcPts val="800"/>
              </a:spcAft>
            </a:pPr>
            <a:r>
              <a:rPr lang="vi-V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vi-VN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Giúp</a:t>
            </a:r>
            <a:r>
              <a:rPr lang="vi-V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nhóm</a:t>
            </a:r>
            <a:r>
              <a:rPr lang="vi-V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hiểu</a:t>
            </a:r>
            <a:r>
              <a:rPr lang="vi-V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về</a:t>
            </a:r>
            <a:r>
              <a:rPr lang="vi-V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vi-V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vi-V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thuyết</a:t>
            </a:r>
            <a:r>
              <a:rPr lang="vi-V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liên quan </a:t>
            </a:r>
            <a:r>
              <a:rPr lang="vi-VN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đến</a:t>
            </a:r>
            <a:r>
              <a:rPr lang="vi-V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Agile</a:t>
            </a:r>
            <a:r>
              <a:rPr lang="vi-V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vi-V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Scrum</a:t>
            </a:r>
            <a:r>
              <a:rPr lang="vi-V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47650" algn="just">
              <a:lnSpc>
                <a:spcPct val="150000"/>
              </a:lnSpc>
              <a:spcAft>
                <a:spcPts val="800"/>
              </a:spcAft>
            </a:pPr>
            <a:r>
              <a:rPr lang="vi-V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vi-VN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Sử</a:t>
            </a:r>
            <a:r>
              <a:rPr lang="vi-V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dụng</a:t>
            </a:r>
            <a:r>
              <a:rPr lang="vi-V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vi-V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Jira</a:t>
            </a:r>
            <a:r>
              <a:rPr lang="vi-V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vi-V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Figma</a:t>
            </a:r>
            <a:r>
              <a:rPr lang="vi-V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47650" algn="just">
              <a:lnSpc>
                <a:spcPct val="150000"/>
              </a:lnSpc>
              <a:spcAft>
                <a:spcPts val="800"/>
              </a:spcAft>
            </a:pPr>
            <a:r>
              <a:rPr lang="vi-V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vi-VN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Rèn</a:t>
            </a:r>
            <a:r>
              <a:rPr lang="vi-V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luyện</a:t>
            </a:r>
            <a:r>
              <a:rPr lang="vi-V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cho </a:t>
            </a:r>
            <a:r>
              <a:rPr lang="vi-VN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nhóm</a:t>
            </a:r>
            <a:r>
              <a:rPr lang="vi-V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tính</a:t>
            </a:r>
            <a:r>
              <a:rPr lang="vi-V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tập</a:t>
            </a:r>
            <a:r>
              <a:rPr lang="vi-V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trung, </a:t>
            </a:r>
            <a:r>
              <a:rPr lang="vi-VN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làm</a:t>
            </a:r>
            <a:r>
              <a:rPr lang="vi-V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việc</a:t>
            </a:r>
            <a:r>
              <a:rPr lang="vi-V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nhóm</a:t>
            </a:r>
            <a:r>
              <a:rPr lang="vi-V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 rot="-3490952">
            <a:off x="-2506889" y="5777821"/>
            <a:ext cx="6118046" cy="8312563"/>
            <a:chOff x="0" y="0"/>
            <a:chExt cx="3364992" cy="4572000"/>
          </a:xfrm>
        </p:grpSpPr>
        <p:sp>
          <p:nvSpPr>
            <p:cNvPr id="7" name="Freeform 7"/>
            <p:cNvSpPr/>
            <p:nvPr/>
          </p:nvSpPr>
          <p:spPr>
            <a:xfrm>
              <a:off x="-14430" y="-18654"/>
              <a:ext cx="3539861" cy="4602770"/>
            </a:xfrm>
            <a:custGeom>
              <a:avLst/>
              <a:gdLst/>
              <a:ahLst/>
              <a:cxnLst/>
              <a:rect l="l" t="t" r="r" b="b"/>
              <a:pathLst>
                <a:path w="3539861" h="4602770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id="8" name="Freeform 8"/>
            <p:cNvSpPr/>
            <p:nvPr/>
          </p:nvSpPr>
          <p:spPr>
            <a:xfrm>
              <a:off x="2106" y="-6"/>
              <a:ext cx="3362886" cy="4572006"/>
            </a:xfrm>
            <a:custGeom>
              <a:avLst/>
              <a:gdLst/>
              <a:ahLst/>
              <a:cxnLst/>
              <a:rect l="l" t="t" r="r" b="b"/>
              <a:pathLst>
                <a:path w="3362886" h="457200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r="-48"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-3312665" y="757538"/>
            <a:ext cx="14729082" cy="2154128"/>
          </a:xfrm>
          <a:custGeom>
            <a:avLst/>
            <a:gdLst/>
            <a:ahLst/>
            <a:cxnLst/>
            <a:rect l="l" t="t" r="r" b="b"/>
            <a:pathLst>
              <a:path w="14729082" h="2154128">
                <a:moveTo>
                  <a:pt x="0" y="0"/>
                </a:moveTo>
                <a:lnTo>
                  <a:pt x="14729082" y="0"/>
                </a:lnTo>
                <a:lnTo>
                  <a:pt x="14729082" y="2154128"/>
                </a:lnTo>
                <a:lnTo>
                  <a:pt x="0" y="2154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-3312665" y="1022801"/>
            <a:ext cx="14470349" cy="1492763"/>
            <a:chOff x="0" y="0"/>
            <a:chExt cx="3939507" cy="4064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939507" cy="406400"/>
            </a:xfrm>
            <a:custGeom>
              <a:avLst/>
              <a:gdLst/>
              <a:ahLst/>
              <a:cxnLst/>
              <a:rect l="l" t="t" r="r" b="b"/>
              <a:pathLst>
                <a:path w="3939507" h="406400">
                  <a:moveTo>
                    <a:pt x="3736307" y="0"/>
                  </a:moveTo>
                  <a:cubicBezTo>
                    <a:pt x="3848531" y="0"/>
                    <a:pt x="3939507" y="90976"/>
                    <a:pt x="3939507" y="203200"/>
                  </a:cubicBezTo>
                  <a:cubicBezTo>
                    <a:pt x="3939507" y="315424"/>
                    <a:pt x="3848531" y="406400"/>
                    <a:pt x="373630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3939507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85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20363113">
            <a:off x="14422196" y="7359221"/>
            <a:ext cx="3616808" cy="3288007"/>
          </a:xfrm>
          <a:custGeom>
            <a:avLst/>
            <a:gdLst/>
            <a:ahLst/>
            <a:cxnLst/>
            <a:rect l="l" t="t" r="r" b="b"/>
            <a:pathLst>
              <a:path w="3616808" h="3288007">
                <a:moveTo>
                  <a:pt x="0" y="0"/>
                </a:moveTo>
                <a:lnTo>
                  <a:pt x="3616808" y="0"/>
                </a:lnTo>
                <a:lnTo>
                  <a:pt x="3616808" y="3288008"/>
                </a:lnTo>
                <a:lnTo>
                  <a:pt x="0" y="32880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130444" y="1350479"/>
            <a:ext cx="8574798" cy="1047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24"/>
              </a:lnSpc>
            </a:pPr>
            <a:r>
              <a:rPr lang="vi-VN" sz="7499" dirty="0" err="1">
                <a:solidFill>
                  <a:srgbClr val="5A798F"/>
                </a:solidFill>
                <a:latin typeface="+mj-lt"/>
              </a:rPr>
              <a:t>Kết</a:t>
            </a:r>
            <a:r>
              <a:rPr lang="vi-VN" sz="7499" dirty="0">
                <a:solidFill>
                  <a:srgbClr val="5A798F"/>
                </a:solidFill>
                <a:latin typeface="+mj-lt"/>
              </a:rPr>
              <a:t> </a:t>
            </a:r>
            <a:r>
              <a:rPr lang="vi-VN" sz="7499" dirty="0" err="1">
                <a:solidFill>
                  <a:srgbClr val="5A798F"/>
                </a:solidFill>
                <a:latin typeface="+mj-lt"/>
              </a:rPr>
              <a:t>luận</a:t>
            </a:r>
            <a:endParaRPr lang="en-US" sz="7499" dirty="0">
              <a:solidFill>
                <a:srgbClr val="5A798F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478</Words>
  <Application>Microsoft Office PowerPoint</Application>
  <PresentationFormat>Tùy chỉnh</PresentationFormat>
  <Paragraphs>62</Paragraphs>
  <Slides>12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18" baseType="lpstr">
      <vt:lpstr>Times New Roman</vt:lpstr>
      <vt:lpstr>Calibri</vt:lpstr>
      <vt:lpstr>Kenao Sans Serif</vt:lpstr>
      <vt:lpstr>Canva Sans</vt:lpstr>
      <vt:lpstr>Arial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cp:lastModifiedBy>Nguyen Tan Loc</cp:lastModifiedBy>
  <cp:revision>34</cp:revision>
  <dcterms:created xsi:type="dcterms:W3CDTF">2006-08-16T00:00:00Z</dcterms:created>
  <dcterms:modified xsi:type="dcterms:W3CDTF">2024-06-17T06:07:44Z</dcterms:modified>
  <dc:identifier>DAGHzxt26SE</dc:identifier>
</cp:coreProperties>
</file>