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349" r:id="rId2"/>
    <p:sldId id="327" r:id="rId3"/>
    <p:sldId id="257" r:id="rId4"/>
    <p:sldId id="260" r:id="rId5"/>
    <p:sldId id="261" r:id="rId6"/>
    <p:sldId id="312" r:id="rId7"/>
    <p:sldId id="314" r:id="rId8"/>
    <p:sldId id="316" r:id="rId9"/>
    <p:sldId id="317" r:id="rId10"/>
    <p:sldId id="318" r:id="rId11"/>
    <p:sldId id="315" r:id="rId12"/>
    <p:sldId id="264" r:id="rId13"/>
    <p:sldId id="407" r:id="rId14"/>
    <p:sldId id="408" r:id="rId15"/>
    <p:sldId id="321" r:id="rId16"/>
    <p:sldId id="409" r:id="rId17"/>
    <p:sldId id="396" r:id="rId18"/>
    <p:sldId id="397" r:id="rId19"/>
    <p:sldId id="398" r:id="rId20"/>
    <p:sldId id="399" r:id="rId21"/>
    <p:sldId id="400" r:id="rId22"/>
    <p:sldId id="401" r:id="rId23"/>
    <p:sldId id="402" r:id="rId24"/>
    <p:sldId id="403" r:id="rId25"/>
    <p:sldId id="404" r:id="rId26"/>
    <p:sldId id="410"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Edwardian Script ITC" panose="030303020407070D0804" pitchFamily="66" charset="0"/>
      <p:regular r:id="rId33"/>
    </p:embeddedFont>
    <p:embeddedFont>
      <p:font typeface="Maven Pro" panose="020B0604020202020204" charset="0"/>
      <p:regular r:id="rId34"/>
    </p:embeddedFont>
    <p:embeddedFont>
      <p:font typeface="Montserrat"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58" autoAdjust="0"/>
  </p:normalViewPr>
  <p:slideViewPr>
    <p:cSldViewPr snapToGrid="0">
      <p:cViewPr varScale="1">
        <p:scale>
          <a:sx n="143" d="100"/>
          <a:sy n="143" d="100"/>
        </p:scale>
        <p:origin x="68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192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e91eb690e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e91eb690e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e91eb690e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e91eb690e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1e92f4e00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1e92f4e00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28cc7b9663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1e932d62275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1e932d62275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99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1e932d6227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1e932d6227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1e932d62275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1e932d62275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1e9418e3c3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1e9418e3c3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1e9418e3c3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1e9418e3c3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1e9418e3c38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1e9418e3c3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1e9418e3c3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 name="Google Shape;1446;g1e9418e3c3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e9418e3c3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e9418e3c3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1e9418e3c3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1e9418e3c3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p:cNvGrpSpPr/>
        <p:nvPr/>
      </p:nvGrpSpPr>
      <p:grpSpPr>
        <a:xfrm>
          <a:off x="0" y="0"/>
          <a:ext cx="0" cy="0"/>
          <a:chOff x="0" y="0"/>
          <a:chExt cx="0" cy="0"/>
        </a:xfrm>
      </p:grpSpPr>
      <p:sp>
        <p:nvSpPr>
          <p:cNvPr id="1941" name="Google Shape;1941;g28cc7b9663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2" name="Google Shape;1942;g28cc7b9663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1e91eb690e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1e91eb690e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28cc7b9663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28cc7b9663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1e91eb690e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1e91eb690e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1e932d62275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1e932d62275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e91eb690e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e91eb690e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e91eb690e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e91eb690e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stretch>
            <a:fillRect/>
          </a:stretch>
        </p:blipFill>
        <p:spPr>
          <a:xfrm>
            <a:off x="7924" y="0"/>
            <a:ext cx="9128151" cy="5143499"/>
          </a:xfrm>
          <a:prstGeom prst="rect">
            <a:avLst/>
          </a:prstGeom>
          <a:noFill/>
          <a:ln>
            <a:noFill/>
          </a:ln>
        </p:spPr>
      </p:pic>
      <p:sp>
        <p:nvSpPr>
          <p:cNvPr id="10" name="Google Shape;10;p2"/>
          <p:cNvSpPr/>
          <p:nvPr/>
        </p:nvSpPr>
        <p:spPr>
          <a:xfrm rot="10800000" flipH="1">
            <a:off x="-78450" y="-783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 name="Google Shape;11;p2"/>
          <p:cNvSpPr txBox="1">
            <a:spLocks noGrp="1"/>
          </p:cNvSpPr>
          <p:nvPr>
            <p:ph type="ctrTitle"/>
          </p:nvPr>
        </p:nvSpPr>
        <p:spPr>
          <a:xfrm>
            <a:off x="2308350" y="1494300"/>
            <a:ext cx="45273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308350" y="3204600"/>
            <a:ext cx="4527300" cy="44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352"/>
        <p:cNvGrpSpPr/>
        <p:nvPr/>
      </p:nvGrpSpPr>
      <p:grpSpPr>
        <a:xfrm>
          <a:off x="0" y="0"/>
          <a:ext cx="0" cy="0"/>
          <a:chOff x="0" y="0"/>
          <a:chExt cx="0" cy="0"/>
        </a:xfrm>
      </p:grpSpPr>
      <p:pic>
        <p:nvPicPr>
          <p:cNvPr id="353" name="Google Shape;353;p15"/>
          <p:cNvPicPr preferRelativeResize="0"/>
          <p:nvPr/>
        </p:nvPicPr>
        <p:blipFill>
          <a:blip r:embed="rId2"/>
          <a:stretch>
            <a:fillRect/>
          </a:stretch>
        </p:blipFill>
        <p:spPr>
          <a:xfrm rot="10800000">
            <a:off x="7924" y="0"/>
            <a:ext cx="9128151" cy="5143499"/>
          </a:xfrm>
          <a:prstGeom prst="rect">
            <a:avLst/>
          </a:prstGeom>
          <a:noFill/>
          <a:ln>
            <a:noFill/>
          </a:ln>
        </p:spPr>
      </p:pic>
      <p:grpSp>
        <p:nvGrpSpPr>
          <p:cNvPr id="354" name="Google Shape;354;p15"/>
          <p:cNvGrpSpPr/>
          <p:nvPr/>
        </p:nvGrpSpPr>
        <p:grpSpPr>
          <a:xfrm>
            <a:off x="6912000" y="0"/>
            <a:ext cx="2450875" cy="5156372"/>
            <a:chOff x="6912000" y="0"/>
            <a:chExt cx="2450875" cy="5156372"/>
          </a:xfrm>
        </p:grpSpPr>
        <p:sp>
          <p:nvSpPr>
            <p:cNvPr id="355" name="Google Shape;355;p15"/>
            <p:cNvSpPr/>
            <p:nvPr/>
          </p:nvSpPr>
          <p:spPr>
            <a:xfrm rot="10800000">
              <a:off x="8516400" y="3699572"/>
              <a:ext cx="627600" cy="1456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56" name="Google Shape;356;p15"/>
            <p:cNvSpPr/>
            <p:nvPr/>
          </p:nvSpPr>
          <p:spPr>
            <a:xfrm>
              <a:off x="7480375" y="46842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57" name="Google Shape;357;p15"/>
            <p:cNvSpPr/>
            <p:nvPr/>
          </p:nvSpPr>
          <p:spPr>
            <a:xfrm rot="10800000">
              <a:off x="6912000" y="0"/>
              <a:ext cx="2232000" cy="461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358" name="Google Shape;358;p15"/>
          <p:cNvGrpSpPr/>
          <p:nvPr/>
        </p:nvGrpSpPr>
        <p:grpSpPr>
          <a:xfrm>
            <a:off x="-2178113" y="927159"/>
            <a:ext cx="5103863" cy="4329741"/>
            <a:chOff x="-2178113" y="927159"/>
            <a:chExt cx="5103863" cy="4329741"/>
          </a:xfrm>
        </p:grpSpPr>
        <p:sp>
          <p:nvSpPr>
            <p:cNvPr id="359" name="Google Shape;359;p15"/>
            <p:cNvSpPr/>
            <p:nvPr/>
          </p:nvSpPr>
          <p:spPr>
            <a:xfrm rot="8100000">
              <a:off x="-1696423" y="1408849"/>
              <a:ext cx="2325803" cy="2325803"/>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78450" y="4684200"/>
              <a:ext cx="3004200" cy="5727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361" name="Google Shape;361;p1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446"/>
        <p:cNvGrpSpPr/>
        <p:nvPr/>
      </p:nvGrpSpPr>
      <p:grpSpPr>
        <a:xfrm>
          <a:off x="0" y="0"/>
          <a:ext cx="0" cy="0"/>
          <a:chOff x="0" y="0"/>
          <a:chExt cx="0" cy="0"/>
        </a:xfrm>
      </p:grpSpPr>
      <p:pic>
        <p:nvPicPr>
          <p:cNvPr id="447" name="Google Shape;447;p20"/>
          <p:cNvPicPr preferRelativeResize="0"/>
          <p:nvPr/>
        </p:nvPicPr>
        <p:blipFill>
          <a:blip r:embed="rId2"/>
          <a:stretch>
            <a:fillRect/>
          </a:stretch>
        </p:blipFill>
        <p:spPr>
          <a:xfrm rot="10800000" flipH="1">
            <a:off x="7924" y="0"/>
            <a:ext cx="9128151" cy="5143499"/>
          </a:xfrm>
          <a:prstGeom prst="rect">
            <a:avLst/>
          </a:prstGeom>
          <a:noFill/>
          <a:ln>
            <a:noFill/>
          </a:ln>
        </p:spPr>
      </p:pic>
      <p:grpSp>
        <p:nvGrpSpPr>
          <p:cNvPr id="448" name="Google Shape;448;p20"/>
          <p:cNvGrpSpPr/>
          <p:nvPr/>
        </p:nvGrpSpPr>
        <p:grpSpPr>
          <a:xfrm>
            <a:off x="0" y="0"/>
            <a:ext cx="9552075" cy="5143500"/>
            <a:chOff x="0" y="0"/>
            <a:chExt cx="9552075" cy="5143500"/>
          </a:xfrm>
        </p:grpSpPr>
        <p:sp>
          <p:nvSpPr>
            <p:cNvPr id="449" name="Google Shape;449;p20"/>
            <p:cNvSpPr/>
            <p:nvPr/>
          </p:nvSpPr>
          <p:spPr>
            <a:xfrm>
              <a:off x="0"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0" name="Google Shape;450;p20"/>
            <p:cNvSpPr/>
            <p:nvPr/>
          </p:nvSpPr>
          <p:spPr>
            <a:xfrm flipH="1">
              <a:off x="6114300" y="4426500"/>
              <a:ext cx="3029700" cy="7170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1" name="Google Shape;451;p20"/>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52" name="Google Shape;452;p20"/>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453" name="Google Shape;453;p20"/>
          <p:cNvGrpSpPr/>
          <p:nvPr/>
        </p:nvGrpSpPr>
        <p:grpSpPr>
          <a:xfrm>
            <a:off x="315013" y="-1329700"/>
            <a:ext cx="8939088" cy="7698038"/>
            <a:chOff x="315013" y="-1329700"/>
            <a:chExt cx="8939088" cy="7698038"/>
          </a:xfrm>
        </p:grpSpPr>
        <p:sp>
          <p:nvSpPr>
            <p:cNvPr id="454" name="Google Shape;454;p20"/>
            <p:cNvSpPr/>
            <p:nvPr/>
          </p:nvSpPr>
          <p:spPr>
            <a:xfrm rot="10800000">
              <a:off x="6092100"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55" name="Google Shape;455;p20"/>
            <p:cNvGrpSpPr/>
            <p:nvPr/>
          </p:nvGrpSpPr>
          <p:grpSpPr>
            <a:xfrm>
              <a:off x="3316738" y="-1329700"/>
              <a:ext cx="986125" cy="2095500"/>
              <a:chOff x="7631225" y="2241175"/>
              <a:chExt cx="986125" cy="2095500"/>
            </a:xfrm>
          </p:grpSpPr>
          <p:cxnSp>
            <p:nvCxnSpPr>
              <p:cNvPr id="456" name="Google Shape;456;p2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7" name="Google Shape;457;p2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8" name="Google Shape;458;p2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59" name="Google Shape;459;p2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0" name="Google Shape;460;p2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1" name="Google Shape;461;p2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2" name="Google Shape;462;p2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3" name="Google Shape;463;p2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4" name="Google Shape;464;p2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5" name="Google Shape;465;p2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6" name="Google Shape;466;p2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7" name="Google Shape;467;p2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8" name="Google Shape;468;p2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69" name="Google Shape;469;p2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470" name="Google Shape;470;p20"/>
            <p:cNvGrpSpPr/>
            <p:nvPr/>
          </p:nvGrpSpPr>
          <p:grpSpPr>
            <a:xfrm>
              <a:off x="315013" y="4484088"/>
              <a:ext cx="1885275" cy="1884250"/>
              <a:chOff x="2609275" y="3149350"/>
              <a:chExt cx="1885275" cy="1884250"/>
            </a:xfrm>
          </p:grpSpPr>
          <p:sp>
            <p:nvSpPr>
              <p:cNvPr id="471" name="Google Shape;471;p2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0" name="Google Shape;490;p20"/>
          <p:cNvSpPr txBox="1">
            <a:spLocks noGrp="1"/>
          </p:cNvSpPr>
          <p:nvPr>
            <p:ph type="title"/>
          </p:nvPr>
        </p:nvSpPr>
        <p:spPr>
          <a:xfrm>
            <a:off x="1150150" y="1785450"/>
            <a:ext cx="3029700" cy="91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91" name="Google Shape;491;p20"/>
          <p:cNvSpPr txBox="1">
            <a:spLocks noGrp="1"/>
          </p:cNvSpPr>
          <p:nvPr>
            <p:ph type="subTitle" idx="1"/>
          </p:nvPr>
        </p:nvSpPr>
        <p:spPr>
          <a:xfrm>
            <a:off x="1150150" y="2641024"/>
            <a:ext cx="3029700" cy="71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_1_1_1">
    <p:spTree>
      <p:nvGrpSpPr>
        <p:cNvPr id="1" name="Shape 492"/>
        <p:cNvGrpSpPr/>
        <p:nvPr/>
      </p:nvGrpSpPr>
      <p:grpSpPr>
        <a:xfrm>
          <a:off x="0" y="0"/>
          <a:ext cx="0" cy="0"/>
          <a:chOff x="0" y="0"/>
          <a:chExt cx="0" cy="0"/>
        </a:xfrm>
      </p:grpSpPr>
      <p:pic>
        <p:nvPicPr>
          <p:cNvPr id="493" name="Google Shape;493;p21"/>
          <p:cNvPicPr preferRelativeResize="0"/>
          <p:nvPr/>
        </p:nvPicPr>
        <p:blipFill>
          <a:blip r:embed="rId2"/>
          <a:stretch>
            <a:fillRect/>
          </a:stretch>
        </p:blipFill>
        <p:spPr>
          <a:xfrm>
            <a:off x="7924" y="0"/>
            <a:ext cx="9128151" cy="5143499"/>
          </a:xfrm>
          <a:prstGeom prst="rect">
            <a:avLst/>
          </a:prstGeom>
          <a:noFill/>
          <a:ln>
            <a:noFill/>
          </a:ln>
        </p:spPr>
      </p:pic>
      <p:grpSp>
        <p:nvGrpSpPr>
          <p:cNvPr id="494" name="Google Shape;494;p21"/>
          <p:cNvGrpSpPr/>
          <p:nvPr/>
        </p:nvGrpSpPr>
        <p:grpSpPr>
          <a:xfrm>
            <a:off x="-260288" y="-1374850"/>
            <a:ext cx="9396363" cy="6592000"/>
            <a:chOff x="-260288" y="-1374850"/>
            <a:chExt cx="9396363" cy="6592000"/>
          </a:xfrm>
        </p:grpSpPr>
        <p:sp>
          <p:nvSpPr>
            <p:cNvPr id="495" name="Google Shape;495;p21"/>
            <p:cNvSpPr/>
            <p:nvPr/>
          </p:nvSpPr>
          <p:spPr>
            <a:xfrm>
              <a:off x="-78450" y="460605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96" name="Google Shape;496;p21"/>
            <p:cNvGrpSpPr/>
            <p:nvPr/>
          </p:nvGrpSpPr>
          <p:grpSpPr>
            <a:xfrm>
              <a:off x="-218875" y="-13775"/>
              <a:ext cx="9354950" cy="5157275"/>
              <a:chOff x="-218875" y="-13775"/>
              <a:chExt cx="9354950" cy="5157275"/>
            </a:xfrm>
          </p:grpSpPr>
          <p:sp>
            <p:nvSpPr>
              <p:cNvPr id="497" name="Google Shape;497;p21"/>
              <p:cNvSpPr/>
              <p:nvPr/>
            </p:nvSpPr>
            <p:spPr>
              <a:xfrm rot="10800000">
                <a:off x="8413675" y="327210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8" name="Google Shape;498;p21"/>
              <p:cNvSpPr/>
              <p:nvPr/>
            </p:nvSpPr>
            <p:spPr>
              <a:xfrm rot="10800000" flipH="1">
                <a:off x="-11111" y="-13775"/>
                <a:ext cx="1277100" cy="11223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9" name="Google Shape;499;p21"/>
              <p:cNvSpPr/>
              <p:nvPr/>
            </p:nvSpPr>
            <p:spPr>
              <a:xfrm flipH="1">
                <a:off x="6872575" y="482970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00" name="Google Shape;500;p21"/>
              <p:cNvSpPr/>
              <p:nvPr/>
            </p:nvSpPr>
            <p:spPr>
              <a:xfrm>
                <a:off x="-218875" y="3071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501" name="Google Shape;501;p21"/>
            <p:cNvGrpSpPr/>
            <p:nvPr/>
          </p:nvGrpSpPr>
          <p:grpSpPr>
            <a:xfrm>
              <a:off x="-260288" y="1809525"/>
              <a:ext cx="986125" cy="2095500"/>
              <a:chOff x="7631225" y="2241175"/>
              <a:chExt cx="986125" cy="2095500"/>
            </a:xfrm>
          </p:grpSpPr>
          <p:cxnSp>
            <p:nvCxnSpPr>
              <p:cNvPr id="502" name="Google Shape;502;p21"/>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3" name="Google Shape;503;p21"/>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4" name="Google Shape;504;p21"/>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5" name="Google Shape;505;p21"/>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6" name="Google Shape;506;p21"/>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7" name="Google Shape;507;p21"/>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8" name="Google Shape;508;p21"/>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09" name="Google Shape;509;p21"/>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0" name="Google Shape;510;p21"/>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1" name="Google Shape;511;p21"/>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2" name="Google Shape;512;p21"/>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3" name="Google Shape;513;p21"/>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4" name="Google Shape;514;p21"/>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15" name="Google Shape;515;p21"/>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516" name="Google Shape;516;p21"/>
            <p:cNvSpPr/>
            <p:nvPr/>
          </p:nvSpPr>
          <p:spPr>
            <a:xfrm rot="-5400000">
              <a:off x="5322038" y="-137485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21"/>
          <p:cNvSpPr txBox="1">
            <a:spLocks noGrp="1"/>
          </p:cNvSpPr>
          <p:nvPr>
            <p:ph type="title"/>
          </p:nvPr>
        </p:nvSpPr>
        <p:spPr>
          <a:xfrm>
            <a:off x="4596287" y="1944159"/>
            <a:ext cx="3029700" cy="59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8" name="Google Shape;518;p21"/>
          <p:cNvSpPr txBox="1">
            <a:spLocks noGrp="1"/>
          </p:cNvSpPr>
          <p:nvPr>
            <p:ph type="subTitle" idx="1"/>
          </p:nvPr>
        </p:nvSpPr>
        <p:spPr>
          <a:xfrm>
            <a:off x="4596287" y="2482430"/>
            <a:ext cx="3029700" cy="717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4">
  <p:cSld name="CUSTOM_4_1_1_1_1">
    <p:spTree>
      <p:nvGrpSpPr>
        <p:cNvPr id="1" name="Shape 519"/>
        <p:cNvGrpSpPr/>
        <p:nvPr/>
      </p:nvGrpSpPr>
      <p:grpSpPr>
        <a:xfrm>
          <a:off x="0" y="0"/>
          <a:ext cx="0" cy="0"/>
          <a:chOff x="0" y="0"/>
          <a:chExt cx="0" cy="0"/>
        </a:xfrm>
      </p:grpSpPr>
      <p:pic>
        <p:nvPicPr>
          <p:cNvPr id="520" name="Google Shape;520;p22"/>
          <p:cNvPicPr preferRelativeResize="0"/>
          <p:nvPr/>
        </p:nvPicPr>
        <p:blipFill>
          <a:blip r:embed="rId2"/>
          <a:stretch>
            <a:fillRect/>
          </a:stretch>
        </p:blipFill>
        <p:spPr>
          <a:xfrm flipH="1">
            <a:off x="7924" y="0"/>
            <a:ext cx="9128151" cy="5143499"/>
          </a:xfrm>
          <a:prstGeom prst="rect">
            <a:avLst/>
          </a:prstGeom>
          <a:noFill/>
          <a:ln>
            <a:noFill/>
          </a:ln>
        </p:spPr>
      </p:pic>
      <p:grpSp>
        <p:nvGrpSpPr>
          <p:cNvPr id="521" name="Google Shape;521;p22"/>
          <p:cNvGrpSpPr/>
          <p:nvPr/>
        </p:nvGrpSpPr>
        <p:grpSpPr>
          <a:xfrm>
            <a:off x="-378350" y="-71600"/>
            <a:ext cx="10617113" cy="3308050"/>
            <a:chOff x="-378350" y="-71600"/>
            <a:chExt cx="10617113" cy="3308050"/>
          </a:xfrm>
        </p:grpSpPr>
        <p:sp>
          <p:nvSpPr>
            <p:cNvPr id="522" name="Google Shape;522;p22"/>
            <p:cNvSpPr/>
            <p:nvPr/>
          </p:nvSpPr>
          <p:spPr>
            <a:xfrm rot="10800000" flipH="1">
              <a:off x="-378350"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23" name="Google Shape;523;p22"/>
            <p:cNvGrpSpPr/>
            <p:nvPr/>
          </p:nvGrpSpPr>
          <p:grpSpPr>
            <a:xfrm>
              <a:off x="8353488" y="1352200"/>
              <a:ext cx="1885275" cy="1884250"/>
              <a:chOff x="2609275" y="3149350"/>
              <a:chExt cx="1885275" cy="1884250"/>
            </a:xfrm>
          </p:grpSpPr>
          <p:sp>
            <p:nvSpPr>
              <p:cNvPr id="524" name="Google Shape;524;p22"/>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3" name="Google Shape;543;p22"/>
          <p:cNvSpPr/>
          <p:nvPr/>
        </p:nvSpPr>
        <p:spPr>
          <a:xfrm rot="10800000">
            <a:off x="6872575"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44" name="Google Shape;544;p22"/>
          <p:cNvSpPr txBox="1">
            <a:spLocks noGrp="1"/>
          </p:cNvSpPr>
          <p:nvPr>
            <p:ph type="title"/>
          </p:nvPr>
        </p:nvSpPr>
        <p:spPr>
          <a:xfrm>
            <a:off x="1352263" y="1785450"/>
            <a:ext cx="3029700" cy="915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45" name="Google Shape;545;p22"/>
          <p:cNvSpPr txBox="1">
            <a:spLocks noGrp="1"/>
          </p:cNvSpPr>
          <p:nvPr>
            <p:ph type="subTitle" idx="1"/>
          </p:nvPr>
        </p:nvSpPr>
        <p:spPr>
          <a:xfrm>
            <a:off x="1352263" y="2641021"/>
            <a:ext cx="3029700" cy="717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1" name="Shape 555"/>
        <p:cNvGrpSpPr/>
        <p:nvPr/>
      </p:nvGrpSpPr>
      <p:grpSpPr>
        <a:xfrm>
          <a:off x="0" y="0"/>
          <a:ext cx="0" cy="0"/>
          <a:chOff x="0" y="0"/>
          <a:chExt cx="0" cy="0"/>
        </a:xfrm>
      </p:grpSpPr>
      <p:pic>
        <p:nvPicPr>
          <p:cNvPr id="556" name="Google Shape;556;p24"/>
          <p:cNvPicPr preferRelativeResize="0"/>
          <p:nvPr/>
        </p:nvPicPr>
        <p:blipFill>
          <a:blip r:embed="rId2"/>
          <a:stretch>
            <a:fillRect/>
          </a:stretch>
        </p:blipFill>
        <p:spPr>
          <a:xfrm>
            <a:off x="7924" y="0"/>
            <a:ext cx="9128151" cy="5143499"/>
          </a:xfrm>
          <a:prstGeom prst="rect">
            <a:avLst/>
          </a:prstGeom>
          <a:noFill/>
          <a:ln>
            <a:noFill/>
          </a:ln>
        </p:spPr>
      </p:pic>
      <p:grpSp>
        <p:nvGrpSpPr>
          <p:cNvPr id="557" name="Google Shape;557;p24"/>
          <p:cNvGrpSpPr/>
          <p:nvPr/>
        </p:nvGrpSpPr>
        <p:grpSpPr>
          <a:xfrm>
            <a:off x="0" y="-8724"/>
            <a:ext cx="9143975" cy="5152249"/>
            <a:chOff x="0" y="-8724"/>
            <a:chExt cx="9143975" cy="5152249"/>
          </a:xfrm>
        </p:grpSpPr>
        <p:sp>
          <p:nvSpPr>
            <p:cNvPr id="558" name="Google Shape;558;p24"/>
            <p:cNvSpPr/>
            <p:nvPr/>
          </p:nvSpPr>
          <p:spPr>
            <a:xfrm>
              <a:off x="8421575" y="3272125"/>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59" name="Google Shape;559;p24"/>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60" name="Google Shape;560;p24"/>
            <p:cNvSpPr/>
            <p:nvPr/>
          </p:nvSpPr>
          <p:spPr>
            <a:xfrm rot="5400000">
              <a:off x="870900" y="-879624"/>
              <a:ext cx="433500" cy="21753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561" name="Google Shape;561;p24"/>
          <p:cNvGrpSpPr/>
          <p:nvPr/>
        </p:nvGrpSpPr>
        <p:grpSpPr>
          <a:xfrm>
            <a:off x="-394025" y="-169100"/>
            <a:ext cx="10831138" cy="3165538"/>
            <a:chOff x="-394025" y="-169100"/>
            <a:chExt cx="10831138" cy="3165538"/>
          </a:xfrm>
        </p:grpSpPr>
        <p:sp>
          <p:nvSpPr>
            <p:cNvPr id="562" name="Google Shape;562;p24"/>
            <p:cNvSpPr/>
            <p:nvPr/>
          </p:nvSpPr>
          <p:spPr>
            <a:xfrm rot="10800000">
              <a:off x="6344350" y="-169100"/>
              <a:ext cx="2936100" cy="7086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63" name="Google Shape;563;p24"/>
            <p:cNvGrpSpPr/>
            <p:nvPr/>
          </p:nvGrpSpPr>
          <p:grpSpPr>
            <a:xfrm>
              <a:off x="-394025" y="172575"/>
              <a:ext cx="986125" cy="2095500"/>
              <a:chOff x="7631225" y="2241175"/>
              <a:chExt cx="986125" cy="2095500"/>
            </a:xfrm>
          </p:grpSpPr>
          <p:cxnSp>
            <p:nvCxnSpPr>
              <p:cNvPr id="564" name="Google Shape;564;p2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5" name="Google Shape;565;p2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6" name="Google Shape;566;p2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7" name="Google Shape;567;p2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8" name="Google Shape;568;p2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69" name="Google Shape;569;p2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0" name="Google Shape;570;p2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1" name="Google Shape;571;p2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2" name="Google Shape;572;p2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3" name="Google Shape;573;p2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4" name="Google Shape;574;p2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5" name="Google Shape;575;p2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6" name="Google Shape;576;p2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577" name="Google Shape;577;p2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578" name="Google Shape;578;p24"/>
            <p:cNvGrpSpPr/>
            <p:nvPr/>
          </p:nvGrpSpPr>
          <p:grpSpPr>
            <a:xfrm>
              <a:off x="8551838" y="1112188"/>
              <a:ext cx="1885275" cy="1884250"/>
              <a:chOff x="2609275" y="3149350"/>
              <a:chExt cx="1885275" cy="1884250"/>
            </a:xfrm>
          </p:grpSpPr>
          <p:sp>
            <p:nvSpPr>
              <p:cNvPr id="579" name="Google Shape;579;p2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8" name="Google Shape;598;p2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99" name="Google Shape;599;p24"/>
          <p:cNvSpPr txBox="1">
            <a:spLocks noGrp="1"/>
          </p:cNvSpPr>
          <p:nvPr>
            <p:ph type="subTitle" idx="1"/>
          </p:nvPr>
        </p:nvSpPr>
        <p:spPr>
          <a:xfrm>
            <a:off x="991525" y="2867950"/>
            <a:ext cx="31890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00" name="Google Shape;600;p24"/>
          <p:cNvSpPr txBox="1">
            <a:spLocks noGrp="1"/>
          </p:cNvSpPr>
          <p:nvPr>
            <p:ph type="subTitle" idx="2"/>
          </p:nvPr>
        </p:nvSpPr>
        <p:spPr>
          <a:xfrm>
            <a:off x="4963503" y="2867950"/>
            <a:ext cx="3189000" cy="1242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601" name="Google Shape;601;p24"/>
          <p:cNvSpPr txBox="1">
            <a:spLocks noGrp="1"/>
          </p:cNvSpPr>
          <p:nvPr>
            <p:ph type="subTitle" idx="3"/>
          </p:nvPr>
        </p:nvSpPr>
        <p:spPr>
          <a:xfrm>
            <a:off x="991525" y="2567475"/>
            <a:ext cx="31890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602" name="Google Shape;602;p24"/>
          <p:cNvSpPr txBox="1">
            <a:spLocks noGrp="1"/>
          </p:cNvSpPr>
          <p:nvPr>
            <p:ph type="subTitle" idx="4"/>
          </p:nvPr>
        </p:nvSpPr>
        <p:spPr>
          <a:xfrm>
            <a:off x="4963514" y="2567475"/>
            <a:ext cx="31890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723"/>
        <p:cNvGrpSpPr/>
        <p:nvPr/>
      </p:nvGrpSpPr>
      <p:grpSpPr>
        <a:xfrm>
          <a:off x="0" y="0"/>
          <a:ext cx="0" cy="0"/>
          <a:chOff x="0" y="0"/>
          <a:chExt cx="0" cy="0"/>
        </a:xfrm>
      </p:grpSpPr>
      <p:pic>
        <p:nvPicPr>
          <p:cNvPr id="724" name="Google Shape;724;p28"/>
          <p:cNvPicPr preferRelativeResize="0"/>
          <p:nvPr/>
        </p:nvPicPr>
        <p:blipFill>
          <a:blip r:embed="rId2"/>
          <a:stretch>
            <a:fillRect/>
          </a:stretch>
        </p:blipFill>
        <p:spPr>
          <a:xfrm rot="10800000" flipH="1">
            <a:off x="7924" y="0"/>
            <a:ext cx="9128151" cy="5143499"/>
          </a:xfrm>
          <a:prstGeom prst="rect">
            <a:avLst/>
          </a:prstGeom>
          <a:noFill/>
          <a:ln>
            <a:noFill/>
          </a:ln>
        </p:spPr>
      </p:pic>
      <p:grpSp>
        <p:nvGrpSpPr>
          <p:cNvPr id="725" name="Google Shape;725;p28"/>
          <p:cNvGrpSpPr/>
          <p:nvPr/>
        </p:nvGrpSpPr>
        <p:grpSpPr>
          <a:xfrm>
            <a:off x="-592600" y="-2012025"/>
            <a:ext cx="9874358" cy="7605425"/>
            <a:chOff x="-592600" y="-2012025"/>
            <a:chExt cx="9874358" cy="7605425"/>
          </a:xfrm>
        </p:grpSpPr>
        <p:sp>
          <p:nvSpPr>
            <p:cNvPr id="726" name="Google Shape;726;p28"/>
            <p:cNvSpPr/>
            <p:nvPr/>
          </p:nvSpPr>
          <p:spPr>
            <a:xfrm rot="10799348">
              <a:off x="6119758" y="-182323"/>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27" name="Google Shape;727;p28"/>
            <p:cNvGrpSpPr/>
            <p:nvPr/>
          </p:nvGrpSpPr>
          <p:grpSpPr>
            <a:xfrm>
              <a:off x="-592600" y="3497900"/>
              <a:ext cx="986125" cy="2095500"/>
              <a:chOff x="7631225" y="2241175"/>
              <a:chExt cx="986125" cy="2095500"/>
            </a:xfrm>
          </p:grpSpPr>
          <p:cxnSp>
            <p:nvCxnSpPr>
              <p:cNvPr id="728" name="Google Shape;728;p28"/>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29" name="Google Shape;729;p28"/>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0" name="Google Shape;730;p28"/>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1" name="Google Shape;731;p28"/>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2" name="Google Shape;732;p28"/>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3" name="Google Shape;733;p28"/>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4" name="Google Shape;734;p28"/>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5" name="Google Shape;735;p28"/>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6" name="Google Shape;736;p28"/>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7" name="Google Shape;737;p28"/>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8" name="Google Shape;738;p28"/>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39" name="Google Shape;739;p28"/>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40" name="Google Shape;740;p28"/>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41" name="Google Shape;741;p28"/>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742" name="Google Shape;742;p28"/>
            <p:cNvSpPr/>
            <p:nvPr/>
          </p:nvSpPr>
          <p:spPr>
            <a:xfrm rot="-5400000">
              <a:off x="3028700" y="-20120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28"/>
          <p:cNvGrpSpPr/>
          <p:nvPr/>
        </p:nvGrpSpPr>
        <p:grpSpPr>
          <a:xfrm>
            <a:off x="-5879" y="0"/>
            <a:ext cx="9557954" cy="4968450"/>
            <a:chOff x="-5879" y="0"/>
            <a:chExt cx="9557954" cy="4968450"/>
          </a:xfrm>
        </p:grpSpPr>
        <p:sp>
          <p:nvSpPr>
            <p:cNvPr id="744" name="Google Shape;744;p28"/>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45" name="Google Shape;745;p28"/>
            <p:cNvSpPr/>
            <p:nvPr/>
          </p:nvSpPr>
          <p:spPr>
            <a:xfrm rot="10800000" flipH="1">
              <a:off x="-5879" y="0"/>
              <a:ext cx="544200" cy="1591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46" name="Google Shape;746;p28"/>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47" name="Google Shape;747;p2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8" name="Google Shape;748;p28"/>
          <p:cNvSpPr txBox="1">
            <a:spLocks noGrp="1"/>
          </p:cNvSpPr>
          <p:nvPr>
            <p:ph type="subTitle" idx="1"/>
          </p:nvPr>
        </p:nvSpPr>
        <p:spPr>
          <a:xfrm>
            <a:off x="722375"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49" name="Google Shape;749;p28"/>
          <p:cNvSpPr txBox="1">
            <a:spLocks noGrp="1"/>
          </p:cNvSpPr>
          <p:nvPr>
            <p:ph type="subTitle" idx="2"/>
          </p:nvPr>
        </p:nvSpPr>
        <p:spPr>
          <a:xfrm>
            <a:off x="3377116"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0" name="Google Shape;750;p28"/>
          <p:cNvSpPr txBox="1">
            <a:spLocks noGrp="1"/>
          </p:cNvSpPr>
          <p:nvPr>
            <p:ph type="subTitle" idx="3"/>
          </p:nvPr>
        </p:nvSpPr>
        <p:spPr>
          <a:xfrm>
            <a:off x="722375"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51" name="Google Shape;751;p28"/>
          <p:cNvSpPr txBox="1">
            <a:spLocks noGrp="1"/>
          </p:cNvSpPr>
          <p:nvPr>
            <p:ph type="subTitle" idx="4"/>
          </p:nvPr>
        </p:nvSpPr>
        <p:spPr>
          <a:xfrm>
            <a:off x="3377119"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52" name="Google Shape;752;p28"/>
          <p:cNvSpPr txBox="1">
            <a:spLocks noGrp="1"/>
          </p:cNvSpPr>
          <p:nvPr>
            <p:ph type="subTitle" idx="5"/>
          </p:nvPr>
        </p:nvSpPr>
        <p:spPr>
          <a:xfrm>
            <a:off x="6031874" y="1711112"/>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3" name="Google Shape;753;p28"/>
          <p:cNvSpPr txBox="1">
            <a:spLocks noGrp="1"/>
          </p:cNvSpPr>
          <p:nvPr>
            <p:ph type="subTitle" idx="6"/>
          </p:nvPr>
        </p:nvSpPr>
        <p:spPr>
          <a:xfrm>
            <a:off x="6031871" y="1410638"/>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54" name="Google Shape;754;p28"/>
          <p:cNvSpPr txBox="1">
            <a:spLocks noGrp="1"/>
          </p:cNvSpPr>
          <p:nvPr>
            <p:ph type="subTitle" idx="7"/>
          </p:nvPr>
        </p:nvSpPr>
        <p:spPr>
          <a:xfrm>
            <a:off x="722375"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5" name="Google Shape;755;p28"/>
          <p:cNvSpPr txBox="1">
            <a:spLocks noGrp="1"/>
          </p:cNvSpPr>
          <p:nvPr>
            <p:ph type="subTitle" idx="8"/>
          </p:nvPr>
        </p:nvSpPr>
        <p:spPr>
          <a:xfrm>
            <a:off x="3377116"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6" name="Google Shape;756;p28"/>
          <p:cNvSpPr txBox="1">
            <a:spLocks noGrp="1"/>
          </p:cNvSpPr>
          <p:nvPr>
            <p:ph type="subTitle" idx="9"/>
          </p:nvPr>
        </p:nvSpPr>
        <p:spPr>
          <a:xfrm>
            <a:off x="722375"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57" name="Google Shape;757;p28"/>
          <p:cNvSpPr txBox="1">
            <a:spLocks noGrp="1"/>
          </p:cNvSpPr>
          <p:nvPr>
            <p:ph type="subTitle" idx="13"/>
          </p:nvPr>
        </p:nvSpPr>
        <p:spPr>
          <a:xfrm>
            <a:off x="3377119"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58" name="Google Shape;758;p28"/>
          <p:cNvSpPr txBox="1">
            <a:spLocks noGrp="1"/>
          </p:cNvSpPr>
          <p:nvPr>
            <p:ph type="subTitle" idx="14"/>
          </p:nvPr>
        </p:nvSpPr>
        <p:spPr>
          <a:xfrm>
            <a:off x="6031874" y="3395475"/>
            <a:ext cx="2389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9" name="Google Shape;759;p28"/>
          <p:cNvSpPr txBox="1">
            <a:spLocks noGrp="1"/>
          </p:cNvSpPr>
          <p:nvPr>
            <p:ph type="subTitle" idx="15"/>
          </p:nvPr>
        </p:nvSpPr>
        <p:spPr>
          <a:xfrm>
            <a:off x="6031871" y="3095000"/>
            <a:ext cx="2389800" cy="402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760"/>
        <p:cNvGrpSpPr/>
        <p:nvPr/>
      </p:nvGrpSpPr>
      <p:grpSpPr>
        <a:xfrm>
          <a:off x="0" y="0"/>
          <a:ext cx="0" cy="0"/>
          <a:chOff x="0" y="0"/>
          <a:chExt cx="0" cy="0"/>
        </a:xfrm>
      </p:grpSpPr>
      <p:pic>
        <p:nvPicPr>
          <p:cNvPr id="761" name="Google Shape;761;p29"/>
          <p:cNvPicPr preferRelativeResize="0"/>
          <p:nvPr/>
        </p:nvPicPr>
        <p:blipFill>
          <a:blip r:embed="rId2"/>
          <a:stretch>
            <a:fillRect/>
          </a:stretch>
        </p:blipFill>
        <p:spPr>
          <a:xfrm flipH="1">
            <a:off x="7924" y="0"/>
            <a:ext cx="9128151" cy="5143499"/>
          </a:xfrm>
          <a:prstGeom prst="rect">
            <a:avLst/>
          </a:prstGeom>
          <a:noFill/>
          <a:ln>
            <a:noFill/>
          </a:ln>
        </p:spPr>
      </p:pic>
      <p:grpSp>
        <p:nvGrpSpPr>
          <p:cNvPr id="762" name="Google Shape;762;p29"/>
          <p:cNvGrpSpPr/>
          <p:nvPr/>
        </p:nvGrpSpPr>
        <p:grpSpPr>
          <a:xfrm>
            <a:off x="-407521" y="-350"/>
            <a:ext cx="9565879" cy="5157654"/>
            <a:chOff x="-407521" y="-350"/>
            <a:chExt cx="9565879" cy="5157654"/>
          </a:xfrm>
        </p:grpSpPr>
        <p:sp>
          <p:nvSpPr>
            <p:cNvPr id="763" name="Google Shape;763;p29"/>
            <p:cNvSpPr/>
            <p:nvPr/>
          </p:nvSpPr>
          <p:spPr>
            <a:xfrm rot="-10799427">
              <a:off x="5535475" y="-50"/>
              <a:ext cx="3600600" cy="800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4" name="Google Shape;764;p29"/>
            <p:cNvSpPr/>
            <p:nvPr/>
          </p:nvSpPr>
          <p:spPr>
            <a:xfrm flipH="1">
              <a:off x="8422154"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5" name="Google Shape;765;p29"/>
            <p:cNvSpPr/>
            <p:nvPr/>
          </p:nvSpPr>
          <p:spPr>
            <a:xfrm flipH="1">
              <a:off x="6894859" y="4843504"/>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66" name="Google Shape;766;p29"/>
            <p:cNvSpPr/>
            <p:nvPr/>
          </p:nvSpPr>
          <p:spPr>
            <a:xfrm flipH="1">
              <a:off x="-407521"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767" name="Google Shape;767;p29"/>
          <p:cNvGrpSpPr/>
          <p:nvPr/>
        </p:nvGrpSpPr>
        <p:grpSpPr>
          <a:xfrm>
            <a:off x="-1162908" y="-71600"/>
            <a:ext cx="11998025" cy="4675588"/>
            <a:chOff x="-1162908" y="-71600"/>
            <a:chExt cx="11998025" cy="4675588"/>
          </a:xfrm>
        </p:grpSpPr>
        <p:sp>
          <p:nvSpPr>
            <p:cNvPr id="768" name="Google Shape;768;p29"/>
            <p:cNvSpPr/>
            <p:nvPr/>
          </p:nvSpPr>
          <p:spPr>
            <a:xfrm rot="10800000" flipH="1">
              <a:off x="-154596" y="-71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69" name="Google Shape;769;p29"/>
            <p:cNvGrpSpPr/>
            <p:nvPr/>
          </p:nvGrpSpPr>
          <p:grpSpPr>
            <a:xfrm flipH="1">
              <a:off x="-1162908" y="1349063"/>
              <a:ext cx="1885275" cy="1884250"/>
              <a:chOff x="2609275" y="3149350"/>
              <a:chExt cx="1885275" cy="1884250"/>
            </a:xfrm>
          </p:grpSpPr>
          <p:sp>
            <p:nvSpPr>
              <p:cNvPr id="770" name="Google Shape;770;p29"/>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9" name="Google Shape;789;p29"/>
            <p:cNvSpPr/>
            <p:nvPr/>
          </p:nvSpPr>
          <p:spPr>
            <a:xfrm rot="10800000" flipH="1">
              <a:off x="8509292" y="2278163"/>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29"/>
          <p:cNvSpPr txBox="1">
            <a:spLocks noGrp="1"/>
          </p:cNvSpPr>
          <p:nvPr>
            <p:ph type="subTitle" idx="1"/>
          </p:nvPr>
        </p:nvSpPr>
        <p:spPr>
          <a:xfrm>
            <a:off x="722375" y="12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1" name="Google Shape;791;p29"/>
          <p:cNvSpPr txBox="1">
            <a:spLocks noGrp="1"/>
          </p:cNvSpPr>
          <p:nvPr>
            <p:ph type="title" hasCustomPrompt="1"/>
          </p:nvPr>
        </p:nvSpPr>
        <p:spPr>
          <a:xfrm>
            <a:off x="722600" y="71097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92" name="Google Shape;792;p29"/>
          <p:cNvSpPr txBox="1">
            <a:spLocks noGrp="1"/>
          </p:cNvSpPr>
          <p:nvPr>
            <p:ph type="subTitle" idx="2"/>
          </p:nvPr>
        </p:nvSpPr>
        <p:spPr>
          <a:xfrm>
            <a:off x="2574150" y="26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3" name="Google Shape;793;p29"/>
          <p:cNvSpPr txBox="1">
            <a:spLocks noGrp="1"/>
          </p:cNvSpPr>
          <p:nvPr>
            <p:ph type="title" idx="3" hasCustomPrompt="1"/>
          </p:nvPr>
        </p:nvSpPr>
        <p:spPr>
          <a:xfrm>
            <a:off x="2574375" y="211092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94" name="Google Shape;794;p29"/>
          <p:cNvSpPr txBox="1">
            <a:spLocks noGrp="1"/>
          </p:cNvSpPr>
          <p:nvPr>
            <p:ph type="subTitle" idx="4"/>
          </p:nvPr>
        </p:nvSpPr>
        <p:spPr>
          <a:xfrm>
            <a:off x="4425700" y="4072825"/>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5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5" name="Google Shape;795;p29"/>
          <p:cNvSpPr txBox="1">
            <a:spLocks noGrp="1"/>
          </p:cNvSpPr>
          <p:nvPr>
            <p:ph type="title" idx="5" hasCustomPrompt="1"/>
          </p:nvPr>
        </p:nvSpPr>
        <p:spPr>
          <a:xfrm>
            <a:off x="4425925" y="3510925"/>
            <a:ext cx="3995700" cy="63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877"/>
        <p:cNvGrpSpPr/>
        <p:nvPr/>
      </p:nvGrpSpPr>
      <p:grpSpPr>
        <a:xfrm>
          <a:off x="0" y="0"/>
          <a:ext cx="0" cy="0"/>
          <a:chOff x="0" y="0"/>
          <a:chExt cx="0" cy="0"/>
        </a:xfrm>
      </p:grpSpPr>
      <p:pic>
        <p:nvPicPr>
          <p:cNvPr id="878" name="Google Shape;878;p32"/>
          <p:cNvPicPr preferRelativeResize="0"/>
          <p:nvPr/>
        </p:nvPicPr>
        <p:blipFill>
          <a:blip r:embed="rId2"/>
          <a:stretch>
            <a:fillRect/>
          </a:stretch>
        </p:blipFill>
        <p:spPr>
          <a:xfrm rot="10800000">
            <a:off x="7924" y="0"/>
            <a:ext cx="9128151" cy="5143499"/>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8_1_1">
    <p:spTree>
      <p:nvGrpSpPr>
        <p:cNvPr id="1" name="Shape 879"/>
        <p:cNvGrpSpPr/>
        <p:nvPr/>
      </p:nvGrpSpPr>
      <p:grpSpPr>
        <a:xfrm>
          <a:off x="0" y="0"/>
          <a:ext cx="0" cy="0"/>
          <a:chOff x="0" y="0"/>
          <a:chExt cx="0" cy="0"/>
        </a:xfrm>
      </p:grpSpPr>
      <p:pic>
        <p:nvPicPr>
          <p:cNvPr id="880" name="Google Shape;880;p33"/>
          <p:cNvPicPr preferRelativeResize="0"/>
          <p:nvPr/>
        </p:nvPicPr>
        <p:blipFill>
          <a:blip r:embed="rId2"/>
          <a:stretch>
            <a:fillRect/>
          </a:stretch>
        </p:blipFill>
        <p:spPr>
          <a:xfrm rot="10800000" flipH="1">
            <a:off x="7924" y="0"/>
            <a:ext cx="9128151" cy="5143499"/>
          </a:xfrm>
          <a:prstGeom prst="rect">
            <a:avLst/>
          </a:prstGeom>
          <a:noFill/>
          <a:ln>
            <a:noFill/>
          </a:ln>
        </p:spPr>
      </p:pic>
      <p:grpSp>
        <p:nvGrpSpPr>
          <p:cNvPr id="881" name="Google Shape;881;p33"/>
          <p:cNvGrpSpPr/>
          <p:nvPr/>
        </p:nvGrpSpPr>
        <p:grpSpPr>
          <a:xfrm>
            <a:off x="0" y="-25"/>
            <a:ext cx="9552075" cy="5143375"/>
            <a:chOff x="0" y="-25"/>
            <a:chExt cx="9552075" cy="5143375"/>
          </a:xfrm>
        </p:grpSpPr>
        <p:sp>
          <p:nvSpPr>
            <p:cNvPr id="882" name="Google Shape;882;p33"/>
            <p:cNvSpPr/>
            <p:nvPr/>
          </p:nvSpPr>
          <p:spPr>
            <a:xfrm>
              <a:off x="0" y="0"/>
              <a:ext cx="722400" cy="24021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3" name="Google Shape;883;p33"/>
            <p:cNvSpPr/>
            <p:nvPr/>
          </p:nvSpPr>
          <p:spPr>
            <a:xfrm flipH="1">
              <a:off x="6943500" y="4306950"/>
              <a:ext cx="2200500" cy="836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4" name="Google Shape;884;p33"/>
            <p:cNvSpPr/>
            <p:nvPr/>
          </p:nvSpPr>
          <p:spPr>
            <a:xfrm rot="10800000" flipH="1">
              <a:off x="0" y="-25"/>
              <a:ext cx="2263500" cy="8421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5" name="Google Shape;885;p33"/>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886" name="Google Shape;886;p33"/>
          <p:cNvGrpSpPr/>
          <p:nvPr/>
        </p:nvGrpSpPr>
        <p:grpSpPr>
          <a:xfrm>
            <a:off x="489563" y="-211525"/>
            <a:ext cx="8425113" cy="6291588"/>
            <a:chOff x="489563" y="-211525"/>
            <a:chExt cx="8425113" cy="6291588"/>
          </a:xfrm>
        </p:grpSpPr>
        <p:grpSp>
          <p:nvGrpSpPr>
            <p:cNvPr id="887" name="Google Shape;887;p33"/>
            <p:cNvGrpSpPr/>
            <p:nvPr/>
          </p:nvGrpSpPr>
          <p:grpSpPr>
            <a:xfrm>
              <a:off x="489563" y="4195813"/>
              <a:ext cx="1885275" cy="1884250"/>
              <a:chOff x="2609275" y="3149350"/>
              <a:chExt cx="1885275" cy="1884250"/>
            </a:xfrm>
          </p:grpSpPr>
          <p:sp>
            <p:nvSpPr>
              <p:cNvPr id="888" name="Google Shape;888;p3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3"/>
            <p:cNvGrpSpPr/>
            <p:nvPr/>
          </p:nvGrpSpPr>
          <p:grpSpPr>
            <a:xfrm>
              <a:off x="7928550" y="-211525"/>
              <a:ext cx="986125" cy="2095500"/>
              <a:chOff x="7631225" y="2241175"/>
              <a:chExt cx="986125" cy="2095500"/>
            </a:xfrm>
          </p:grpSpPr>
          <p:cxnSp>
            <p:nvCxnSpPr>
              <p:cNvPr id="908" name="Google Shape;908;p3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09" name="Google Shape;909;p3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0" name="Google Shape;910;p3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1" name="Google Shape;911;p3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2" name="Google Shape;912;p3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3" name="Google Shape;913;p3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4" name="Google Shape;914;p3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5" name="Google Shape;915;p3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6" name="Google Shape;916;p3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7" name="Google Shape;917;p3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8" name="Google Shape;918;p3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9" name="Google Shape;919;p3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0" name="Google Shape;920;p3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1" name="Google Shape;921;p33"/>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4"/>
        <p:cNvGrpSpPr/>
        <p:nvPr/>
      </p:nvGrpSpPr>
      <p:grpSpPr>
        <a:xfrm>
          <a:off x="0" y="0"/>
          <a:ext cx="0" cy="0"/>
          <a:chOff x="0" y="0"/>
          <a:chExt cx="0" cy="0"/>
        </a:xfrm>
      </p:grpSpPr>
      <p:pic>
        <p:nvPicPr>
          <p:cNvPr id="75" name="Google Shape;75;p5"/>
          <p:cNvPicPr preferRelativeResize="0"/>
          <p:nvPr/>
        </p:nvPicPr>
        <p:blipFill>
          <a:blip r:embed="rId2"/>
          <a:stretch>
            <a:fillRect/>
          </a:stretch>
        </p:blipFill>
        <p:spPr>
          <a:xfrm rot="10800000">
            <a:off x="7924" y="0"/>
            <a:ext cx="9128151" cy="5143499"/>
          </a:xfrm>
          <a:prstGeom prst="rect">
            <a:avLst/>
          </a:prstGeom>
          <a:noFill/>
          <a:ln>
            <a:noFill/>
          </a:ln>
        </p:spPr>
      </p:pic>
      <p:pic>
        <p:nvPicPr>
          <p:cNvPr id="76" name="Google Shape;76;p5"/>
          <p:cNvPicPr preferRelativeResize="0"/>
          <p:nvPr/>
        </p:nvPicPr>
        <p:blipFill>
          <a:blip r:embed="rId2"/>
          <a:stretch>
            <a:fillRect/>
          </a:stretch>
        </p:blipFill>
        <p:spPr>
          <a:xfrm>
            <a:off x="7924" y="0"/>
            <a:ext cx="9128151" cy="5143499"/>
          </a:xfrm>
          <a:prstGeom prst="rect">
            <a:avLst/>
          </a:prstGeom>
          <a:noFill/>
          <a:ln>
            <a:noFill/>
          </a:ln>
        </p:spPr>
      </p:pic>
      <p:grpSp>
        <p:nvGrpSpPr>
          <p:cNvPr id="77" name="Google Shape;77;p5"/>
          <p:cNvGrpSpPr/>
          <p:nvPr/>
        </p:nvGrpSpPr>
        <p:grpSpPr>
          <a:xfrm>
            <a:off x="-202950" y="-1524237"/>
            <a:ext cx="9908950" cy="5849938"/>
            <a:chOff x="-202950" y="-1524237"/>
            <a:chExt cx="9908950" cy="5849938"/>
          </a:xfrm>
        </p:grpSpPr>
        <p:sp>
          <p:nvSpPr>
            <p:cNvPr id="78" name="Google Shape;78;p5"/>
            <p:cNvSpPr/>
            <p:nvPr/>
          </p:nvSpPr>
          <p:spPr>
            <a:xfrm rot="10800000" flipH="1">
              <a:off x="-202950" y="-43075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79" name="Google Shape;79;p5"/>
            <p:cNvGrpSpPr/>
            <p:nvPr/>
          </p:nvGrpSpPr>
          <p:grpSpPr>
            <a:xfrm>
              <a:off x="8719875" y="2230200"/>
              <a:ext cx="986125" cy="2095500"/>
              <a:chOff x="7631225" y="2241175"/>
              <a:chExt cx="986125" cy="2095500"/>
            </a:xfrm>
          </p:grpSpPr>
          <p:cxnSp>
            <p:nvCxnSpPr>
              <p:cNvPr id="80" name="Google Shape;80;p5"/>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1" name="Google Shape;81;p5"/>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2" name="Google Shape;82;p5"/>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83;p5"/>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84;p5"/>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85;p5"/>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86;p5"/>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87;p5"/>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8" name="Google Shape;88;p5"/>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9" name="Google Shape;89;p5"/>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0" name="Google Shape;90;p5"/>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 name="Google Shape;91;p5"/>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 name="Google Shape;92;p5"/>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93;p5"/>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94" name="Google Shape;94;p5"/>
            <p:cNvGrpSpPr/>
            <p:nvPr/>
          </p:nvGrpSpPr>
          <p:grpSpPr>
            <a:xfrm>
              <a:off x="4865588" y="-1524237"/>
              <a:ext cx="1885275" cy="1884250"/>
              <a:chOff x="2609275" y="3149350"/>
              <a:chExt cx="1885275" cy="1884250"/>
            </a:xfrm>
          </p:grpSpPr>
          <p:sp>
            <p:nvSpPr>
              <p:cNvPr id="95" name="Google Shape;95;p5"/>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 name="Google Shape;114;p5"/>
          <p:cNvGrpSpPr/>
          <p:nvPr/>
        </p:nvGrpSpPr>
        <p:grpSpPr>
          <a:xfrm>
            <a:off x="-5879" y="147025"/>
            <a:ext cx="9561029" cy="4996475"/>
            <a:chOff x="-5879" y="147025"/>
            <a:chExt cx="9561029" cy="4996475"/>
          </a:xfrm>
        </p:grpSpPr>
        <p:sp>
          <p:nvSpPr>
            <p:cNvPr id="115" name="Google Shape;115;p5"/>
            <p:cNvSpPr/>
            <p:nvPr/>
          </p:nvSpPr>
          <p:spPr>
            <a:xfrm>
              <a:off x="0" y="4570725"/>
              <a:ext cx="3023100" cy="572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6" name="Google Shape;116;p5"/>
            <p:cNvSpPr/>
            <p:nvPr/>
          </p:nvSpPr>
          <p:spPr>
            <a:xfrm>
              <a:off x="7672650" y="14702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7" name="Google Shape;117;p5"/>
            <p:cNvSpPr/>
            <p:nvPr/>
          </p:nvSpPr>
          <p:spPr>
            <a:xfrm flipH="1">
              <a:off x="6920275"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8" name="Google Shape;118;p5"/>
            <p:cNvSpPr/>
            <p:nvPr/>
          </p:nvSpPr>
          <p:spPr>
            <a:xfrm>
              <a:off x="-5879" y="3272100"/>
              <a:ext cx="530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119" name="Google Shape;119;p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0" name="Google Shape;120;p5"/>
          <p:cNvSpPr txBox="1">
            <a:spLocks noGrp="1"/>
          </p:cNvSpPr>
          <p:nvPr>
            <p:ph type="subTitle" idx="1"/>
          </p:nvPr>
        </p:nvSpPr>
        <p:spPr>
          <a:xfrm>
            <a:off x="826450" y="2085250"/>
            <a:ext cx="3516600" cy="1769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21" name="Google Shape;121;p5"/>
          <p:cNvSpPr txBox="1">
            <a:spLocks noGrp="1"/>
          </p:cNvSpPr>
          <p:nvPr>
            <p:ph type="subTitle" idx="2"/>
          </p:nvPr>
        </p:nvSpPr>
        <p:spPr>
          <a:xfrm>
            <a:off x="4800925" y="2085250"/>
            <a:ext cx="3516600" cy="176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extLst>
      <p:ext uri="{BB962C8B-B14F-4D97-AF65-F5344CB8AC3E}">
        <p14:creationId xmlns:p14="http://schemas.microsoft.com/office/powerpoint/2010/main" val="793464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stretch>
            <a:fillRect/>
          </a:stretch>
        </p:blipFill>
        <p:spPr>
          <a:xfrm>
            <a:off x="7924" y="0"/>
            <a:ext cx="9128151" cy="5143499"/>
          </a:xfrm>
          <a:prstGeom prst="rect">
            <a:avLst/>
          </a:prstGeom>
          <a:noFill/>
          <a:ln>
            <a:noFill/>
          </a:ln>
        </p:spPr>
      </p:pic>
      <p:grpSp>
        <p:nvGrpSpPr>
          <p:cNvPr id="15" name="Google Shape;15;p3"/>
          <p:cNvGrpSpPr/>
          <p:nvPr/>
        </p:nvGrpSpPr>
        <p:grpSpPr>
          <a:xfrm>
            <a:off x="0" y="0"/>
            <a:ext cx="9513725" cy="5143425"/>
            <a:chOff x="0" y="0"/>
            <a:chExt cx="9513725" cy="5143425"/>
          </a:xfrm>
        </p:grpSpPr>
        <p:sp>
          <p:nvSpPr>
            <p:cNvPr id="16" name="Google Shape;16;p3"/>
            <p:cNvSpPr/>
            <p:nvPr/>
          </p:nvSpPr>
          <p:spPr>
            <a:xfrm>
              <a:off x="8421625"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7" name="Google Shape;17;p3"/>
            <p:cNvSpPr/>
            <p:nvPr/>
          </p:nvSpPr>
          <p:spPr>
            <a:xfrm>
              <a:off x="0" y="4014825"/>
              <a:ext cx="14925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 name="Google Shape;18;p3"/>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9" name="Google Shape;19;p3"/>
            <p:cNvSpPr/>
            <p:nvPr/>
          </p:nvSpPr>
          <p:spPr>
            <a:xfrm>
              <a:off x="7631225" y="3265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20" name="Google Shape;20;p3"/>
          <p:cNvGrpSpPr/>
          <p:nvPr/>
        </p:nvGrpSpPr>
        <p:grpSpPr>
          <a:xfrm>
            <a:off x="-78450" y="-78300"/>
            <a:ext cx="6346163" cy="6476788"/>
            <a:chOff x="-78450" y="-78300"/>
            <a:chExt cx="6346163" cy="6476788"/>
          </a:xfrm>
        </p:grpSpPr>
        <p:sp>
          <p:nvSpPr>
            <p:cNvPr id="21" name="Google Shape;21;p3"/>
            <p:cNvSpPr/>
            <p:nvPr/>
          </p:nvSpPr>
          <p:spPr>
            <a:xfrm rot="10800000" flipH="1">
              <a:off x="-78450" y="-783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2" name="Google Shape;22;p3"/>
            <p:cNvGrpSpPr/>
            <p:nvPr/>
          </p:nvGrpSpPr>
          <p:grpSpPr>
            <a:xfrm>
              <a:off x="4382438" y="4514238"/>
              <a:ext cx="1885275" cy="1884250"/>
              <a:chOff x="2609275" y="3149350"/>
              <a:chExt cx="1885275" cy="1884250"/>
            </a:xfrm>
          </p:grpSpPr>
          <p:sp>
            <p:nvSpPr>
              <p:cNvPr id="23" name="Google Shape;23;p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3"/>
          <p:cNvSpPr txBox="1">
            <a:spLocks noGrp="1"/>
          </p:cNvSpPr>
          <p:nvPr>
            <p:ph type="title"/>
          </p:nvPr>
        </p:nvSpPr>
        <p:spPr>
          <a:xfrm>
            <a:off x="2364450" y="2361300"/>
            <a:ext cx="4415100" cy="1510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3" name="Google Shape;43;p3"/>
          <p:cNvSpPr txBox="1">
            <a:spLocks noGrp="1"/>
          </p:cNvSpPr>
          <p:nvPr>
            <p:ph type="title" idx="2" hasCustomPrompt="1"/>
          </p:nvPr>
        </p:nvSpPr>
        <p:spPr>
          <a:xfrm>
            <a:off x="4027350" y="1272000"/>
            <a:ext cx="1089300" cy="1089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pic>
        <p:nvPicPr>
          <p:cNvPr id="45" name="Google Shape;45;p4"/>
          <p:cNvPicPr preferRelativeResize="0"/>
          <p:nvPr/>
        </p:nvPicPr>
        <p:blipFill>
          <a:blip r:embed="rId2"/>
          <a:stretch>
            <a:fillRect/>
          </a:stretch>
        </p:blipFill>
        <p:spPr>
          <a:xfrm>
            <a:off x="7924" y="0"/>
            <a:ext cx="9128151" cy="5143499"/>
          </a:xfrm>
          <a:prstGeom prst="rect">
            <a:avLst/>
          </a:prstGeom>
          <a:noFill/>
          <a:ln>
            <a:noFill/>
          </a:ln>
        </p:spPr>
      </p:pic>
      <p:grpSp>
        <p:nvGrpSpPr>
          <p:cNvPr id="46" name="Google Shape;46;p4"/>
          <p:cNvGrpSpPr/>
          <p:nvPr/>
        </p:nvGrpSpPr>
        <p:grpSpPr>
          <a:xfrm>
            <a:off x="-1360162" y="-430750"/>
            <a:ext cx="4586213" cy="5760313"/>
            <a:chOff x="-1360162" y="-430750"/>
            <a:chExt cx="4586213" cy="5760313"/>
          </a:xfrm>
        </p:grpSpPr>
        <p:sp>
          <p:nvSpPr>
            <p:cNvPr id="47" name="Google Shape;47;p4"/>
            <p:cNvSpPr/>
            <p:nvPr/>
          </p:nvSpPr>
          <p:spPr>
            <a:xfrm rot="10800000" flipH="1">
              <a:off x="-202950" y="-43075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48" name="Google Shape;48;p4"/>
            <p:cNvGrpSpPr/>
            <p:nvPr/>
          </p:nvGrpSpPr>
          <p:grpSpPr>
            <a:xfrm>
              <a:off x="-1360162" y="3445313"/>
              <a:ext cx="1885275" cy="1884250"/>
              <a:chOff x="2609275" y="3149350"/>
              <a:chExt cx="1885275" cy="1884250"/>
            </a:xfrm>
          </p:grpSpPr>
          <p:sp>
            <p:nvSpPr>
              <p:cNvPr id="49" name="Google Shape;49;p4"/>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68;p4"/>
          <p:cNvGrpSpPr/>
          <p:nvPr/>
        </p:nvGrpSpPr>
        <p:grpSpPr>
          <a:xfrm>
            <a:off x="6107100" y="0"/>
            <a:ext cx="3036900" cy="5143500"/>
            <a:chOff x="6107100" y="0"/>
            <a:chExt cx="3036900" cy="5143500"/>
          </a:xfrm>
        </p:grpSpPr>
        <p:sp>
          <p:nvSpPr>
            <p:cNvPr id="69" name="Google Shape;69;p4"/>
            <p:cNvSpPr/>
            <p:nvPr/>
          </p:nvSpPr>
          <p:spPr>
            <a:xfrm flipH="1">
              <a:off x="6107100" y="4748700"/>
              <a:ext cx="3023100" cy="394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0" name="Google Shape;70;p4"/>
            <p:cNvSpPr/>
            <p:nvPr/>
          </p:nvSpPr>
          <p:spPr>
            <a:xfrm rot="10800000">
              <a:off x="6928200" y="0"/>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1" name="Google Shape;71;p4"/>
            <p:cNvSpPr/>
            <p:nvPr/>
          </p:nvSpPr>
          <p:spPr>
            <a:xfrm flipH="1">
              <a:off x="8605675" y="3272100"/>
              <a:ext cx="530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2" name="Google Shape;72;p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4"/>
          <p:cNvSpPr txBox="1">
            <a:spLocks noGrp="1"/>
          </p:cNvSpPr>
          <p:nvPr>
            <p:ph type="body" idx="1"/>
          </p:nvPr>
        </p:nvSpPr>
        <p:spPr>
          <a:xfrm>
            <a:off x="722375" y="1187600"/>
            <a:ext cx="7699200" cy="1200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pic>
        <p:nvPicPr>
          <p:cNvPr id="123" name="Google Shape;123;p6"/>
          <p:cNvPicPr preferRelativeResize="0"/>
          <p:nvPr/>
        </p:nvPicPr>
        <p:blipFill>
          <a:blip r:embed="rId2"/>
          <a:stretch>
            <a:fillRect/>
          </a:stretch>
        </p:blipFill>
        <p:spPr>
          <a:xfrm flipH="1">
            <a:off x="7924" y="0"/>
            <a:ext cx="9128151" cy="5143499"/>
          </a:xfrm>
          <a:prstGeom prst="rect">
            <a:avLst/>
          </a:prstGeom>
          <a:noFill/>
          <a:ln>
            <a:noFill/>
          </a:ln>
        </p:spPr>
      </p:pic>
      <p:grpSp>
        <p:nvGrpSpPr>
          <p:cNvPr id="124" name="Google Shape;124;p6"/>
          <p:cNvGrpSpPr/>
          <p:nvPr/>
        </p:nvGrpSpPr>
        <p:grpSpPr>
          <a:xfrm>
            <a:off x="-313650" y="-25"/>
            <a:ext cx="9457650" cy="5143450"/>
            <a:chOff x="-313650" y="-25"/>
            <a:chExt cx="9457650" cy="5143450"/>
          </a:xfrm>
        </p:grpSpPr>
        <p:sp>
          <p:nvSpPr>
            <p:cNvPr id="125" name="Google Shape;125;p6"/>
            <p:cNvSpPr/>
            <p:nvPr/>
          </p:nvSpPr>
          <p:spPr>
            <a:xfrm rot="10800000">
              <a:off x="8676300" y="-25"/>
              <a:ext cx="467700" cy="14568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6" name="Google Shape;126;p6"/>
            <p:cNvSpPr/>
            <p:nvPr/>
          </p:nvSpPr>
          <p:spPr>
            <a:xfrm rot="10800000">
              <a:off x="688050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7" name="Google Shape;127;p6"/>
            <p:cNvSpPr/>
            <p:nvPr/>
          </p:nvSpPr>
          <p:spPr>
            <a:xfrm>
              <a:off x="-313650" y="46040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28" name="Google Shape;128;p6"/>
            <p:cNvSpPr/>
            <p:nvPr/>
          </p:nvSpPr>
          <p:spPr>
            <a:xfrm flipH="1">
              <a:off x="5715000" y="4681725"/>
              <a:ext cx="3429000" cy="4617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29" name="Google Shape;129;p6"/>
          <p:cNvGrpSpPr/>
          <p:nvPr/>
        </p:nvGrpSpPr>
        <p:grpSpPr>
          <a:xfrm>
            <a:off x="-1165287" y="-673237"/>
            <a:ext cx="1885275" cy="1884250"/>
            <a:chOff x="2609275" y="3149350"/>
            <a:chExt cx="1885275" cy="1884250"/>
          </a:xfrm>
        </p:grpSpPr>
        <p:sp>
          <p:nvSpPr>
            <p:cNvPr id="130" name="Google Shape;130;p6"/>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pic>
        <p:nvPicPr>
          <p:cNvPr id="151" name="Google Shape;151;p7"/>
          <p:cNvPicPr preferRelativeResize="0"/>
          <p:nvPr/>
        </p:nvPicPr>
        <p:blipFill>
          <a:blip r:embed="rId2"/>
          <a:stretch>
            <a:fillRect/>
          </a:stretch>
        </p:blipFill>
        <p:spPr>
          <a:xfrm rot="10800000" flipH="1">
            <a:off x="7924" y="0"/>
            <a:ext cx="9128151" cy="5143499"/>
          </a:xfrm>
          <a:prstGeom prst="rect">
            <a:avLst/>
          </a:prstGeom>
          <a:noFill/>
          <a:ln>
            <a:noFill/>
          </a:ln>
        </p:spPr>
      </p:pic>
      <p:grpSp>
        <p:nvGrpSpPr>
          <p:cNvPr id="152" name="Google Shape;152;p7"/>
          <p:cNvGrpSpPr/>
          <p:nvPr/>
        </p:nvGrpSpPr>
        <p:grpSpPr>
          <a:xfrm>
            <a:off x="0" y="0"/>
            <a:ext cx="2263500" cy="1871400"/>
            <a:chOff x="0" y="0"/>
            <a:chExt cx="2263500" cy="1871400"/>
          </a:xfrm>
        </p:grpSpPr>
        <p:sp>
          <p:nvSpPr>
            <p:cNvPr id="153" name="Google Shape;153;p7"/>
            <p:cNvSpPr/>
            <p:nvPr/>
          </p:nvSpPr>
          <p:spPr>
            <a:xfrm>
              <a:off x="0" y="0"/>
              <a:ext cx="5556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54" name="Google Shape;154;p7"/>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155" name="Google Shape;155;p7"/>
          <p:cNvGrpSpPr/>
          <p:nvPr/>
        </p:nvGrpSpPr>
        <p:grpSpPr>
          <a:xfrm>
            <a:off x="-1404987" y="-1786325"/>
            <a:ext cx="11178725" cy="6927275"/>
            <a:chOff x="-1404987" y="-1786325"/>
            <a:chExt cx="11178725" cy="6927275"/>
          </a:xfrm>
        </p:grpSpPr>
        <p:sp>
          <p:nvSpPr>
            <p:cNvPr id="156" name="Google Shape;156;p7"/>
            <p:cNvSpPr/>
            <p:nvPr/>
          </p:nvSpPr>
          <p:spPr>
            <a:xfrm>
              <a:off x="-78450" y="452985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57" name="Google Shape;157;p7"/>
            <p:cNvGrpSpPr/>
            <p:nvPr/>
          </p:nvGrpSpPr>
          <p:grpSpPr>
            <a:xfrm>
              <a:off x="-1404987" y="2387838"/>
              <a:ext cx="1885275" cy="1884250"/>
              <a:chOff x="2609275" y="3149350"/>
              <a:chExt cx="1885275" cy="1884250"/>
            </a:xfrm>
          </p:grpSpPr>
          <p:sp>
            <p:nvSpPr>
              <p:cNvPr id="158" name="Google Shape;158;p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7"/>
            <p:cNvSpPr/>
            <p:nvPr/>
          </p:nvSpPr>
          <p:spPr>
            <a:xfrm rot="-5400000">
              <a:off x="7447913" y="-17863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7"/>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9" name="Google Shape;179;p7"/>
          <p:cNvSpPr txBox="1">
            <a:spLocks noGrp="1"/>
          </p:cNvSpPr>
          <p:nvPr>
            <p:ph type="body" idx="1"/>
          </p:nvPr>
        </p:nvSpPr>
        <p:spPr>
          <a:xfrm>
            <a:off x="722400" y="2086725"/>
            <a:ext cx="4136700" cy="1846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pic>
        <p:nvPicPr>
          <p:cNvPr id="209" name="Google Shape;209;p9"/>
          <p:cNvPicPr preferRelativeResize="0"/>
          <p:nvPr/>
        </p:nvPicPr>
        <p:blipFill>
          <a:blip r:embed="rId2"/>
          <a:stretch>
            <a:fillRect/>
          </a:stretch>
        </p:blipFill>
        <p:spPr>
          <a:xfrm flipH="1">
            <a:off x="7924" y="0"/>
            <a:ext cx="9128151" cy="5143499"/>
          </a:xfrm>
          <a:prstGeom prst="rect">
            <a:avLst/>
          </a:prstGeom>
          <a:noFill/>
          <a:ln>
            <a:noFill/>
          </a:ln>
        </p:spPr>
      </p:pic>
      <p:pic>
        <p:nvPicPr>
          <p:cNvPr id="210" name="Google Shape;210;p9"/>
          <p:cNvPicPr preferRelativeResize="0"/>
          <p:nvPr/>
        </p:nvPicPr>
        <p:blipFill>
          <a:blip r:embed="rId2"/>
          <a:stretch>
            <a:fillRect/>
          </a:stretch>
        </p:blipFill>
        <p:spPr>
          <a:xfrm>
            <a:off x="7924" y="0"/>
            <a:ext cx="9128151" cy="5143499"/>
          </a:xfrm>
          <a:prstGeom prst="rect">
            <a:avLst/>
          </a:prstGeom>
          <a:noFill/>
          <a:ln>
            <a:noFill/>
          </a:ln>
        </p:spPr>
      </p:pic>
      <p:grpSp>
        <p:nvGrpSpPr>
          <p:cNvPr id="211" name="Google Shape;211;p9"/>
          <p:cNvGrpSpPr/>
          <p:nvPr/>
        </p:nvGrpSpPr>
        <p:grpSpPr>
          <a:xfrm>
            <a:off x="0" y="0"/>
            <a:ext cx="9362875" cy="5143500"/>
            <a:chOff x="0" y="0"/>
            <a:chExt cx="9362875" cy="5143500"/>
          </a:xfrm>
        </p:grpSpPr>
        <p:sp>
          <p:nvSpPr>
            <p:cNvPr id="212" name="Google Shape;212;p9"/>
            <p:cNvSpPr/>
            <p:nvPr/>
          </p:nvSpPr>
          <p:spPr>
            <a:xfrm>
              <a:off x="7925"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3" name="Google Shape;213;p9"/>
            <p:cNvSpPr/>
            <p:nvPr/>
          </p:nvSpPr>
          <p:spPr>
            <a:xfrm rot="-5400000">
              <a:off x="7825525" y="3832950"/>
              <a:ext cx="14925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4" name="Google Shape;214;p9"/>
            <p:cNvSpPr/>
            <p:nvPr/>
          </p:nvSpPr>
          <p:spPr>
            <a:xfrm>
              <a:off x="0" y="4829625"/>
              <a:ext cx="22158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15" name="Google Shape;215;p9"/>
            <p:cNvSpPr/>
            <p:nvPr/>
          </p:nvSpPr>
          <p:spPr>
            <a:xfrm>
              <a:off x="7480375" y="4702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216" name="Google Shape;216;p9"/>
          <p:cNvSpPr/>
          <p:nvPr/>
        </p:nvSpPr>
        <p:spPr>
          <a:xfrm rot="5400000">
            <a:off x="3685175" y="48296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txBox="1">
            <a:spLocks noGrp="1"/>
          </p:cNvSpPr>
          <p:nvPr>
            <p:ph type="title"/>
          </p:nvPr>
        </p:nvSpPr>
        <p:spPr>
          <a:xfrm>
            <a:off x="2330700" y="1718288"/>
            <a:ext cx="4482600" cy="736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18" name="Google Shape;218;p9"/>
          <p:cNvSpPr txBox="1">
            <a:spLocks noGrp="1"/>
          </p:cNvSpPr>
          <p:nvPr>
            <p:ph type="subTitle" idx="1"/>
          </p:nvPr>
        </p:nvSpPr>
        <p:spPr>
          <a:xfrm>
            <a:off x="2330700" y="2336514"/>
            <a:ext cx="4482600" cy="108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2"/>
        <p:cNvGrpSpPr/>
        <p:nvPr/>
      </p:nvGrpSpPr>
      <p:grpSpPr>
        <a:xfrm>
          <a:off x="0" y="0"/>
          <a:ext cx="0" cy="0"/>
          <a:chOff x="0" y="0"/>
          <a:chExt cx="0" cy="0"/>
        </a:xfrm>
      </p:grpSpPr>
      <p:pic>
        <p:nvPicPr>
          <p:cNvPr id="223" name="Google Shape;223;p11"/>
          <p:cNvPicPr preferRelativeResize="0"/>
          <p:nvPr/>
        </p:nvPicPr>
        <p:blipFill>
          <a:blip r:embed="rId2"/>
          <a:stretch>
            <a:fillRect/>
          </a:stretch>
        </p:blipFill>
        <p:spPr>
          <a:xfrm>
            <a:off x="7924" y="0"/>
            <a:ext cx="9128151" cy="5143499"/>
          </a:xfrm>
          <a:prstGeom prst="rect">
            <a:avLst/>
          </a:prstGeom>
          <a:noFill/>
          <a:ln>
            <a:noFill/>
          </a:ln>
        </p:spPr>
      </p:pic>
      <p:grpSp>
        <p:nvGrpSpPr>
          <p:cNvPr id="224" name="Google Shape;224;p11"/>
          <p:cNvGrpSpPr/>
          <p:nvPr/>
        </p:nvGrpSpPr>
        <p:grpSpPr>
          <a:xfrm>
            <a:off x="-1404987" y="-1786325"/>
            <a:ext cx="7272100" cy="7030025"/>
            <a:chOff x="-1404987" y="-1786325"/>
            <a:chExt cx="7272100" cy="7030025"/>
          </a:xfrm>
        </p:grpSpPr>
        <p:sp>
          <p:nvSpPr>
            <p:cNvPr id="225" name="Google Shape;225;p11"/>
            <p:cNvSpPr/>
            <p:nvPr/>
          </p:nvSpPr>
          <p:spPr>
            <a:xfrm>
              <a:off x="-76200" y="4632600"/>
              <a:ext cx="3162000" cy="6111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26" name="Google Shape;226;p11"/>
            <p:cNvGrpSpPr/>
            <p:nvPr/>
          </p:nvGrpSpPr>
          <p:grpSpPr>
            <a:xfrm>
              <a:off x="-1404987" y="2387838"/>
              <a:ext cx="1885275" cy="1884250"/>
              <a:chOff x="2609275" y="3149350"/>
              <a:chExt cx="1885275" cy="1884250"/>
            </a:xfrm>
          </p:grpSpPr>
          <p:sp>
            <p:nvSpPr>
              <p:cNvPr id="227" name="Google Shape;227;p11"/>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1"/>
            <p:cNvSpPr/>
            <p:nvPr/>
          </p:nvSpPr>
          <p:spPr>
            <a:xfrm rot="-5400000">
              <a:off x="3541288" y="-1786325"/>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1"/>
          <p:cNvSpPr txBox="1">
            <a:spLocks noGrp="1"/>
          </p:cNvSpPr>
          <p:nvPr>
            <p:ph type="title" hasCustomPrompt="1"/>
          </p:nvPr>
        </p:nvSpPr>
        <p:spPr>
          <a:xfrm>
            <a:off x="1490561" y="1752975"/>
            <a:ext cx="6162900" cy="1197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48" name="Google Shape;248;p11"/>
          <p:cNvSpPr txBox="1">
            <a:spLocks noGrp="1"/>
          </p:cNvSpPr>
          <p:nvPr>
            <p:ph type="subTitle" idx="1"/>
          </p:nvPr>
        </p:nvSpPr>
        <p:spPr>
          <a:xfrm>
            <a:off x="1490525" y="2951025"/>
            <a:ext cx="6162900" cy="4395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5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grpSp>
        <p:nvGrpSpPr>
          <p:cNvPr id="249" name="Google Shape;249;p11"/>
          <p:cNvGrpSpPr/>
          <p:nvPr/>
        </p:nvGrpSpPr>
        <p:grpSpPr>
          <a:xfrm>
            <a:off x="0" y="0"/>
            <a:ext cx="2263500" cy="1871400"/>
            <a:chOff x="0" y="0"/>
            <a:chExt cx="2263500" cy="1871400"/>
          </a:xfrm>
        </p:grpSpPr>
        <p:sp>
          <p:nvSpPr>
            <p:cNvPr id="250" name="Google Shape;250;p11"/>
            <p:cNvSpPr/>
            <p:nvPr/>
          </p:nvSpPr>
          <p:spPr>
            <a:xfrm>
              <a:off x="0" y="0"/>
              <a:ext cx="7224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1" name="Google Shape;251;p11"/>
            <p:cNvSpPr/>
            <p:nvPr/>
          </p:nvSpPr>
          <p:spPr>
            <a:xfrm rot="10800000" flipH="1">
              <a:off x="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2"/>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3"/>
        <p:cNvGrpSpPr/>
        <p:nvPr/>
      </p:nvGrpSpPr>
      <p:grpSpPr>
        <a:xfrm>
          <a:off x="0" y="0"/>
          <a:ext cx="0" cy="0"/>
          <a:chOff x="0" y="0"/>
          <a:chExt cx="0" cy="0"/>
        </a:xfrm>
      </p:grpSpPr>
      <p:pic>
        <p:nvPicPr>
          <p:cNvPr id="254" name="Google Shape;254;p13"/>
          <p:cNvPicPr preferRelativeResize="0"/>
          <p:nvPr/>
        </p:nvPicPr>
        <p:blipFill>
          <a:blip r:embed="rId2"/>
          <a:stretch>
            <a:fillRect/>
          </a:stretch>
        </p:blipFill>
        <p:spPr>
          <a:xfrm rot="10800000">
            <a:off x="7924" y="0"/>
            <a:ext cx="9128151" cy="5143499"/>
          </a:xfrm>
          <a:prstGeom prst="rect">
            <a:avLst/>
          </a:prstGeom>
          <a:noFill/>
          <a:ln>
            <a:noFill/>
          </a:ln>
        </p:spPr>
      </p:pic>
      <p:grpSp>
        <p:nvGrpSpPr>
          <p:cNvPr id="255" name="Google Shape;255;p13"/>
          <p:cNvGrpSpPr/>
          <p:nvPr/>
        </p:nvGrpSpPr>
        <p:grpSpPr>
          <a:xfrm>
            <a:off x="-300" y="-12"/>
            <a:ext cx="9363175" cy="5143488"/>
            <a:chOff x="-300" y="-12"/>
            <a:chExt cx="9363175" cy="5143488"/>
          </a:xfrm>
        </p:grpSpPr>
        <p:sp>
          <p:nvSpPr>
            <p:cNvPr id="256" name="Google Shape;256;p13"/>
            <p:cNvSpPr/>
            <p:nvPr/>
          </p:nvSpPr>
          <p:spPr>
            <a:xfrm>
              <a:off x="8421575" y="3272075"/>
              <a:ext cx="7173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7" name="Google Shape;257;p13"/>
            <p:cNvSpPr/>
            <p:nvPr/>
          </p:nvSpPr>
          <p:spPr>
            <a:xfrm rot="5400000">
              <a:off x="-568800" y="568500"/>
              <a:ext cx="1759500" cy="6225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8" name="Google Shape;258;p13"/>
            <p:cNvSpPr/>
            <p:nvPr/>
          </p:nvSpPr>
          <p:spPr>
            <a:xfrm rot="10800000" flipH="1">
              <a:off x="0" y="-12"/>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59" name="Google Shape;259;p13"/>
            <p:cNvSpPr/>
            <p:nvPr/>
          </p:nvSpPr>
          <p:spPr>
            <a:xfrm>
              <a:off x="7480375" y="46543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260" name="Google Shape;260;p13"/>
          <p:cNvGrpSpPr/>
          <p:nvPr/>
        </p:nvGrpSpPr>
        <p:grpSpPr>
          <a:xfrm>
            <a:off x="-804387" y="-78325"/>
            <a:ext cx="11111225" cy="6776750"/>
            <a:chOff x="-804387" y="-78325"/>
            <a:chExt cx="11111225" cy="6776750"/>
          </a:xfrm>
        </p:grpSpPr>
        <p:sp>
          <p:nvSpPr>
            <p:cNvPr id="261" name="Google Shape;261;p13"/>
            <p:cNvSpPr/>
            <p:nvPr/>
          </p:nvSpPr>
          <p:spPr>
            <a:xfrm rot="10800000">
              <a:off x="5782225" y="-78325"/>
              <a:ext cx="3429000" cy="5826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62" name="Google Shape;262;p13"/>
            <p:cNvGrpSpPr/>
            <p:nvPr/>
          </p:nvGrpSpPr>
          <p:grpSpPr>
            <a:xfrm>
              <a:off x="-387025" y="1052225"/>
              <a:ext cx="910269" cy="2095500"/>
              <a:chOff x="7631225" y="2241175"/>
              <a:chExt cx="910269" cy="2095500"/>
            </a:xfrm>
          </p:grpSpPr>
          <p:cxnSp>
            <p:nvCxnSpPr>
              <p:cNvPr id="263" name="Google Shape;263;p1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4" name="Google Shape;264;p1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5" name="Google Shape;265;p1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6" name="Google Shape;266;p1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7" name="Google Shape;267;p1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8" name="Google Shape;268;p1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9" name="Google Shape;269;p1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0" name="Google Shape;270;p1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1" name="Google Shape;271;p1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2" name="Google Shape;272;p1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3" name="Google Shape;273;p1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4" name="Google Shape;274;p1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5" name="Google Shape;275;p1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276" name="Google Shape;276;p13"/>
            <p:cNvGrpSpPr/>
            <p:nvPr/>
          </p:nvGrpSpPr>
          <p:grpSpPr>
            <a:xfrm>
              <a:off x="8421563" y="946050"/>
              <a:ext cx="1885275" cy="1884250"/>
              <a:chOff x="2609275" y="3149350"/>
              <a:chExt cx="1885275" cy="1884250"/>
            </a:xfrm>
          </p:grpSpPr>
          <p:sp>
            <p:nvSpPr>
              <p:cNvPr id="277" name="Google Shape;277;p1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3"/>
            <p:cNvSpPr/>
            <p:nvPr/>
          </p:nvSpPr>
          <p:spPr>
            <a:xfrm rot="5400000">
              <a:off x="-804387" y="437260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98" name="Google Shape;298;p13"/>
          <p:cNvSpPr txBox="1">
            <a:spLocks noGrp="1"/>
          </p:cNvSpPr>
          <p:nvPr>
            <p:ph type="title" idx="2" hasCustomPrompt="1"/>
          </p:nvPr>
        </p:nvSpPr>
        <p:spPr>
          <a:xfrm>
            <a:off x="1522280" y="139395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99" name="Google Shape;299;p13"/>
          <p:cNvSpPr txBox="1">
            <a:spLocks noGrp="1"/>
          </p:cNvSpPr>
          <p:nvPr>
            <p:ph type="title" idx="3" hasCustomPrompt="1"/>
          </p:nvPr>
        </p:nvSpPr>
        <p:spPr>
          <a:xfrm>
            <a:off x="5238030" y="139395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0" name="Google Shape;300;p13"/>
          <p:cNvSpPr txBox="1">
            <a:spLocks noGrp="1"/>
          </p:cNvSpPr>
          <p:nvPr>
            <p:ph type="title" idx="4" hasCustomPrompt="1"/>
          </p:nvPr>
        </p:nvSpPr>
        <p:spPr>
          <a:xfrm>
            <a:off x="1522305" y="2494625"/>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1" name="Google Shape;301;p13"/>
          <p:cNvSpPr txBox="1">
            <a:spLocks noGrp="1"/>
          </p:cNvSpPr>
          <p:nvPr>
            <p:ph type="title" idx="5" hasCustomPrompt="1"/>
          </p:nvPr>
        </p:nvSpPr>
        <p:spPr>
          <a:xfrm>
            <a:off x="1522305" y="359530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2" name="Google Shape;302;p13"/>
          <p:cNvSpPr txBox="1">
            <a:spLocks noGrp="1"/>
          </p:cNvSpPr>
          <p:nvPr>
            <p:ph type="subTitle" idx="1"/>
          </p:nvPr>
        </p:nvSpPr>
        <p:spPr>
          <a:xfrm>
            <a:off x="2448393" y="151815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303" name="Google Shape;303;p13"/>
          <p:cNvSpPr txBox="1">
            <a:spLocks noGrp="1"/>
          </p:cNvSpPr>
          <p:nvPr>
            <p:ph type="subTitle" idx="6"/>
          </p:nvPr>
        </p:nvSpPr>
        <p:spPr>
          <a:xfrm>
            <a:off x="6164020" y="151815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304" name="Google Shape;304;p13"/>
          <p:cNvSpPr txBox="1">
            <a:spLocks noGrp="1"/>
          </p:cNvSpPr>
          <p:nvPr>
            <p:ph type="subTitle" idx="7"/>
          </p:nvPr>
        </p:nvSpPr>
        <p:spPr>
          <a:xfrm>
            <a:off x="2448393" y="2618825"/>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305" name="Google Shape;305;p13"/>
          <p:cNvSpPr txBox="1">
            <a:spLocks noGrp="1"/>
          </p:cNvSpPr>
          <p:nvPr>
            <p:ph type="subTitle" idx="8"/>
          </p:nvPr>
        </p:nvSpPr>
        <p:spPr>
          <a:xfrm>
            <a:off x="2448270" y="371950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306" name="Google Shape;306;p13"/>
          <p:cNvSpPr txBox="1">
            <a:spLocks noGrp="1"/>
          </p:cNvSpPr>
          <p:nvPr>
            <p:ph type="title" idx="9" hasCustomPrompt="1"/>
          </p:nvPr>
        </p:nvSpPr>
        <p:spPr>
          <a:xfrm>
            <a:off x="5237956" y="2494625"/>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7" name="Google Shape;307;p13"/>
          <p:cNvSpPr txBox="1">
            <a:spLocks noGrp="1"/>
          </p:cNvSpPr>
          <p:nvPr>
            <p:ph type="title" idx="13" hasCustomPrompt="1"/>
          </p:nvPr>
        </p:nvSpPr>
        <p:spPr>
          <a:xfrm>
            <a:off x="5237957" y="3595300"/>
            <a:ext cx="773700" cy="777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08" name="Google Shape;308;p13"/>
          <p:cNvSpPr txBox="1">
            <a:spLocks noGrp="1"/>
          </p:cNvSpPr>
          <p:nvPr>
            <p:ph type="subTitle" idx="14"/>
          </p:nvPr>
        </p:nvSpPr>
        <p:spPr>
          <a:xfrm>
            <a:off x="6163931" y="2618825"/>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309" name="Google Shape;309;p13"/>
          <p:cNvSpPr txBox="1">
            <a:spLocks noGrp="1"/>
          </p:cNvSpPr>
          <p:nvPr>
            <p:ph type="subTitle" idx="15"/>
          </p:nvPr>
        </p:nvSpPr>
        <p:spPr>
          <a:xfrm>
            <a:off x="6163930" y="3719500"/>
            <a:ext cx="1457700" cy="528900"/>
          </a:xfrm>
          <a:prstGeom prst="rect">
            <a:avLst/>
          </a:prstGeom>
        </p:spPr>
        <p:txBody>
          <a:bodyPr spcFirstLastPara="1" wrap="square" lIns="91425" tIns="91425" rIns="91425" bIns="91425" anchor="ctr" anchorCtr="0">
            <a:noAutofit/>
          </a:bodyPr>
          <a:lstStyle>
            <a:lvl1pPr lvl="0" rtl="0">
              <a:spcBef>
                <a:spcPts val="0"/>
              </a:spcBef>
              <a:spcAft>
                <a:spcPts val="0"/>
              </a:spcAft>
              <a:buSzPts val="1200"/>
              <a:buFont typeface="Montserrat" panose="00000500000000000000"/>
              <a:buNone/>
              <a:defRPr sz="2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SzPts val="1200"/>
              <a:buFont typeface="Montserrat" panose="00000500000000000000"/>
              <a:buNone/>
              <a:defRPr b="1">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dk1"/>
              </a:buClr>
              <a:buSzPts val="2800"/>
              <a:buFont typeface="Montserrat" panose="00000500000000000000"/>
              <a:buNone/>
              <a:defRPr sz="28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8" r:id="rId7"/>
    <p:sldLayoutId id="2147483659" r:id="rId8"/>
    <p:sldLayoutId id="2147483660" r:id="rId9"/>
    <p:sldLayoutId id="2147483662" r:id="rId10"/>
    <p:sldLayoutId id="2147483666" r:id="rId11"/>
    <p:sldLayoutId id="2147483667" r:id="rId12"/>
    <p:sldLayoutId id="2147483668" r:id="rId13"/>
    <p:sldLayoutId id="2147483670" r:id="rId14"/>
    <p:sldLayoutId id="2147483673" r:id="rId15"/>
    <p:sldLayoutId id="2147483674" r:id="rId16"/>
    <p:sldLayoutId id="2147483675" r:id="rId17"/>
    <p:sldLayoutId id="2147483676" r:id="rId18"/>
    <p:sldLayoutId id="2147483677" r:id="rId1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37"/>
          <p:cNvSpPr txBox="1">
            <a:spLocks noGrp="1"/>
          </p:cNvSpPr>
          <p:nvPr>
            <p:ph type="ctrTitle"/>
          </p:nvPr>
        </p:nvSpPr>
        <p:spPr>
          <a:xfrm>
            <a:off x="1456348" y="1234549"/>
            <a:ext cx="6310915" cy="2038149"/>
          </a:xfrm>
          <a:prstGeom prst="rect">
            <a:avLst/>
          </a:prstGeom>
        </p:spPr>
        <p:txBody>
          <a:bodyPr spcFirstLastPara="1" wrap="square" lIns="91425" tIns="91425" rIns="91425" bIns="91425" anchor="b" anchorCtr="0">
            <a:noAutofit/>
          </a:bodyPr>
          <a:lstStyle/>
          <a:p>
            <a:pPr algn="ctr"/>
            <a:r>
              <a:rPr lang="en-US" sz="4000" b="1" dirty="0">
                <a:latin typeface="Times New Roman" panose="02020603050405020304" pitchFamily="18" charset="0"/>
                <a:cs typeface="Times New Roman" panose="02020603050405020304" pitchFamily="18" charset="0"/>
              </a:rPr>
              <a:t>NGHIÊN CỨU </a:t>
            </a:r>
            <a:br>
              <a:rPr lang="vi-VN"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GITHUB ACTION </a:t>
            </a:r>
            <a:br>
              <a:rPr lang="vi-VN"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ĐỂ KIỂM</a:t>
            </a:r>
            <a:r>
              <a:rPr lang="vi-VN" sz="40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THỬ TỰ ĐỘNG</a:t>
            </a:r>
            <a:endParaRPr sz="4000" b="0" dirty="0">
              <a:latin typeface="Times New Roman" panose="02020603050405020304" pitchFamily="18" charset="0"/>
              <a:cs typeface="Times New Roman" panose="02020603050405020304" pitchFamily="18" charset="0"/>
            </a:endParaRPr>
          </a:p>
        </p:txBody>
      </p:sp>
      <p:sp>
        <p:nvSpPr>
          <p:cNvPr id="933" name="Google Shape;933;p37"/>
          <p:cNvSpPr txBox="1">
            <a:spLocks noGrp="1"/>
          </p:cNvSpPr>
          <p:nvPr>
            <p:ph type="subTitle" idx="1"/>
          </p:nvPr>
        </p:nvSpPr>
        <p:spPr>
          <a:xfrm>
            <a:off x="2180828" y="3427605"/>
            <a:ext cx="2019898" cy="718110"/>
          </a:xfrm>
          <a:prstGeom prst="rect">
            <a:avLst/>
          </a:prstGeom>
        </p:spPr>
        <p:txBody>
          <a:bodyPr spcFirstLastPara="1" wrap="square" lIns="91425" tIns="91425" rIns="91425" bIns="91425" anchor="t" anchorCtr="0">
            <a:noAutofit/>
          </a:bodyPr>
          <a:lstStyle/>
          <a:p>
            <a:pPr algn="l">
              <a:spcBef>
                <a:spcPct val="0"/>
              </a:spcBef>
            </a:pPr>
            <a:r>
              <a:rPr lang="vi-VN" dirty="0">
                <a:latin typeface="Times New Roman" panose="02020603050405020304" pitchFamily="18" charset="0"/>
                <a:cs typeface="Times New Roman" panose="02020603050405020304" pitchFamily="18" charset="0"/>
              </a:rPr>
              <a:t>Giáo viên hướng dẫn:</a:t>
            </a:r>
          </a:p>
          <a:p>
            <a:pPr algn="l">
              <a:spcBef>
                <a:spcPct val="0"/>
              </a:spcBef>
            </a:pPr>
            <a:r>
              <a:rPr lang="vi-VN" dirty="0">
                <a:latin typeface="Times New Roman" panose="02020603050405020304" pitchFamily="18" charset="0"/>
                <a:cs typeface="Times New Roman" panose="02020603050405020304" pitchFamily="18" charset="0"/>
              </a:rPr>
              <a:t>TS. Nguyễn Bảo Ân</a:t>
            </a:r>
            <a:endParaRPr lang="en-US" spc="72" dirty="0">
              <a:solidFill>
                <a:srgbClr val="393939"/>
              </a:solidFill>
              <a:latin typeface="Times New Roman" panose="02020603050405020304" pitchFamily="18" charset="0"/>
              <a:cs typeface="Times New Roman" panose="02020603050405020304" pitchFamily="18" charset="0"/>
            </a:endParaRPr>
          </a:p>
        </p:txBody>
      </p:sp>
      <p:grpSp>
        <p:nvGrpSpPr>
          <p:cNvPr id="934" name="Google Shape;934;p37"/>
          <p:cNvGrpSpPr/>
          <p:nvPr/>
        </p:nvGrpSpPr>
        <p:grpSpPr>
          <a:xfrm>
            <a:off x="5694234" y="2250755"/>
            <a:ext cx="3619432" cy="2902209"/>
            <a:chOff x="5524419" y="2241175"/>
            <a:chExt cx="3619432" cy="2902209"/>
          </a:xfrm>
        </p:grpSpPr>
        <p:grpSp>
          <p:nvGrpSpPr>
            <p:cNvPr id="935" name="Google Shape;935;p37"/>
            <p:cNvGrpSpPr/>
            <p:nvPr/>
          </p:nvGrpSpPr>
          <p:grpSpPr>
            <a:xfrm>
              <a:off x="5524419" y="4160759"/>
              <a:ext cx="3619432" cy="982624"/>
              <a:chOff x="4986600" y="4014825"/>
              <a:chExt cx="4157400" cy="1128675"/>
            </a:xfrm>
          </p:grpSpPr>
          <p:sp>
            <p:nvSpPr>
              <p:cNvPr id="936" name="Google Shape;936;p37"/>
              <p:cNvSpPr/>
              <p:nvPr/>
            </p:nvSpPr>
            <p:spPr>
              <a:xfrm flipH="1">
                <a:off x="5715000" y="4014825"/>
                <a:ext cx="34290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937" name="Google Shape;937;p37"/>
              <p:cNvSpPr/>
              <p:nvPr/>
            </p:nvSpPr>
            <p:spPr>
              <a:xfrm flipH="1">
                <a:off x="4986600" y="4527300"/>
                <a:ext cx="4157400" cy="6162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938" name="Google Shape;938;p37"/>
            <p:cNvGrpSpPr/>
            <p:nvPr/>
          </p:nvGrpSpPr>
          <p:grpSpPr>
            <a:xfrm>
              <a:off x="7631225" y="2241175"/>
              <a:ext cx="986125" cy="2095500"/>
              <a:chOff x="7631225" y="2241175"/>
              <a:chExt cx="986125" cy="2095500"/>
            </a:xfrm>
          </p:grpSpPr>
          <p:cxnSp>
            <p:nvCxnSpPr>
              <p:cNvPr id="939" name="Google Shape;939;p37"/>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0" name="Google Shape;940;p37"/>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1" name="Google Shape;941;p37"/>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37"/>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37"/>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37"/>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5" name="Google Shape;945;p37"/>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6" name="Google Shape;946;p37"/>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7" name="Google Shape;947;p37"/>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8" name="Google Shape;948;p37"/>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49" name="Google Shape;949;p37"/>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0" name="Google Shape;950;p37"/>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1" name="Google Shape;951;p37"/>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52" name="Google Shape;952;p37"/>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953" name="Google Shape;953;p37"/>
          <p:cNvGrpSpPr/>
          <p:nvPr/>
        </p:nvGrpSpPr>
        <p:grpSpPr>
          <a:xfrm>
            <a:off x="-980648" y="1859080"/>
            <a:ext cx="2893588" cy="3284238"/>
            <a:chOff x="-630087" y="1859288"/>
            <a:chExt cx="2893588" cy="3284238"/>
          </a:xfrm>
        </p:grpSpPr>
        <p:sp>
          <p:nvSpPr>
            <p:cNvPr id="954"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955"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956" name="Google Shape;956;p37"/>
            <p:cNvGrpSpPr/>
            <p:nvPr/>
          </p:nvGrpSpPr>
          <p:grpSpPr>
            <a:xfrm>
              <a:off x="-630087" y="1859288"/>
              <a:ext cx="1885275" cy="1884250"/>
              <a:chOff x="2609275" y="3149350"/>
              <a:chExt cx="1885275" cy="1884250"/>
            </a:xfrm>
          </p:grpSpPr>
          <p:sp>
            <p:nvSpPr>
              <p:cNvPr id="957"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7" name="Google Shape;977;p37"/>
          <p:cNvSpPr/>
          <p:nvPr/>
        </p:nvSpPr>
        <p:spPr>
          <a:xfrm>
            <a:off x="7858792" y="165581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978" name="Google Shape;978;p37"/>
          <p:cNvSpPr/>
          <p:nvPr/>
        </p:nvSpPr>
        <p:spPr>
          <a:xfrm rot="16200000">
            <a:off x="5155272" y="-1337800"/>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p:cNvPicPr>
            <a:picLocks noChangeAspect="1"/>
          </p:cNvPicPr>
          <p:nvPr/>
        </p:nvPicPr>
        <p:blipFill>
          <a:blip r:embed="rId3"/>
          <a:stretch>
            <a:fillRect/>
          </a:stretch>
        </p:blipFill>
        <p:spPr>
          <a:xfrm>
            <a:off x="7655489" y="44821"/>
            <a:ext cx="1882500" cy="1007392"/>
          </a:xfrm>
          <a:prstGeom prst="rect">
            <a:avLst/>
          </a:prstGeom>
        </p:spPr>
      </p:pic>
      <p:sp>
        <p:nvSpPr>
          <p:cNvPr id="20" name="Google Shape;933;p37"/>
          <p:cNvSpPr txBox="1"/>
          <p:nvPr/>
        </p:nvSpPr>
        <p:spPr>
          <a:xfrm>
            <a:off x="5012639" y="3317905"/>
            <a:ext cx="2464959" cy="1100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800"/>
              <a:buFont typeface="Maven Pro"/>
              <a:buNone/>
              <a:defRPr sz="15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9pPr>
          </a:lstStyle>
          <a:p>
            <a:pPr algn="l">
              <a:spcBef>
                <a:spcPct val="0"/>
              </a:spcBef>
            </a:pP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p>
            <a:pPr algn="l">
              <a:spcBef>
                <a:spcPct val="0"/>
              </a:spcBef>
            </a:pP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Lộc</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p>
            <a:pPr algn="l">
              <a:spcBef>
                <a:spcPct val="0"/>
              </a:spcBef>
            </a:pPr>
            <a:r>
              <a:rPr lang="en-US" dirty="0">
                <a:latin typeface="Times New Roman" panose="02020603050405020304" pitchFamily="18" charset="0"/>
                <a:cs typeface="Times New Roman" panose="02020603050405020304" pitchFamily="18" charset="0"/>
              </a:rPr>
              <a:t>MSSV: 110121189 </a:t>
            </a:r>
            <a:endParaRPr lang="vi-VN" dirty="0">
              <a:latin typeface="Times New Roman" panose="02020603050405020304" pitchFamily="18" charset="0"/>
              <a:cs typeface="Times New Roman" panose="02020603050405020304" pitchFamily="18" charset="0"/>
            </a:endParaRPr>
          </a:p>
          <a:p>
            <a:pPr algn="l">
              <a:spcBef>
                <a:spcPct val="0"/>
              </a:spcBef>
            </a:pP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DA21TTB </a:t>
            </a:r>
            <a:endParaRPr lang="en-US" spc="72" dirty="0">
              <a:solidFill>
                <a:srgbClr val="393939"/>
              </a:solidFill>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4"/>
          <a:stretch>
            <a:fillRect/>
          </a:stretch>
        </p:blipFill>
        <p:spPr>
          <a:xfrm>
            <a:off x="380829" y="839030"/>
            <a:ext cx="1362231" cy="1362231"/>
          </a:xfrm>
          <a:prstGeom prst="rect">
            <a:avLst/>
          </a:prstGeom>
        </p:spPr>
      </p:pic>
    </p:spTree>
    <p:extLst>
      <p:ext uri="{BB962C8B-B14F-4D97-AF65-F5344CB8AC3E}">
        <p14:creationId xmlns:p14="http://schemas.microsoft.com/office/powerpoint/2010/main" val="4265372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2" name="Picture 1"/>
          <p:cNvPicPr>
            <a:picLocks noChangeAspect="1"/>
          </p:cNvPicPr>
          <p:nvPr/>
        </p:nvPicPr>
        <p:blipFill rotWithShape="1">
          <a:blip r:embed="rId3"/>
          <a:srcRect l="1" t="-1" r="47982" b="30500"/>
          <a:stretch>
            <a:fillRect/>
          </a:stretch>
        </p:blipFill>
        <p:spPr>
          <a:xfrm>
            <a:off x="826204" y="1253521"/>
            <a:ext cx="2982246" cy="3094623"/>
          </a:xfrm>
          <a:prstGeom prst="rect">
            <a:avLst/>
          </a:prstGeom>
        </p:spPr>
      </p:pic>
      <p:sp>
        <p:nvSpPr>
          <p:cNvPr id="1127" name="Google Shape;1127;p44"/>
          <p:cNvSpPr txBox="1">
            <a:spLocks noGrp="1"/>
          </p:cNvSpPr>
          <p:nvPr>
            <p:ph type="title"/>
          </p:nvPr>
        </p:nvSpPr>
        <p:spPr>
          <a:xfrm>
            <a:off x="593678" y="358611"/>
            <a:ext cx="7245829" cy="478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Cách sử dụng</a:t>
            </a:r>
            <a:r>
              <a:rPr lang="en-US" sz="2400" dirty="0">
                <a:latin typeface="Times New Roman" panose="02020603050405020304" pitchFamily="18" charset="0"/>
                <a:cs typeface="Times New Roman" panose="02020603050405020304" pitchFamily="18" charset="0"/>
              </a:rPr>
              <a:t> GitHub</a:t>
            </a:r>
            <a:r>
              <a:rPr lang="vi-VN" sz="2400" dirty="0">
                <a:latin typeface="Times New Roman" panose="02020603050405020304" pitchFamily="18" charset="0"/>
                <a:cs typeface="Times New Roman" panose="02020603050405020304" pitchFamily="18" charset="0"/>
              </a:rPr>
              <a:t> để kiểm thử tự động</a:t>
            </a: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1130" name="Google Shape;1130;p44"/>
          <p:cNvSpPr/>
          <p:nvPr/>
        </p:nvSpPr>
        <p:spPr>
          <a:xfrm flipH="1">
            <a:off x="7117031" y="4723275"/>
            <a:ext cx="3050700" cy="27000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 name="Text Placeholder 3"/>
          <p:cNvSpPr>
            <a:spLocks noGrp="1"/>
          </p:cNvSpPr>
          <p:nvPr>
            <p:ph type="body" idx="1"/>
          </p:nvPr>
        </p:nvSpPr>
        <p:spPr>
          <a:xfrm>
            <a:off x="541680" y="774700"/>
            <a:ext cx="6173159" cy="478821"/>
          </a:xfrm>
        </p:spPr>
        <p:txBody>
          <a:bodyPr/>
          <a:lstStyle/>
          <a:p>
            <a:pPr marL="152400" indent="0">
              <a:lnSpc>
                <a:spcPct val="150000"/>
              </a:lnSpc>
              <a:buNone/>
            </a:pPr>
            <a:r>
              <a:rPr lang="en-US" sz="1800" dirty="0" err="1">
                <a:latin typeface="Times New Roman" panose="02020603050405020304" pitchFamily="18" charset="0"/>
                <a:cs typeface="Times New Roman" panose="02020603050405020304" pitchFamily="18" charset="0"/>
              </a:rPr>
              <a:t>Ví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a:t>
            </a:r>
            <a:r>
              <a:rPr lang="en-US" sz="1800" dirty="0" err="1">
                <a:latin typeface="Times New Roman" panose="02020603050405020304" pitchFamily="18" charset="0"/>
                <a:cs typeface="Times New Roman" panose="02020603050405020304" pitchFamily="18" charset="0"/>
              </a:rPr>
              <a:t>ấu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Maven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Java.</a:t>
            </a:r>
          </a:p>
        </p:txBody>
      </p:sp>
      <p:pic>
        <p:nvPicPr>
          <p:cNvPr id="3" name="Picture 2"/>
          <p:cNvPicPr>
            <a:picLocks noChangeAspect="1"/>
          </p:cNvPicPr>
          <p:nvPr/>
        </p:nvPicPr>
        <p:blipFill rotWithShape="1">
          <a:blip r:embed="rId4"/>
          <a:srcRect r="28664"/>
          <a:stretch>
            <a:fillRect/>
          </a:stretch>
        </p:blipFill>
        <p:spPr>
          <a:xfrm>
            <a:off x="3864798" y="2685951"/>
            <a:ext cx="3760310" cy="2244549"/>
          </a:xfrm>
          <a:prstGeom prst="rect">
            <a:avLst/>
          </a:prstGeom>
        </p:spPr>
      </p:pic>
      <p:pic>
        <p:nvPicPr>
          <p:cNvPr id="5" name="Picture 4"/>
          <p:cNvPicPr>
            <a:picLocks noChangeAspect="1"/>
          </p:cNvPicPr>
          <p:nvPr/>
        </p:nvPicPr>
        <p:blipFill rotWithShape="1">
          <a:blip r:embed="rId3"/>
          <a:srcRect l="1" t="69921" r="47982"/>
          <a:stretch>
            <a:fillRect/>
          </a:stretch>
        </p:blipFill>
        <p:spPr>
          <a:xfrm>
            <a:off x="3833242" y="1346607"/>
            <a:ext cx="2982246" cy="1339344"/>
          </a:xfrm>
          <a:prstGeom prst="rect">
            <a:avLst/>
          </a:prstGeom>
        </p:spPr>
      </p:pic>
      <p:sp>
        <p:nvSpPr>
          <p:cNvPr id="1131" name="Google Shape;1131;p44"/>
          <p:cNvSpPr/>
          <p:nvPr/>
        </p:nvSpPr>
        <p:spPr>
          <a:xfrm>
            <a:off x="6706771" y="49305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132" name="Google Shape;1132;p44"/>
          <p:cNvGrpSpPr/>
          <p:nvPr/>
        </p:nvGrpSpPr>
        <p:grpSpPr>
          <a:xfrm>
            <a:off x="6812984" y="1346607"/>
            <a:ext cx="986125" cy="2095500"/>
            <a:chOff x="7631225" y="2241175"/>
            <a:chExt cx="986125" cy="2095500"/>
          </a:xfrm>
        </p:grpSpPr>
        <p:cxnSp>
          <p:nvCxnSpPr>
            <p:cNvPr id="1133" name="Google Shape;1133;p4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4" name="Google Shape;1134;p4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5" name="Google Shape;1135;p4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6" name="Google Shape;1136;p4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7" name="Google Shape;1137;p4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8" name="Google Shape;1138;p4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9" name="Google Shape;1139;p4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0" name="Google Shape;1140;p4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1" name="Google Shape;1141;p4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2" name="Google Shape;1142;p4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3" name="Google Shape;1143;p4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4" name="Google Shape;1144;p4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5" name="Google Shape;1145;p4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6" name="Google Shape;1146;p4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44"/>
          <p:cNvSpPr txBox="1">
            <a:spLocks noGrp="1"/>
          </p:cNvSpPr>
          <p:nvPr>
            <p:ph type="title"/>
          </p:nvPr>
        </p:nvSpPr>
        <p:spPr>
          <a:xfrm>
            <a:off x="75856" y="311081"/>
            <a:ext cx="8778910" cy="10099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Ưu điểm khi tích hợp</a:t>
            </a:r>
            <a:r>
              <a:rPr lang="en-US" sz="3200" dirty="0">
                <a:latin typeface="Times New Roman" panose="02020603050405020304" pitchFamily="18" charset="0"/>
                <a:cs typeface="Times New Roman" panose="02020603050405020304" pitchFamily="18" charset="0"/>
              </a:rPr>
              <a:t> GitHub</a:t>
            </a:r>
            <a:r>
              <a:rPr lang="vi-VN" sz="3200" dirty="0">
                <a:latin typeface="Times New Roman" panose="02020603050405020304" pitchFamily="18" charset="0"/>
                <a:cs typeface="Times New Roman" panose="02020603050405020304" pitchFamily="18" charset="0"/>
              </a:rPr>
              <a:t> Action để kiểm thử tự động</a:t>
            </a:r>
            <a:r>
              <a:rPr lang="en-US" sz="3200" dirty="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p:txBody>
      </p:sp>
      <p:sp>
        <p:nvSpPr>
          <p:cNvPr id="1130" name="Google Shape;1130;p44"/>
          <p:cNvSpPr/>
          <p:nvPr/>
        </p:nvSpPr>
        <p:spPr>
          <a:xfrm flipH="1">
            <a:off x="7663820" y="4542300"/>
            <a:ext cx="3050700" cy="27000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31" name="Google Shape;1131;p44"/>
          <p:cNvSpPr/>
          <p:nvPr/>
        </p:nvSpPr>
        <p:spPr>
          <a:xfrm>
            <a:off x="7306670" y="48906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132" name="Google Shape;1132;p44"/>
          <p:cNvGrpSpPr/>
          <p:nvPr/>
        </p:nvGrpSpPr>
        <p:grpSpPr>
          <a:xfrm>
            <a:off x="8096208" y="2731388"/>
            <a:ext cx="986125" cy="2095500"/>
            <a:chOff x="7631225" y="2241175"/>
            <a:chExt cx="986125" cy="2095500"/>
          </a:xfrm>
        </p:grpSpPr>
        <p:cxnSp>
          <p:nvCxnSpPr>
            <p:cNvPr id="1133" name="Google Shape;1133;p4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4" name="Google Shape;1134;p4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5" name="Google Shape;1135;p4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6" name="Google Shape;1136;p4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7" name="Google Shape;1137;p4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8" name="Google Shape;1138;p4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9" name="Google Shape;1139;p4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0" name="Google Shape;1140;p4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1" name="Google Shape;1141;p4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2" name="Google Shape;1142;p4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3" name="Google Shape;1143;p4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4" name="Google Shape;1144;p4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5" name="Google Shape;1145;p4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6" name="Google Shape;1146;p4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4" name="Text Placeholder 3"/>
          <p:cNvSpPr>
            <a:spLocks noGrp="1"/>
          </p:cNvSpPr>
          <p:nvPr>
            <p:ph type="body" idx="1"/>
          </p:nvPr>
        </p:nvSpPr>
        <p:spPr>
          <a:xfrm>
            <a:off x="615402" y="1412088"/>
            <a:ext cx="6431161" cy="3414800"/>
          </a:xfrm>
        </p:spPr>
        <p:txBody>
          <a:bodyPr/>
          <a:lstStyle/>
          <a:p>
            <a:pPr>
              <a:lnSpc>
                <a:spcPct val="150000"/>
              </a:lnSpc>
            </a:pPr>
            <a:r>
              <a:rPr lang="vi-VN" sz="2400" dirty="0">
                <a:latin typeface="Times New Roman" panose="02020603050405020304" pitchFamily="18" charset="0"/>
                <a:cs typeface="Times New Roman" panose="02020603050405020304" pitchFamily="18" charset="0"/>
              </a:rPr>
              <a:t>Tự động hóa quy trình kiểm thử. </a:t>
            </a:r>
          </a:p>
          <a:p>
            <a:pPr>
              <a:lnSpc>
                <a:spcPct val="150000"/>
              </a:lnSpc>
            </a:pPr>
            <a:r>
              <a:rPr lang="vi-VN" sz="2400" dirty="0">
                <a:latin typeface="Times New Roman" panose="02020603050405020304" pitchFamily="18" charset="0"/>
                <a:cs typeface="Times New Roman" panose="02020603050405020304" pitchFamily="18" charset="0"/>
              </a:rPr>
              <a:t>Tích hợp dễ dàng.</a:t>
            </a:r>
          </a:p>
          <a:p>
            <a:pPr>
              <a:lnSpc>
                <a:spcPct val="150000"/>
              </a:lnSpc>
            </a:pPr>
            <a:r>
              <a:rPr lang="vi-VN" sz="2400" dirty="0">
                <a:latin typeface="Times New Roman" panose="02020603050405020304" pitchFamily="18" charset="0"/>
                <a:cs typeface="Times New Roman" panose="02020603050405020304" pitchFamily="18" charset="0"/>
              </a:rPr>
              <a:t>Hỗ trợ đa dạng nhiều ngôn ngữ và công cụ. </a:t>
            </a:r>
          </a:p>
          <a:p>
            <a:pPr>
              <a:lnSpc>
                <a:spcPct val="150000"/>
              </a:lnSpc>
            </a:pPr>
            <a:r>
              <a:rPr lang="vi-VN" sz="2400" dirty="0">
                <a:latin typeface="Times New Roman" panose="02020603050405020304" pitchFamily="18" charset="0"/>
                <a:cs typeface="Times New Roman" panose="02020603050405020304" pitchFamily="18" charset="0"/>
              </a:rPr>
              <a:t>Báo cáo kết quả chi tiết. </a:t>
            </a:r>
          </a:p>
          <a:p>
            <a:pPr>
              <a:lnSpc>
                <a:spcPct val="150000"/>
              </a:lnSpc>
            </a:pPr>
            <a:r>
              <a:rPr lang="vi-VN" sz="2400" dirty="0">
                <a:latin typeface="Times New Roman" panose="02020603050405020304" pitchFamily="18" charset="0"/>
                <a:cs typeface="Times New Roman" panose="02020603050405020304" pitchFamily="18" charset="0"/>
              </a:rPr>
              <a:t>Tăng hiệu suất và tiết kiệm thời gian. </a:t>
            </a:r>
          </a:p>
          <a:p>
            <a:pPr>
              <a:lnSpc>
                <a:spcPct val="150000"/>
              </a:lnSpc>
            </a:pPr>
            <a:r>
              <a:rPr lang="vi-VN" sz="2400" dirty="0">
                <a:latin typeface="Times New Roman" panose="02020603050405020304" pitchFamily="18" charset="0"/>
                <a:cs typeface="Times New Roman" panose="02020603050405020304" pitchFamily="18" charset="0"/>
              </a:rPr>
              <a:t>Tính liên tục.</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5"/>
          <p:cNvSpPr txBox="1">
            <a:spLocks noGrp="1"/>
          </p:cNvSpPr>
          <p:nvPr>
            <p:ph type="title"/>
          </p:nvPr>
        </p:nvSpPr>
        <p:spPr>
          <a:xfrm>
            <a:off x="667183" y="950779"/>
            <a:ext cx="19463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t>Khái niệm.</a:t>
            </a:r>
            <a:endParaRPr sz="2400" dirty="0"/>
          </a:p>
        </p:txBody>
      </p:sp>
      <p:sp>
        <p:nvSpPr>
          <p:cNvPr id="1152" name="Google Shape;1152;p45"/>
          <p:cNvSpPr txBox="1">
            <a:spLocks noGrp="1"/>
          </p:cNvSpPr>
          <p:nvPr>
            <p:ph type="subTitle" idx="1"/>
          </p:nvPr>
        </p:nvSpPr>
        <p:spPr>
          <a:xfrm>
            <a:off x="551177" y="1935116"/>
            <a:ext cx="4371763" cy="263688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1800" dirty="0">
                <a:latin typeface="Times New Roman" panose="02020603050405020304" pitchFamily="18" charset="0"/>
                <a:cs typeface="Times New Roman" panose="02020603050405020304" pitchFamily="18" charset="0"/>
              </a:rPr>
              <a:t>  Tích hợp liên tục hay còn gọi là CI (viết tắt của Continuous Integration) là phương pháp phát triển phần mềm mà ở đó trong một nhóm các thành viên làm việc cùng nhau thường xuyên tích hợp các thay đổi vào mã nguồn chung.</a:t>
            </a:r>
            <a:endParaRPr sz="1800" dirty="0">
              <a:latin typeface="Times New Roman" panose="02020603050405020304" pitchFamily="18" charset="0"/>
              <a:cs typeface="Times New Roman" panose="02020603050405020304" pitchFamily="18" charset="0"/>
            </a:endParaRPr>
          </a:p>
        </p:txBody>
      </p:sp>
      <p:sp>
        <p:nvSpPr>
          <p:cNvPr id="1153" name="Google Shape;1153;p45"/>
          <p:cNvSpPr txBox="1">
            <a:spLocks noGrp="1"/>
          </p:cNvSpPr>
          <p:nvPr>
            <p:ph type="subTitle" idx="2"/>
          </p:nvPr>
        </p:nvSpPr>
        <p:spPr>
          <a:xfrm>
            <a:off x="5074386" y="1935116"/>
            <a:ext cx="3723297" cy="2589076"/>
          </a:xfrm>
          <a:prstGeom prst="rect">
            <a:avLst/>
          </a:prstGeom>
        </p:spPr>
        <p:txBody>
          <a:bodyPr spcFirstLastPara="1" wrap="square" lIns="91425" tIns="91425" rIns="91425" bIns="91425" anchor="t" anchorCtr="0">
            <a:noAutofit/>
          </a:bodyPr>
          <a:lstStyle/>
          <a:p>
            <a:pPr marL="228600" lvl="0" indent="-228600" algn="l" rtl="0">
              <a:lnSpc>
                <a:spcPct val="150000"/>
              </a:lnSpc>
              <a:spcBef>
                <a:spcPts val="0"/>
              </a:spcBef>
              <a:spcAft>
                <a:spcPts val="0"/>
              </a:spcAft>
              <a:buAutoNum type="arabicParenBoth"/>
            </a:pPr>
            <a:r>
              <a:rPr lang="vi-VN" sz="1800" dirty="0">
                <a:latin typeface="Times New Roman" panose="02020603050405020304" pitchFamily="18" charset="0"/>
                <a:cs typeface="Times New Roman" panose="02020603050405020304" pitchFamily="18" charset="0"/>
              </a:rPr>
              <a:t>Tự động hóa. </a:t>
            </a:r>
          </a:p>
          <a:p>
            <a:pPr marL="228600" lvl="0" indent="-228600" algn="l" rtl="0">
              <a:lnSpc>
                <a:spcPct val="150000"/>
              </a:lnSpc>
              <a:spcBef>
                <a:spcPts val="0"/>
              </a:spcBef>
              <a:spcAft>
                <a:spcPts val="0"/>
              </a:spcAft>
              <a:buAutoNum type="arabicParenBoth"/>
            </a:pPr>
            <a:r>
              <a:rPr lang="vi-VN" sz="1800" dirty="0">
                <a:latin typeface="Times New Roman" panose="02020603050405020304" pitchFamily="18" charset="0"/>
                <a:cs typeface="Times New Roman" panose="02020603050405020304" pitchFamily="18" charset="0"/>
              </a:rPr>
              <a:t>Thường xuyên tích hợp. </a:t>
            </a:r>
          </a:p>
          <a:p>
            <a:pPr marL="228600" lvl="0" indent="-228600" algn="l" rtl="0">
              <a:lnSpc>
                <a:spcPct val="150000"/>
              </a:lnSpc>
              <a:spcBef>
                <a:spcPts val="0"/>
              </a:spcBef>
              <a:spcAft>
                <a:spcPts val="0"/>
              </a:spcAft>
              <a:buAutoNum type="arabicParenBoth"/>
            </a:pPr>
            <a:r>
              <a:rPr lang="vi-VN" sz="1800" dirty="0">
                <a:latin typeface="Times New Roman" panose="02020603050405020304" pitchFamily="18" charset="0"/>
                <a:cs typeface="Times New Roman" panose="02020603050405020304" pitchFamily="18" charset="0"/>
              </a:rPr>
              <a:t>Kiểm thử tự động. </a:t>
            </a:r>
          </a:p>
          <a:p>
            <a:pPr marL="228600" lvl="0" indent="-228600" algn="l" rtl="0">
              <a:lnSpc>
                <a:spcPct val="150000"/>
              </a:lnSpc>
              <a:spcBef>
                <a:spcPts val="0"/>
              </a:spcBef>
              <a:spcAft>
                <a:spcPts val="0"/>
              </a:spcAft>
              <a:buAutoNum type="arabicParenBoth"/>
            </a:pPr>
            <a:r>
              <a:rPr lang="vi-VN" sz="1800" dirty="0">
                <a:latin typeface="Times New Roman" panose="02020603050405020304" pitchFamily="18" charset="0"/>
                <a:cs typeface="Times New Roman" panose="02020603050405020304" pitchFamily="18" charset="0"/>
              </a:rPr>
              <a:t>Xác định lỗi. </a:t>
            </a:r>
          </a:p>
          <a:p>
            <a:pPr marL="228600" lvl="0" indent="-228600" algn="l" rtl="0">
              <a:lnSpc>
                <a:spcPct val="150000"/>
              </a:lnSpc>
              <a:spcBef>
                <a:spcPts val="0"/>
              </a:spcBef>
              <a:spcAft>
                <a:spcPts val="0"/>
              </a:spcAft>
              <a:buAutoNum type="arabicParenBoth"/>
            </a:pPr>
            <a:r>
              <a:rPr lang="vi-VN" sz="1800" dirty="0">
                <a:latin typeface="Times New Roman" panose="02020603050405020304" pitchFamily="18" charset="0"/>
                <a:cs typeface="Times New Roman" panose="02020603050405020304" pitchFamily="18" charset="0"/>
              </a:rPr>
              <a:t>Tăng tính ổn định và chất lượng. </a:t>
            </a:r>
          </a:p>
          <a:p>
            <a:pPr marL="228600" lvl="0" indent="-228600" algn="l" rtl="0">
              <a:lnSpc>
                <a:spcPct val="150000"/>
              </a:lnSpc>
              <a:spcBef>
                <a:spcPts val="0"/>
              </a:spcBef>
              <a:spcAft>
                <a:spcPts val="0"/>
              </a:spcAft>
              <a:buAutoNum type="arabicParenBoth"/>
            </a:pPr>
            <a:r>
              <a:rPr lang="vi-VN" sz="1800" dirty="0">
                <a:latin typeface="Times New Roman" panose="02020603050405020304" pitchFamily="18" charset="0"/>
                <a:cs typeface="Times New Roman" panose="02020603050405020304" pitchFamily="18" charset="0"/>
              </a:rPr>
              <a:t>Quản lý phiên bản.</a:t>
            </a:r>
            <a:endParaRPr sz="1800" dirty="0">
              <a:latin typeface="Times New Roman" panose="02020603050405020304" pitchFamily="18" charset="0"/>
              <a:cs typeface="Times New Roman" panose="02020603050405020304" pitchFamily="18" charset="0"/>
            </a:endParaRPr>
          </a:p>
        </p:txBody>
      </p:sp>
      <p:sp>
        <p:nvSpPr>
          <p:cNvPr id="1154" name="Google Shape;1154;p45"/>
          <p:cNvSpPr txBox="1">
            <a:spLocks noGrp="1"/>
          </p:cNvSpPr>
          <p:nvPr>
            <p:ph type="subTitle" idx="3"/>
          </p:nvPr>
        </p:nvSpPr>
        <p:spPr>
          <a:xfrm>
            <a:off x="551178" y="1634642"/>
            <a:ext cx="3189000" cy="40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Tích hợp liên tục:</a:t>
            </a:r>
            <a:endParaRPr dirty="0"/>
          </a:p>
        </p:txBody>
      </p:sp>
      <p:sp>
        <p:nvSpPr>
          <p:cNvPr id="1155" name="Google Shape;1155;p45"/>
          <p:cNvSpPr txBox="1">
            <a:spLocks noGrp="1"/>
          </p:cNvSpPr>
          <p:nvPr>
            <p:ph type="subTitle" idx="4"/>
          </p:nvPr>
        </p:nvSpPr>
        <p:spPr>
          <a:xfrm>
            <a:off x="5074397" y="1634642"/>
            <a:ext cx="3961411" cy="40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Một số điểm quan trọng</a:t>
            </a:r>
            <a:endParaRPr dirty="0"/>
          </a:p>
        </p:txBody>
      </p:sp>
      <p:sp>
        <p:nvSpPr>
          <p:cNvPr id="2" name="Google Shape;1131;p44"/>
          <p:cNvSpPr/>
          <p:nvPr/>
        </p:nvSpPr>
        <p:spPr>
          <a:xfrm rot="16200000">
            <a:off x="3557908" y="3057351"/>
            <a:ext cx="2811401" cy="12228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Maven Pro"/>
              <a:ea typeface="Maven Pro"/>
              <a:cs typeface="Maven Pro"/>
              <a:sym typeface="Maven Pro"/>
            </a:endParaRPr>
          </a:p>
        </p:txBody>
      </p:sp>
      <p:sp>
        <p:nvSpPr>
          <p:cNvPr id="3" name="Google Shape;1056;p41">
            <a:extLst>
              <a:ext uri="{FF2B5EF4-FFF2-40B4-BE49-F238E27FC236}">
                <a16:creationId xmlns:a16="http://schemas.microsoft.com/office/drawing/2014/main" id="{E0F2D11D-28B1-92D4-67A4-5C63B4D72451}"/>
              </a:ext>
            </a:extLst>
          </p:cNvPr>
          <p:cNvSpPr txBox="1">
            <a:spLocks/>
          </p:cNvSpPr>
          <p:nvPr/>
        </p:nvSpPr>
        <p:spPr>
          <a:xfrm>
            <a:off x="917994" y="83630"/>
            <a:ext cx="7308012" cy="7028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2pPr>
            <a:lvl3pPr marR="0" lvl="2"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3pPr>
            <a:lvl4pPr marR="0" lvl="3"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4pPr>
            <a:lvl5pPr marR="0" lvl="4"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5pPr>
            <a:lvl6pPr marR="0" lvl="5"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6pPr>
            <a:lvl7pPr marR="0" lvl="6"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7pPr>
            <a:lvl8pPr marR="0" lvl="7"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8pPr>
            <a:lvl9pPr marR="0" lvl="8"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9pPr>
          </a:lstStyle>
          <a:p>
            <a:pPr algn="ctr"/>
            <a:r>
              <a:rPr lang="en-US" sz="4000">
                <a:latin typeface="Times New Roman" panose="02020603050405020304" pitchFamily="18" charset="0"/>
                <a:cs typeface="Times New Roman" panose="02020603050405020304" pitchFamily="18" charset="0"/>
              </a:rPr>
              <a:t>2.3 Tích hợp liên tục.</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B902E1F-24C2-A684-6619-4582338A4B8C}"/>
              </a:ext>
            </a:extLst>
          </p:cNvPr>
          <p:cNvSpPr/>
          <p:nvPr/>
        </p:nvSpPr>
        <p:spPr>
          <a:xfrm>
            <a:off x="900753" y="1445524"/>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800" dirty="0">
                <a:solidFill>
                  <a:schemeClr val="bg1">
                    <a:lumMod val="50000"/>
                  </a:schemeClr>
                </a:solidFill>
                <a:latin typeface="Times New Roman" panose="02020603050405020304" pitchFamily="18" charset="0"/>
                <a:cs typeface="Times New Roman" panose="02020603050405020304" pitchFamily="18" charset="0"/>
              </a:rPr>
              <a:t>Giảm xung đột trong quản lý phiên bản</a:t>
            </a:r>
            <a:endParaRPr lang="en-US" sz="1800" dirty="0">
              <a:solidFill>
                <a:schemeClr val="bg1">
                  <a:lumMod val="50000"/>
                </a:schemeClr>
              </a:solidFill>
            </a:endParaRPr>
          </a:p>
        </p:txBody>
      </p:sp>
      <p:cxnSp>
        <p:nvCxnSpPr>
          <p:cNvPr id="5" name="Straight Connector 4">
            <a:extLst>
              <a:ext uri="{FF2B5EF4-FFF2-40B4-BE49-F238E27FC236}">
                <a16:creationId xmlns:a16="http://schemas.microsoft.com/office/drawing/2014/main" id="{61A9C9F6-9E5D-9636-4CC2-CA74625FA885}"/>
              </a:ext>
            </a:extLst>
          </p:cNvPr>
          <p:cNvCxnSpPr>
            <a:cxnSpLocks/>
            <a:stCxn id="3" idx="2"/>
          </p:cNvCxnSpPr>
          <p:nvPr/>
        </p:nvCxnSpPr>
        <p:spPr>
          <a:xfrm>
            <a:off x="1951631" y="2162031"/>
            <a:ext cx="1721891" cy="46118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8651AFB-A142-F0ED-D897-DE749558AAB9}"/>
              </a:ext>
            </a:extLst>
          </p:cNvPr>
          <p:cNvSpPr/>
          <p:nvPr/>
        </p:nvSpPr>
        <p:spPr>
          <a:xfrm>
            <a:off x="3674659" y="1445524"/>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800" dirty="0">
                <a:solidFill>
                  <a:schemeClr val="bg1">
                    <a:lumMod val="50000"/>
                  </a:schemeClr>
                </a:solidFill>
                <a:latin typeface="Times New Roman" panose="02020603050405020304" pitchFamily="18" charset="0"/>
                <a:cs typeface="Times New Roman" panose="02020603050405020304" pitchFamily="18" charset="0"/>
              </a:rPr>
              <a:t>Tăng tính ổn định và chất lượng</a:t>
            </a:r>
            <a:endParaRPr lang="en-US" sz="1800" dirty="0">
              <a:solidFill>
                <a:schemeClr val="bg1">
                  <a:lumMod val="50000"/>
                </a:schemeClr>
              </a:solidFill>
            </a:endParaRPr>
          </a:p>
        </p:txBody>
      </p:sp>
      <p:sp>
        <p:nvSpPr>
          <p:cNvPr id="7" name="Rectangle 6">
            <a:extLst>
              <a:ext uri="{FF2B5EF4-FFF2-40B4-BE49-F238E27FC236}">
                <a16:creationId xmlns:a16="http://schemas.microsoft.com/office/drawing/2014/main" id="{DD82D3F1-345C-F043-654A-BE05776B774D}"/>
              </a:ext>
            </a:extLst>
          </p:cNvPr>
          <p:cNvSpPr/>
          <p:nvPr/>
        </p:nvSpPr>
        <p:spPr>
          <a:xfrm>
            <a:off x="6350752" y="1445524"/>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800" dirty="0">
                <a:solidFill>
                  <a:schemeClr val="bg1">
                    <a:lumMod val="50000"/>
                  </a:schemeClr>
                </a:solidFill>
                <a:latin typeface="Times New Roman" panose="02020603050405020304" pitchFamily="18" charset="0"/>
                <a:cs typeface="Times New Roman" panose="02020603050405020304" pitchFamily="18" charset="0"/>
              </a:rPr>
              <a:t>Hỗ trợ hợp tác nhóm</a:t>
            </a:r>
            <a:endParaRPr lang="en-US" sz="1800" dirty="0">
              <a:solidFill>
                <a:schemeClr val="bg1">
                  <a:lumMod val="50000"/>
                </a:schemeClr>
              </a:solidFill>
            </a:endParaRPr>
          </a:p>
        </p:txBody>
      </p:sp>
      <p:sp>
        <p:nvSpPr>
          <p:cNvPr id="8" name="Rectangle 7">
            <a:extLst>
              <a:ext uri="{FF2B5EF4-FFF2-40B4-BE49-F238E27FC236}">
                <a16:creationId xmlns:a16="http://schemas.microsoft.com/office/drawing/2014/main" id="{AF77EC8E-6375-9F8B-F665-0915EAB352FD}"/>
              </a:ext>
            </a:extLst>
          </p:cNvPr>
          <p:cNvSpPr/>
          <p:nvPr/>
        </p:nvSpPr>
        <p:spPr>
          <a:xfrm>
            <a:off x="6350752" y="3819668"/>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800" dirty="0">
                <a:solidFill>
                  <a:schemeClr val="bg1">
                    <a:lumMod val="50000"/>
                  </a:schemeClr>
                </a:solidFill>
                <a:latin typeface="Times New Roman" panose="02020603050405020304" pitchFamily="18" charset="0"/>
                <a:cs typeface="Times New Roman" panose="02020603050405020304" pitchFamily="18" charset="0"/>
              </a:rPr>
              <a:t>Tiết kiệm thời gian và chi phí</a:t>
            </a:r>
            <a:endParaRPr lang="en-US" sz="1800" dirty="0">
              <a:solidFill>
                <a:schemeClr val="bg1">
                  <a:lumMod val="50000"/>
                </a:schemeClr>
              </a:solidFill>
            </a:endParaRPr>
          </a:p>
        </p:txBody>
      </p:sp>
      <p:sp>
        <p:nvSpPr>
          <p:cNvPr id="9" name="Rectangle 8">
            <a:extLst>
              <a:ext uri="{FF2B5EF4-FFF2-40B4-BE49-F238E27FC236}">
                <a16:creationId xmlns:a16="http://schemas.microsoft.com/office/drawing/2014/main" id="{028EF748-5FB5-7672-21BF-7F87CA1E9087}"/>
              </a:ext>
            </a:extLst>
          </p:cNvPr>
          <p:cNvSpPr/>
          <p:nvPr/>
        </p:nvSpPr>
        <p:spPr>
          <a:xfrm>
            <a:off x="3673522" y="3827629"/>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800" dirty="0">
                <a:solidFill>
                  <a:schemeClr val="bg1">
                    <a:lumMod val="50000"/>
                  </a:schemeClr>
                </a:solidFill>
                <a:latin typeface="Times New Roman" panose="02020603050405020304" pitchFamily="18" charset="0"/>
                <a:cs typeface="Times New Roman" panose="02020603050405020304" pitchFamily="18" charset="0"/>
              </a:rPr>
              <a:t>Xây dựng tin cậy</a:t>
            </a:r>
            <a:endParaRPr lang="en-US" sz="1800" dirty="0">
              <a:solidFill>
                <a:schemeClr val="bg1">
                  <a:lumMod val="50000"/>
                </a:schemeClr>
              </a:solidFill>
            </a:endParaRPr>
          </a:p>
        </p:txBody>
      </p:sp>
      <p:sp>
        <p:nvSpPr>
          <p:cNvPr id="10" name="Rectangle 9">
            <a:extLst>
              <a:ext uri="{FF2B5EF4-FFF2-40B4-BE49-F238E27FC236}">
                <a16:creationId xmlns:a16="http://schemas.microsoft.com/office/drawing/2014/main" id="{B48D0655-B44D-D4F7-F6C1-137FF705F9D2}"/>
              </a:ext>
            </a:extLst>
          </p:cNvPr>
          <p:cNvSpPr/>
          <p:nvPr/>
        </p:nvSpPr>
        <p:spPr>
          <a:xfrm>
            <a:off x="900753" y="3827629"/>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800" dirty="0">
                <a:solidFill>
                  <a:schemeClr val="bg1">
                    <a:lumMod val="50000"/>
                  </a:schemeClr>
                </a:solidFill>
                <a:latin typeface="Times New Roman" panose="02020603050405020304" pitchFamily="18" charset="0"/>
                <a:cs typeface="Times New Roman" panose="02020603050405020304" pitchFamily="18" charset="0"/>
              </a:rPr>
              <a:t>Tối ưu hóa quy trình phát triển</a:t>
            </a:r>
            <a:endParaRPr lang="en-US" sz="1800" dirty="0">
              <a:solidFill>
                <a:schemeClr val="bg1">
                  <a:lumMod val="50000"/>
                </a:schemeClr>
              </a:solidFill>
            </a:endParaRPr>
          </a:p>
        </p:txBody>
      </p:sp>
      <p:sp>
        <p:nvSpPr>
          <p:cNvPr id="11" name="Google Shape;1194;p47">
            <a:extLst>
              <a:ext uri="{FF2B5EF4-FFF2-40B4-BE49-F238E27FC236}">
                <a16:creationId xmlns:a16="http://schemas.microsoft.com/office/drawing/2014/main" id="{40FC1B68-367F-BED6-EFF6-065E8B9D70B8}"/>
              </a:ext>
            </a:extLst>
          </p:cNvPr>
          <p:cNvSpPr txBox="1">
            <a:spLocks/>
          </p:cNvSpPr>
          <p:nvPr/>
        </p:nvSpPr>
        <p:spPr>
          <a:xfrm>
            <a:off x="188358" y="472832"/>
            <a:ext cx="5026986" cy="7266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sz="2800" b="1" dirty="0"/>
              <a:t>Vai trò của tích hợp liên tục.</a:t>
            </a:r>
          </a:p>
        </p:txBody>
      </p:sp>
      <p:sp>
        <p:nvSpPr>
          <p:cNvPr id="12" name="Rectangle 11">
            <a:extLst>
              <a:ext uri="{FF2B5EF4-FFF2-40B4-BE49-F238E27FC236}">
                <a16:creationId xmlns:a16="http://schemas.microsoft.com/office/drawing/2014/main" id="{0F075E20-4AD8-D689-F22E-5CC060A14BB8}"/>
              </a:ext>
            </a:extLst>
          </p:cNvPr>
          <p:cNvSpPr/>
          <p:nvPr/>
        </p:nvSpPr>
        <p:spPr>
          <a:xfrm>
            <a:off x="3673522" y="2623216"/>
            <a:ext cx="2101756" cy="7165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2400" dirty="0"/>
              <a:t>Vai trò</a:t>
            </a:r>
            <a:endParaRPr lang="en-US" sz="2400" dirty="0"/>
          </a:p>
        </p:txBody>
      </p:sp>
      <p:cxnSp>
        <p:nvCxnSpPr>
          <p:cNvPr id="16" name="Straight Connector 15">
            <a:extLst>
              <a:ext uri="{FF2B5EF4-FFF2-40B4-BE49-F238E27FC236}">
                <a16:creationId xmlns:a16="http://schemas.microsoft.com/office/drawing/2014/main" id="{DBF0C941-FE8B-B8DD-4233-EE7C7945F821}"/>
              </a:ext>
            </a:extLst>
          </p:cNvPr>
          <p:cNvCxnSpPr>
            <a:cxnSpLocks/>
            <a:endCxn id="8" idx="0"/>
          </p:cNvCxnSpPr>
          <p:nvPr/>
        </p:nvCxnSpPr>
        <p:spPr>
          <a:xfrm>
            <a:off x="5775278" y="3339723"/>
            <a:ext cx="1626352" cy="4799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C29432-12E4-B9B9-2922-68A906180368}"/>
              </a:ext>
            </a:extLst>
          </p:cNvPr>
          <p:cNvCxnSpPr>
            <a:cxnSpLocks/>
            <a:endCxn id="10" idx="0"/>
          </p:cNvCxnSpPr>
          <p:nvPr/>
        </p:nvCxnSpPr>
        <p:spPr>
          <a:xfrm flipH="1">
            <a:off x="1951631" y="3339723"/>
            <a:ext cx="1717912" cy="4879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F8CB0D-8F7C-3B3B-2EA6-86741A0D92F6}"/>
              </a:ext>
            </a:extLst>
          </p:cNvPr>
          <p:cNvCxnSpPr>
            <a:cxnSpLocks/>
            <a:endCxn id="7" idx="2"/>
          </p:cNvCxnSpPr>
          <p:nvPr/>
        </p:nvCxnSpPr>
        <p:spPr>
          <a:xfrm flipV="1">
            <a:off x="5765039" y="2162031"/>
            <a:ext cx="1636591" cy="4611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7FC551F-0E22-35A3-A41A-8FE956BA9F86}"/>
              </a:ext>
            </a:extLst>
          </p:cNvPr>
          <p:cNvCxnSpPr>
            <a:cxnSpLocks/>
            <a:endCxn id="9" idx="0"/>
          </p:cNvCxnSpPr>
          <p:nvPr/>
        </p:nvCxnSpPr>
        <p:spPr>
          <a:xfrm>
            <a:off x="4720421" y="3339723"/>
            <a:ext cx="3979" cy="4879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7B016C-311C-CFDD-C65C-E00DCEDB8F35}"/>
              </a:ext>
            </a:extLst>
          </p:cNvPr>
          <p:cNvCxnSpPr>
            <a:cxnSpLocks/>
            <a:endCxn id="12" idx="0"/>
          </p:cNvCxnSpPr>
          <p:nvPr/>
        </p:nvCxnSpPr>
        <p:spPr>
          <a:xfrm>
            <a:off x="4724400" y="2162031"/>
            <a:ext cx="0" cy="461185"/>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 name="Google Shape;1132;p44">
            <a:extLst>
              <a:ext uri="{FF2B5EF4-FFF2-40B4-BE49-F238E27FC236}">
                <a16:creationId xmlns:a16="http://schemas.microsoft.com/office/drawing/2014/main" id="{42FD7BC2-74D5-3702-3205-4EF8613C356A}"/>
              </a:ext>
            </a:extLst>
          </p:cNvPr>
          <p:cNvGrpSpPr/>
          <p:nvPr/>
        </p:nvGrpSpPr>
        <p:grpSpPr>
          <a:xfrm rot="16200000">
            <a:off x="5918454" y="-969520"/>
            <a:ext cx="986125" cy="2095500"/>
            <a:chOff x="7631225" y="2241175"/>
            <a:chExt cx="986125" cy="2095500"/>
          </a:xfrm>
        </p:grpSpPr>
        <p:cxnSp>
          <p:nvCxnSpPr>
            <p:cNvPr id="4" name="Google Shape;1133;p44">
              <a:extLst>
                <a:ext uri="{FF2B5EF4-FFF2-40B4-BE49-F238E27FC236}">
                  <a16:creationId xmlns:a16="http://schemas.microsoft.com/office/drawing/2014/main" id="{7F0C969F-B3C1-68A6-B436-3F43C7021FD3}"/>
                </a:ext>
              </a:extLst>
            </p:cNvPr>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134;p44">
              <a:extLst>
                <a:ext uri="{FF2B5EF4-FFF2-40B4-BE49-F238E27FC236}">
                  <a16:creationId xmlns:a16="http://schemas.microsoft.com/office/drawing/2014/main" id="{DABC20E4-7B42-8268-07D3-A2A4786F3035}"/>
                </a:ext>
              </a:extLst>
            </p:cNvPr>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135;p44">
              <a:extLst>
                <a:ext uri="{FF2B5EF4-FFF2-40B4-BE49-F238E27FC236}">
                  <a16:creationId xmlns:a16="http://schemas.microsoft.com/office/drawing/2014/main" id="{CD7E2517-F90C-A9C8-226A-E79D95E123D3}"/>
                </a:ext>
              </a:extLst>
            </p:cNvPr>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136;p44">
              <a:extLst>
                <a:ext uri="{FF2B5EF4-FFF2-40B4-BE49-F238E27FC236}">
                  <a16:creationId xmlns:a16="http://schemas.microsoft.com/office/drawing/2014/main" id="{E462A981-0669-D20E-6660-70F15EA5ACCC}"/>
                </a:ext>
              </a:extLst>
            </p:cNvPr>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137;p44">
              <a:extLst>
                <a:ext uri="{FF2B5EF4-FFF2-40B4-BE49-F238E27FC236}">
                  <a16:creationId xmlns:a16="http://schemas.microsoft.com/office/drawing/2014/main" id="{F783699B-8666-C697-C339-3C077C482898}"/>
                </a:ext>
              </a:extLst>
            </p:cNvPr>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1138;p44">
              <a:extLst>
                <a:ext uri="{FF2B5EF4-FFF2-40B4-BE49-F238E27FC236}">
                  <a16:creationId xmlns:a16="http://schemas.microsoft.com/office/drawing/2014/main" id="{C7C208A1-45A1-14D0-D242-DB1583B88ED9}"/>
                </a:ext>
              </a:extLst>
            </p:cNvPr>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1139;p44">
              <a:extLst>
                <a:ext uri="{FF2B5EF4-FFF2-40B4-BE49-F238E27FC236}">
                  <a16:creationId xmlns:a16="http://schemas.microsoft.com/office/drawing/2014/main" id="{5C3FAC66-1F69-9713-4EAD-E58888472C24}"/>
                </a:ext>
              </a:extLst>
            </p:cNvPr>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3" name="Google Shape;1140;p44">
              <a:extLst>
                <a:ext uri="{FF2B5EF4-FFF2-40B4-BE49-F238E27FC236}">
                  <a16:creationId xmlns:a16="http://schemas.microsoft.com/office/drawing/2014/main" id="{F9DF551D-D90C-88F6-DCB6-2F853C147329}"/>
                </a:ext>
              </a:extLst>
            </p:cNvPr>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5" name="Google Shape;1141;p44">
              <a:extLst>
                <a:ext uri="{FF2B5EF4-FFF2-40B4-BE49-F238E27FC236}">
                  <a16:creationId xmlns:a16="http://schemas.microsoft.com/office/drawing/2014/main" id="{BFD64CF9-B0F1-B50E-9E84-E271A1F984DB}"/>
                </a:ext>
              </a:extLst>
            </p:cNvPr>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 name="Google Shape;1142;p44">
              <a:extLst>
                <a:ext uri="{FF2B5EF4-FFF2-40B4-BE49-F238E27FC236}">
                  <a16:creationId xmlns:a16="http://schemas.microsoft.com/office/drawing/2014/main" id="{53EB607F-A390-B91C-C7FF-68C7C969F9D5}"/>
                </a:ext>
              </a:extLst>
            </p:cNvPr>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1143;p44">
              <a:extLst>
                <a:ext uri="{FF2B5EF4-FFF2-40B4-BE49-F238E27FC236}">
                  <a16:creationId xmlns:a16="http://schemas.microsoft.com/office/drawing/2014/main" id="{2F043516-0A17-BABD-A9BF-A139EC382035}"/>
                </a:ext>
              </a:extLst>
            </p:cNvPr>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1144;p44">
              <a:extLst>
                <a:ext uri="{FF2B5EF4-FFF2-40B4-BE49-F238E27FC236}">
                  <a16:creationId xmlns:a16="http://schemas.microsoft.com/office/drawing/2014/main" id="{F7B4C6B2-EFA4-D3F5-6766-968F5B8643F7}"/>
                </a:ext>
              </a:extLst>
            </p:cNvPr>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1145;p44">
              <a:extLst>
                <a:ext uri="{FF2B5EF4-FFF2-40B4-BE49-F238E27FC236}">
                  <a16:creationId xmlns:a16="http://schemas.microsoft.com/office/drawing/2014/main" id="{6BC9F5C3-FD98-FBB6-59A4-364B3073E88D}"/>
                </a:ext>
              </a:extLst>
            </p:cNvPr>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1146;p44">
              <a:extLst>
                <a:ext uri="{FF2B5EF4-FFF2-40B4-BE49-F238E27FC236}">
                  <a16:creationId xmlns:a16="http://schemas.microsoft.com/office/drawing/2014/main" id="{E7CFBF25-2E27-4D09-FC9F-2812B81BB987}"/>
                </a:ext>
              </a:extLst>
            </p:cNvPr>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32" name="Google Shape;954;p37">
            <a:extLst>
              <a:ext uri="{FF2B5EF4-FFF2-40B4-BE49-F238E27FC236}">
                <a16:creationId xmlns:a16="http://schemas.microsoft.com/office/drawing/2014/main" id="{6C17EDF5-DF41-3533-3BA5-EB72A3B28992}"/>
              </a:ext>
            </a:extLst>
          </p:cNvPr>
          <p:cNvSpPr/>
          <p:nvPr/>
        </p:nvSpPr>
        <p:spPr>
          <a:xfrm>
            <a:off x="-439242"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33" name="Google Shape;955;p37">
            <a:extLst>
              <a:ext uri="{FF2B5EF4-FFF2-40B4-BE49-F238E27FC236}">
                <a16:creationId xmlns:a16="http://schemas.microsoft.com/office/drawing/2014/main" id="{60EB2482-29E3-E09D-3873-F8F7DB498E99}"/>
              </a:ext>
            </a:extLst>
          </p:cNvPr>
          <p:cNvSpPr/>
          <p:nvPr/>
        </p:nvSpPr>
        <p:spPr>
          <a:xfrm>
            <a:off x="-543150" y="482970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34" name="Google Shape;956;p37">
            <a:extLst>
              <a:ext uri="{FF2B5EF4-FFF2-40B4-BE49-F238E27FC236}">
                <a16:creationId xmlns:a16="http://schemas.microsoft.com/office/drawing/2014/main" id="{A289842C-3522-11B4-D038-C4AD0B92A154}"/>
              </a:ext>
            </a:extLst>
          </p:cNvPr>
          <p:cNvGrpSpPr/>
          <p:nvPr/>
        </p:nvGrpSpPr>
        <p:grpSpPr>
          <a:xfrm>
            <a:off x="8086639" y="2048725"/>
            <a:ext cx="1885275" cy="1884250"/>
            <a:chOff x="2609275" y="3149350"/>
            <a:chExt cx="1885275" cy="1884250"/>
          </a:xfrm>
        </p:grpSpPr>
        <p:sp>
          <p:nvSpPr>
            <p:cNvPr id="35" name="Google Shape;957;p37">
              <a:extLst>
                <a:ext uri="{FF2B5EF4-FFF2-40B4-BE49-F238E27FC236}">
                  <a16:creationId xmlns:a16="http://schemas.microsoft.com/office/drawing/2014/main" id="{DB1F0CCD-1ADE-9135-FACE-322EC29D92A4}"/>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58;p37">
              <a:extLst>
                <a:ext uri="{FF2B5EF4-FFF2-40B4-BE49-F238E27FC236}">
                  <a16:creationId xmlns:a16="http://schemas.microsoft.com/office/drawing/2014/main" id="{51EF2923-BC33-E7F7-5714-D5BB69DAD7A9}"/>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59;p37">
              <a:extLst>
                <a:ext uri="{FF2B5EF4-FFF2-40B4-BE49-F238E27FC236}">
                  <a16:creationId xmlns:a16="http://schemas.microsoft.com/office/drawing/2014/main" id="{15D82063-73CE-831E-AA80-770C641F089B}"/>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60;p37">
              <a:extLst>
                <a:ext uri="{FF2B5EF4-FFF2-40B4-BE49-F238E27FC236}">
                  <a16:creationId xmlns:a16="http://schemas.microsoft.com/office/drawing/2014/main" id="{0763C85C-CA22-7F0D-5A09-859E9F535B0E}"/>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1;p37">
              <a:extLst>
                <a:ext uri="{FF2B5EF4-FFF2-40B4-BE49-F238E27FC236}">
                  <a16:creationId xmlns:a16="http://schemas.microsoft.com/office/drawing/2014/main" id="{3EDE0B51-D5B6-D1F6-D3B5-79F3EB004032}"/>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62;p37">
              <a:extLst>
                <a:ext uri="{FF2B5EF4-FFF2-40B4-BE49-F238E27FC236}">
                  <a16:creationId xmlns:a16="http://schemas.microsoft.com/office/drawing/2014/main" id="{4C0F936F-5D55-0D51-F54F-0FAAD3E27681}"/>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63;p37">
              <a:extLst>
                <a:ext uri="{FF2B5EF4-FFF2-40B4-BE49-F238E27FC236}">
                  <a16:creationId xmlns:a16="http://schemas.microsoft.com/office/drawing/2014/main" id="{C450A919-ED4E-C7BD-07C3-6FDDC3C4C50E}"/>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64;p37">
              <a:extLst>
                <a:ext uri="{FF2B5EF4-FFF2-40B4-BE49-F238E27FC236}">
                  <a16:creationId xmlns:a16="http://schemas.microsoft.com/office/drawing/2014/main" id="{C550AA7E-1719-A3C5-1A1C-FC76AB7AF3EF}"/>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65;p37">
              <a:extLst>
                <a:ext uri="{FF2B5EF4-FFF2-40B4-BE49-F238E27FC236}">
                  <a16:creationId xmlns:a16="http://schemas.microsoft.com/office/drawing/2014/main" id="{907188A6-54A3-EC02-61E5-46820FF4F7F0}"/>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66;p37">
              <a:extLst>
                <a:ext uri="{FF2B5EF4-FFF2-40B4-BE49-F238E27FC236}">
                  <a16:creationId xmlns:a16="http://schemas.microsoft.com/office/drawing/2014/main" id="{89EF0A06-A048-3056-6106-010EA64CE007}"/>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67;p37">
              <a:extLst>
                <a:ext uri="{FF2B5EF4-FFF2-40B4-BE49-F238E27FC236}">
                  <a16:creationId xmlns:a16="http://schemas.microsoft.com/office/drawing/2014/main" id="{CE842C18-C15D-7801-39B4-1D074A057EEB}"/>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68;p37">
              <a:extLst>
                <a:ext uri="{FF2B5EF4-FFF2-40B4-BE49-F238E27FC236}">
                  <a16:creationId xmlns:a16="http://schemas.microsoft.com/office/drawing/2014/main" id="{FFF5D01E-B738-4595-B4A4-07E146E5A44D}"/>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69;p37">
              <a:extLst>
                <a:ext uri="{FF2B5EF4-FFF2-40B4-BE49-F238E27FC236}">
                  <a16:creationId xmlns:a16="http://schemas.microsoft.com/office/drawing/2014/main" id="{05041ECB-5DD2-8485-3812-2B8643105D04}"/>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70;p37">
              <a:extLst>
                <a:ext uri="{FF2B5EF4-FFF2-40B4-BE49-F238E27FC236}">
                  <a16:creationId xmlns:a16="http://schemas.microsoft.com/office/drawing/2014/main" id="{4D13DB15-DE4C-D9C0-3958-EB5F7302A377}"/>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71;p37">
              <a:extLst>
                <a:ext uri="{FF2B5EF4-FFF2-40B4-BE49-F238E27FC236}">
                  <a16:creationId xmlns:a16="http://schemas.microsoft.com/office/drawing/2014/main" id="{58C6D314-91E4-8129-13CE-6DE273F98057}"/>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72;p37">
              <a:extLst>
                <a:ext uri="{FF2B5EF4-FFF2-40B4-BE49-F238E27FC236}">
                  <a16:creationId xmlns:a16="http://schemas.microsoft.com/office/drawing/2014/main" id="{722D43AB-72D6-375C-6CE6-E2B2B42CE33B}"/>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73;p37">
              <a:extLst>
                <a:ext uri="{FF2B5EF4-FFF2-40B4-BE49-F238E27FC236}">
                  <a16:creationId xmlns:a16="http://schemas.microsoft.com/office/drawing/2014/main" id="{EBD30ABE-8C14-614A-3460-D6E9B4CBACE4}"/>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74;p37">
              <a:extLst>
                <a:ext uri="{FF2B5EF4-FFF2-40B4-BE49-F238E27FC236}">
                  <a16:creationId xmlns:a16="http://schemas.microsoft.com/office/drawing/2014/main" id="{F56AB55E-EF44-2B32-F297-457CD7E33660}"/>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75;p37">
              <a:extLst>
                <a:ext uri="{FF2B5EF4-FFF2-40B4-BE49-F238E27FC236}">
                  <a16:creationId xmlns:a16="http://schemas.microsoft.com/office/drawing/2014/main" id="{0548E339-C038-698E-0477-540238F7F4B0}"/>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7961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Google Shape;937;p37">
            <a:extLst>
              <a:ext uri="{FF2B5EF4-FFF2-40B4-BE49-F238E27FC236}">
                <a16:creationId xmlns:a16="http://schemas.microsoft.com/office/drawing/2014/main" id="{EDF2B027-ECD1-89F9-E0A8-4B43D595889F}"/>
              </a:ext>
            </a:extLst>
          </p:cNvPr>
          <p:cNvSpPr/>
          <p:nvPr/>
        </p:nvSpPr>
        <p:spPr>
          <a:xfrm flipH="1">
            <a:off x="7416754" y="4791163"/>
            <a:ext cx="1727245" cy="359372"/>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3" name="Rectangle 2">
            <a:extLst>
              <a:ext uri="{FF2B5EF4-FFF2-40B4-BE49-F238E27FC236}">
                <a16:creationId xmlns:a16="http://schemas.microsoft.com/office/drawing/2014/main" id="{2B902E1F-24C2-A684-6619-4582338A4B8C}"/>
              </a:ext>
            </a:extLst>
          </p:cNvPr>
          <p:cNvSpPr/>
          <p:nvPr/>
        </p:nvSpPr>
        <p:spPr>
          <a:xfrm>
            <a:off x="900753" y="1445524"/>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600" dirty="0">
                <a:solidFill>
                  <a:schemeClr val="tx1"/>
                </a:solidFill>
              </a:rPr>
              <a:t>Tích hợp thường xuyên</a:t>
            </a:r>
            <a:endParaRPr lang="en-US" sz="1600" dirty="0">
              <a:solidFill>
                <a:schemeClr val="tx1"/>
              </a:solidFill>
            </a:endParaRPr>
          </a:p>
        </p:txBody>
      </p:sp>
      <p:cxnSp>
        <p:nvCxnSpPr>
          <p:cNvPr id="5" name="Straight Connector 4">
            <a:extLst>
              <a:ext uri="{FF2B5EF4-FFF2-40B4-BE49-F238E27FC236}">
                <a16:creationId xmlns:a16="http://schemas.microsoft.com/office/drawing/2014/main" id="{61A9C9F6-9E5D-9636-4CC2-CA74625FA885}"/>
              </a:ext>
            </a:extLst>
          </p:cNvPr>
          <p:cNvCxnSpPr>
            <a:cxnSpLocks/>
            <a:stCxn id="3" idx="2"/>
          </p:cNvCxnSpPr>
          <p:nvPr/>
        </p:nvCxnSpPr>
        <p:spPr>
          <a:xfrm>
            <a:off x="1951631" y="2162031"/>
            <a:ext cx="1721891" cy="46118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8651AFB-A142-F0ED-D897-DE749558AAB9}"/>
              </a:ext>
            </a:extLst>
          </p:cNvPr>
          <p:cNvSpPr/>
          <p:nvPr/>
        </p:nvSpPr>
        <p:spPr>
          <a:xfrm>
            <a:off x="3674659" y="1445524"/>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600" dirty="0">
                <a:solidFill>
                  <a:schemeClr val="tx1"/>
                </a:solidFill>
              </a:rPr>
              <a:t>Kích hoạt quá trình tích hợp liên tục</a:t>
            </a:r>
            <a:endParaRPr lang="en-US" sz="1600" dirty="0">
              <a:solidFill>
                <a:schemeClr val="tx1"/>
              </a:solidFill>
            </a:endParaRPr>
          </a:p>
        </p:txBody>
      </p:sp>
      <p:sp>
        <p:nvSpPr>
          <p:cNvPr id="7" name="Rectangle 6">
            <a:extLst>
              <a:ext uri="{FF2B5EF4-FFF2-40B4-BE49-F238E27FC236}">
                <a16:creationId xmlns:a16="http://schemas.microsoft.com/office/drawing/2014/main" id="{DD82D3F1-345C-F043-654A-BE05776B774D}"/>
              </a:ext>
            </a:extLst>
          </p:cNvPr>
          <p:cNvSpPr/>
          <p:nvPr/>
        </p:nvSpPr>
        <p:spPr>
          <a:xfrm>
            <a:off x="6350752" y="1445524"/>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600" dirty="0">
                <a:solidFill>
                  <a:schemeClr val="tx1"/>
                </a:solidFill>
              </a:rPr>
              <a:t>Tải và kiểm tra tài nguyên</a:t>
            </a:r>
            <a:endParaRPr lang="en-US" sz="1600" dirty="0">
              <a:solidFill>
                <a:schemeClr val="tx1"/>
              </a:solidFill>
            </a:endParaRPr>
          </a:p>
        </p:txBody>
      </p:sp>
      <p:sp>
        <p:nvSpPr>
          <p:cNvPr id="8" name="Rectangle 7">
            <a:extLst>
              <a:ext uri="{FF2B5EF4-FFF2-40B4-BE49-F238E27FC236}">
                <a16:creationId xmlns:a16="http://schemas.microsoft.com/office/drawing/2014/main" id="{AF77EC8E-6375-9F8B-F665-0915EAB352FD}"/>
              </a:ext>
            </a:extLst>
          </p:cNvPr>
          <p:cNvSpPr/>
          <p:nvPr/>
        </p:nvSpPr>
        <p:spPr>
          <a:xfrm>
            <a:off x="6350752" y="3819668"/>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600" dirty="0">
                <a:solidFill>
                  <a:schemeClr val="tx1"/>
                </a:solidFill>
              </a:rPr>
              <a:t>Tích hợp vào nhánh chính</a:t>
            </a:r>
            <a:endParaRPr lang="en-US" sz="1600" dirty="0">
              <a:solidFill>
                <a:schemeClr val="tx1"/>
              </a:solidFill>
            </a:endParaRPr>
          </a:p>
        </p:txBody>
      </p:sp>
      <p:sp>
        <p:nvSpPr>
          <p:cNvPr id="9" name="Rectangle 8">
            <a:extLst>
              <a:ext uri="{FF2B5EF4-FFF2-40B4-BE49-F238E27FC236}">
                <a16:creationId xmlns:a16="http://schemas.microsoft.com/office/drawing/2014/main" id="{028EF748-5FB5-7672-21BF-7F87CA1E9087}"/>
              </a:ext>
            </a:extLst>
          </p:cNvPr>
          <p:cNvSpPr/>
          <p:nvPr/>
        </p:nvSpPr>
        <p:spPr>
          <a:xfrm>
            <a:off x="3673522" y="3827629"/>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600" dirty="0">
                <a:solidFill>
                  <a:schemeClr val="tx1"/>
                </a:solidFill>
              </a:rPr>
              <a:t>Báo cáo kết quả</a:t>
            </a:r>
            <a:endParaRPr lang="en-US" sz="1600" dirty="0">
              <a:solidFill>
                <a:schemeClr val="tx1"/>
              </a:solidFill>
            </a:endParaRPr>
          </a:p>
        </p:txBody>
      </p:sp>
      <p:sp>
        <p:nvSpPr>
          <p:cNvPr id="10" name="Rectangle 9">
            <a:extLst>
              <a:ext uri="{FF2B5EF4-FFF2-40B4-BE49-F238E27FC236}">
                <a16:creationId xmlns:a16="http://schemas.microsoft.com/office/drawing/2014/main" id="{B48D0655-B44D-D4F7-F6C1-137FF705F9D2}"/>
              </a:ext>
            </a:extLst>
          </p:cNvPr>
          <p:cNvSpPr/>
          <p:nvPr/>
        </p:nvSpPr>
        <p:spPr>
          <a:xfrm>
            <a:off x="900753" y="3827629"/>
            <a:ext cx="2101756" cy="716507"/>
          </a:xfrm>
          <a:prstGeom prst="rect">
            <a:avLst/>
          </a:prstGeom>
          <a:ln w="12700"/>
        </p:spPr>
        <p:style>
          <a:lnRef idx="3">
            <a:schemeClr val="lt1"/>
          </a:lnRef>
          <a:fillRef idx="1">
            <a:schemeClr val="accent3"/>
          </a:fillRef>
          <a:effectRef idx="1">
            <a:schemeClr val="accent3"/>
          </a:effectRef>
          <a:fontRef idx="minor">
            <a:schemeClr val="lt1"/>
          </a:fontRef>
        </p:style>
        <p:txBody>
          <a:bodyPr rtlCol="0" anchor="ctr"/>
          <a:lstStyle/>
          <a:p>
            <a:pPr algn="ctr"/>
            <a:r>
              <a:rPr lang="vi-VN" sz="1600" dirty="0">
                <a:solidFill>
                  <a:schemeClr val="tx1"/>
                </a:solidFill>
              </a:rPr>
              <a:t>Kiểm thử tự động</a:t>
            </a:r>
            <a:endParaRPr lang="en-US" sz="1600" dirty="0">
              <a:solidFill>
                <a:schemeClr val="tx1"/>
              </a:solidFill>
            </a:endParaRPr>
          </a:p>
        </p:txBody>
      </p:sp>
      <p:sp>
        <p:nvSpPr>
          <p:cNvPr id="12" name="Rectangle 11">
            <a:extLst>
              <a:ext uri="{FF2B5EF4-FFF2-40B4-BE49-F238E27FC236}">
                <a16:creationId xmlns:a16="http://schemas.microsoft.com/office/drawing/2014/main" id="{0F075E20-4AD8-D689-F22E-5CC060A14BB8}"/>
              </a:ext>
            </a:extLst>
          </p:cNvPr>
          <p:cNvSpPr/>
          <p:nvPr/>
        </p:nvSpPr>
        <p:spPr>
          <a:xfrm>
            <a:off x="3673522" y="2623216"/>
            <a:ext cx="2101756" cy="7165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2400" dirty="0"/>
              <a:t>Cách thức hoạt động</a:t>
            </a:r>
            <a:endParaRPr lang="en-US" sz="2400" dirty="0"/>
          </a:p>
        </p:txBody>
      </p:sp>
      <p:cxnSp>
        <p:nvCxnSpPr>
          <p:cNvPr id="16" name="Straight Connector 15">
            <a:extLst>
              <a:ext uri="{FF2B5EF4-FFF2-40B4-BE49-F238E27FC236}">
                <a16:creationId xmlns:a16="http://schemas.microsoft.com/office/drawing/2014/main" id="{DBF0C941-FE8B-B8DD-4233-EE7C7945F821}"/>
              </a:ext>
            </a:extLst>
          </p:cNvPr>
          <p:cNvCxnSpPr>
            <a:cxnSpLocks/>
            <a:endCxn id="8" idx="0"/>
          </p:cNvCxnSpPr>
          <p:nvPr/>
        </p:nvCxnSpPr>
        <p:spPr>
          <a:xfrm>
            <a:off x="5775278" y="3339723"/>
            <a:ext cx="1626352" cy="4799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C29432-12E4-B9B9-2922-68A906180368}"/>
              </a:ext>
            </a:extLst>
          </p:cNvPr>
          <p:cNvCxnSpPr>
            <a:cxnSpLocks/>
            <a:endCxn id="10" idx="0"/>
          </p:cNvCxnSpPr>
          <p:nvPr/>
        </p:nvCxnSpPr>
        <p:spPr>
          <a:xfrm flipH="1">
            <a:off x="1951631" y="3339723"/>
            <a:ext cx="1717912" cy="4879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F8CB0D-8F7C-3B3B-2EA6-86741A0D92F6}"/>
              </a:ext>
            </a:extLst>
          </p:cNvPr>
          <p:cNvCxnSpPr>
            <a:cxnSpLocks/>
            <a:endCxn id="7" idx="2"/>
          </p:cNvCxnSpPr>
          <p:nvPr/>
        </p:nvCxnSpPr>
        <p:spPr>
          <a:xfrm flipV="1">
            <a:off x="5765039" y="2162031"/>
            <a:ext cx="1636591" cy="4611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7FC551F-0E22-35A3-A41A-8FE956BA9F86}"/>
              </a:ext>
            </a:extLst>
          </p:cNvPr>
          <p:cNvCxnSpPr>
            <a:cxnSpLocks/>
            <a:endCxn id="9" idx="0"/>
          </p:cNvCxnSpPr>
          <p:nvPr/>
        </p:nvCxnSpPr>
        <p:spPr>
          <a:xfrm>
            <a:off x="4720421" y="3339723"/>
            <a:ext cx="3979" cy="4879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7B016C-311C-CFDD-C65C-E00DCEDB8F35}"/>
              </a:ext>
            </a:extLst>
          </p:cNvPr>
          <p:cNvCxnSpPr>
            <a:cxnSpLocks/>
            <a:endCxn id="12" idx="0"/>
          </p:cNvCxnSpPr>
          <p:nvPr/>
        </p:nvCxnSpPr>
        <p:spPr>
          <a:xfrm>
            <a:off x="4724400" y="2162031"/>
            <a:ext cx="0" cy="46118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Google Shape;1241;p48">
            <a:extLst>
              <a:ext uri="{FF2B5EF4-FFF2-40B4-BE49-F238E27FC236}">
                <a16:creationId xmlns:a16="http://schemas.microsoft.com/office/drawing/2014/main" id="{818F8A2F-2D9A-D682-2818-22CAC25E7758}"/>
              </a:ext>
            </a:extLst>
          </p:cNvPr>
          <p:cNvSpPr txBox="1">
            <a:spLocks/>
          </p:cNvSpPr>
          <p:nvPr/>
        </p:nvSpPr>
        <p:spPr>
          <a:xfrm>
            <a:off x="770384" y="375414"/>
            <a:ext cx="461388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sz="3000" b="1" dirty="0">
                <a:latin typeface="Times New Roman" panose="02020603050405020304" pitchFamily="18" charset="0"/>
                <a:ea typeface="Raleway"/>
                <a:cs typeface="Times New Roman" panose="02020603050405020304" pitchFamily="18" charset="0"/>
                <a:sym typeface="Raleway"/>
              </a:rPr>
              <a:t>Cách thức hoạt động.</a:t>
            </a:r>
          </a:p>
        </p:txBody>
      </p:sp>
      <p:grpSp>
        <p:nvGrpSpPr>
          <p:cNvPr id="13" name="Google Shape;938;p37">
            <a:extLst>
              <a:ext uri="{FF2B5EF4-FFF2-40B4-BE49-F238E27FC236}">
                <a16:creationId xmlns:a16="http://schemas.microsoft.com/office/drawing/2014/main" id="{B87A091C-6B9D-085B-28CB-895833787990}"/>
              </a:ext>
            </a:extLst>
          </p:cNvPr>
          <p:cNvGrpSpPr/>
          <p:nvPr/>
        </p:nvGrpSpPr>
        <p:grpSpPr>
          <a:xfrm>
            <a:off x="-139885" y="1803777"/>
            <a:ext cx="986125" cy="2095500"/>
            <a:chOff x="7631225" y="2241175"/>
            <a:chExt cx="986125" cy="2095500"/>
          </a:xfrm>
        </p:grpSpPr>
        <p:cxnSp>
          <p:nvCxnSpPr>
            <p:cNvPr id="14" name="Google Shape;939;p37">
              <a:extLst>
                <a:ext uri="{FF2B5EF4-FFF2-40B4-BE49-F238E27FC236}">
                  <a16:creationId xmlns:a16="http://schemas.microsoft.com/office/drawing/2014/main" id="{A72AF63B-E363-C17F-5ED0-A6815D281C6C}"/>
                </a:ext>
              </a:extLst>
            </p:cNvPr>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940;p37">
              <a:extLst>
                <a:ext uri="{FF2B5EF4-FFF2-40B4-BE49-F238E27FC236}">
                  <a16:creationId xmlns:a16="http://schemas.microsoft.com/office/drawing/2014/main" id="{33F31072-0B4D-C4AB-3771-FDF66B599CCA}"/>
                </a:ext>
              </a:extLst>
            </p:cNvPr>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941;p37">
              <a:extLst>
                <a:ext uri="{FF2B5EF4-FFF2-40B4-BE49-F238E27FC236}">
                  <a16:creationId xmlns:a16="http://schemas.microsoft.com/office/drawing/2014/main" id="{99635AC6-BE33-C26F-F9EE-658D74B49AC9}"/>
                </a:ext>
              </a:extLst>
            </p:cNvPr>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942;p37">
              <a:extLst>
                <a:ext uri="{FF2B5EF4-FFF2-40B4-BE49-F238E27FC236}">
                  <a16:creationId xmlns:a16="http://schemas.microsoft.com/office/drawing/2014/main" id="{901795F4-741B-19EE-A763-C3F28269562D}"/>
                </a:ext>
              </a:extLst>
            </p:cNvPr>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943;p37">
              <a:extLst>
                <a:ext uri="{FF2B5EF4-FFF2-40B4-BE49-F238E27FC236}">
                  <a16:creationId xmlns:a16="http://schemas.microsoft.com/office/drawing/2014/main" id="{BD1B6084-5C4B-2D7D-0544-9A49B0E4056A}"/>
                </a:ext>
              </a:extLst>
            </p:cNvPr>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3" name="Google Shape;944;p37">
              <a:extLst>
                <a:ext uri="{FF2B5EF4-FFF2-40B4-BE49-F238E27FC236}">
                  <a16:creationId xmlns:a16="http://schemas.microsoft.com/office/drawing/2014/main" id="{9AFDED88-E6BB-3A1B-AE96-09ACB688AD4F}"/>
                </a:ext>
              </a:extLst>
            </p:cNvPr>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5" name="Google Shape;945;p37">
              <a:extLst>
                <a:ext uri="{FF2B5EF4-FFF2-40B4-BE49-F238E27FC236}">
                  <a16:creationId xmlns:a16="http://schemas.microsoft.com/office/drawing/2014/main" id="{8D8BAAA9-67C0-789D-326F-EFC6EF64E835}"/>
                </a:ext>
              </a:extLst>
            </p:cNvPr>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6" name="Google Shape;946;p37">
              <a:extLst>
                <a:ext uri="{FF2B5EF4-FFF2-40B4-BE49-F238E27FC236}">
                  <a16:creationId xmlns:a16="http://schemas.microsoft.com/office/drawing/2014/main" id="{FC5E2709-6644-77FB-B2D5-FE3DF2813214}"/>
                </a:ext>
              </a:extLst>
            </p:cNvPr>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947;p37">
              <a:extLst>
                <a:ext uri="{FF2B5EF4-FFF2-40B4-BE49-F238E27FC236}">
                  <a16:creationId xmlns:a16="http://schemas.microsoft.com/office/drawing/2014/main" id="{2D620E30-70C4-7825-42C5-53B1DD41A674}"/>
                </a:ext>
              </a:extLst>
            </p:cNvPr>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948;p37">
              <a:extLst>
                <a:ext uri="{FF2B5EF4-FFF2-40B4-BE49-F238E27FC236}">
                  <a16:creationId xmlns:a16="http://schemas.microsoft.com/office/drawing/2014/main" id="{47A8EC0E-E65B-A726-19CB-EF5D0133D26D}"/>
                </a:ext>
              </a:extLst>
            </p:cNvPr>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949;p37">
              <a:extLst>
                <a:ext uri="{FF2B5EF4-FFF2-40B4-BE49-F238E27FC236}">
                  <a16:creationId xmlns:a16="http://schemas.microsoft.com/office/drawing/2014/main" id="{A0C1A32C-008D-E8B9-8E0B-137541F22864}"/>
                </a:ext>
              </a:extLst>
            </p:cNvPr>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950;p37">
              <a:extLst>
                <a:ext uri="{FF2B5EF4-FFF2-40B4-BE49-F238E27FC236}">
                  <a16:creationId xmlns:a16="http://schemas.microsoft.com/office/drawing/2014/main" id="{C8289770-4DDC-3875-5D9D-538C0628842E}"/>
                </a:ext>
              </a:extLst>
            </p:cNvPr>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951;p37">
              <a:extLst>
                <a:ext uri="{FF2B5EF4-FFF2-40B4-BE49-F238E27FC236}">
                  <a16:creationId xmlns:a16="http://schemas.microsoft.com/office/drawing/2014/main" id="{21E86DD1-7D09-B705-F578-F097196881CA}"/>
                </a:ext>
              </a:extLst>
            </p:cNvPr>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952;p37">
              <a:extLst>
                <a:ext uri="{FF2B5EF4-FFF2-40B4-BE49-F238E27FC236}">
                  <a16:creationId xmlns:a16="http://schemas.microsoft.com/office/drawing/2014/main" id="{2DCA9C58-7A59-59A0-FCC1-7AF2C4963623}"/>
                </a:ext>
              </a:extLst>
            </p:cNvPr>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35" name="Google Shape;1095;p42">
            <a:extLst>
              <a:ext uri="{FF2B5EF4-FFF2-40B4-BE49-F238E27FC236}">
                <a16:creationId xmlns:a16="http://schemas.microsoft.com/office/drawing/2014/main" id="{D81DF682-1814-194C-6BAC-A901F359BDD0}"/>
              </a:ext>
            </a:extLst>
          </p:cNvPr>
          <p:cNvGrpSpPr/>
          <p:nvPr/>
        </p:nvGrpSpPr>
        <p:grpSpPr>
          <a:xfrm>
            <a:off x="5590955" y="-899911"/>
            <a:ext cx="1885275" cy="1884250"/>
            <a:chOff x="2609275" y="3149350"/>
            <a:chExt cx="1885275" cy="1884250"/>
          </a:xfrm>
        </p:grpSpPr>
        <p:sp>
          <p:nvSpPr>
            <p:cNvPr id="36" name="Google Shape;1096;p42">
              <a:extLst>
                <a:ext uri="{FF2B5EF4-FFF2-40B4-BE49-F238E27FC236}">
                  <a16:creationId xmlns:a16="http://schemas.microsoft.com/office/drawing/2014/main" id="{410B77BA-971C-BD52-B5E3-855EEA94AC73}"/>
                </a:ext>
              </a:extLst>
            </p:cNvPr>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97;p42">
              <a:extLst>
                <a:ext uri="{FF2B5EF4-FFF2-40B4-BE49-F238E27FC236}">
                  <a16:creationId xmlns:a16="http://schemas.microsoft.com/office/drawing/2014/main" id="{724E82BA-FB72-46C4-DC75-AF9568DCC279}"/>
                </a:ext>
              </a:extLst>
            </p:cNvPr>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98;p42">
              <a:extLst>
                <a:ext uri="{FF2B5EF4-FFF2-40B4-BE49-F238E27FC236}">
                  <a16:creationId xmlns:a16="http://schemas.microsoft.com/office/drawing/2014/main" id="{9F3E0F1B-AA05-ACCD-66A3-2F7FECD0A68D}"/>
                </a:ext>
              </a:extLst>
            </p:cNvPr>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99;p42">
              <a:extLst>
                <a:ext uri="{FF2B5EF4-FFF2-40B4-BE49-F238E27FC236}">
                  <a16:creationId xmlns:a16="http://schemas.microsoft.com/office/drawing/2014/main" id="{C8FCD44B-03A0-26A4-6549-78D1605BCA33}"/>
                </a:ext>
              </a:extLst>
            </p:cNvPr>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00;p42">
              <a:extLst>
                <a:ext uri="{FF2B5EF4-FFF2-40B4-BE49-F238E27FC236}">
                  <a16:creationId xmlns:a16="http://schemas.microsoft.com/office/drawing/2014/main" id="{9C71C3DD-0F90-9261-8C19-DB24DA61CFA8}"/>
                </a:ext>
              </a:extLst>
            </p:cNvPr>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01;p42">
              <a:extLst>
                <a:ext uri="{FF2B5EF4-FFF2-40B4-BE49-F238E27FC236}">
                  <a16:creationId xmlns:a16="http://schemas.microsoft.com/office/drawing/2014/main" id="{DC5CF53E-9E29-89EA-E916-A2158F5170F3}"/>
                </a:ext>
              </a:extLst>
            </p:cNvPr>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02;p42">
              <a:extLst>
                <a:ext uri="{FF2B5EF4-FFF2-40B4-BE49-F238E27FC236}">
                  <a16:creationId xmlns:a16="http://schemas.microsoft.com/office/drawing/2014/main" id="{D6772F0A-873D-1416-EFF3-D738FFFC3E0C}"/>
                </a:ext>
              </a:extLst>
            </p:cNvPr>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03;p42">
              <a:extLst>
                <a:ext uri="{FF2B5EF4-FFF2-40B4-BE49-F238E27FC236}">
                  <a16:creationId xmlns:a16="http://schemas.microsoft.com/office/drawing/2014/main" id="{55D44095-F682-4112-0F79-2136A169FB8D}"/>
                </a:ext>
              </a:extLst>
            </p:cNvPr>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4;p42">
              <a:extLst>
                <a:ext uri="{FF2B5EF4-FFF2-40B4-BE49-F238E27FC236}">
                  <a16:creationId xmlns:a16="http://schemas.microsoft.com/office/drawing/2014/main" id="{44B56224-D94F-4C17-CF16-2034BF9E27E2}"/>
                </a:ext>
              </a:extLst>
            </p:cNvPr>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5;p42">
              <a:extLst>
                <a:ext uri="{FF2B5EF4-FFF2-40B4-BE49-F238E27FC236}">
                  <a16:creationId xmlns:a16="http://schemas.microsoft.com/office/drawing/2014/main" id="{9D446CC4-562E-0F53-A041-D5D1CE2A0F0E}"/>
                </a:ext>
              </a:extLst>
            </p:cNvPr>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6;p42">
              <a:extLst>
                <a:ext uri="{FF2B5EF4-FFF2-40B4-BE49-F238E27FC236}">
                  <a16:creationId xmlns:a16="http://schemas.microsoft.com/office/drawing/2014/main" id="{D00F3383-3DA0-13D4-B045-3E2BF938B6F0}"/>
                </a:ext>
              </a:extLst>
            </p:cNvPr>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7;p42">
              <a:extLst>
                <a:ext uri="{FF2B5EF4-FFF2-40B4-BE49-F238E27FC236}">
                  <a16:creationId xmlns:a16="http://schemas.microsoft.com/office/drawing/2014/main" id="{CBE1B97D-AB3E-E60E-4BDE-C363101B8C92}"/>
                </a:ext>
              </a:extLst>
            </p:cNvPr>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8;p42">
              <a:extLst>
                <a:ext uri="{FF2B5EF4-FFF2-40B4-BE49-F238E27FC236}">
                  <a16:creationId xmlns:a16="http://schemas.microsoft.com/office/drawing/2014/main" id="{0F525323-1EF7-48F6-04F8-FF030560AF2C}"/>
                </a:ext>
              </a:extLst>
            </p:cNvPr>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09;p42">
              <a:extLst>
                <a:ext uri="{FF2B5EF4-FFF2-40B4-BE49-F238E27FC236}">
                  <a16:creationId xmlns:a16="http://schemas.microsoft.com/office/drawing/2014/main" id="{9B843DD0-9A12-9AD0-2FA3-235F5DCA5EB2}"/>
                </a:ext>
              </a:extLst>
            </p:cNvPr>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10;p42">
              <a:extLst>
                <a:ext uri="{FF2B5EF4-FFF2-40B4-BE49-F238E27FC236}">
                  <a16:creationId xmlns:a16="http://schemas.microsoft.com/office/drawing/2014/main" id="{ACB1EF22-158E-A301-8223-951E5526373D}"/>
                </a:ext>
              </a:extLst>
            </p:cNvPr>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11;p42">
              <a:extLst>
                <a:ext uri="{FF2B5EF4-FFF2-40B4-BE49-F238E27FC236}">
                  <a16:creationId xmlns:a16="http://schemas.microsoft.com/office/drawing/2014/main" id="{1854156D-C1E1-B7B7-1613-5ECEC8AF818B}"/>
                </a:ext>
              </a:extLst>
            </p:cNvPr>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12;p42">
              <a:extLst>
                <a:ext uri="{FF2B5EF4-FFF2-40B4-BE49-F238E27FC236}">
                  <a16:creationId xmlns:a16="http://schemas.microsoft.com/office/drawing/2014/main" id="{C8E8E8A6-5B3A-6188-9585-1D3E92A1E253}"/>
                </a:ext>
              </a:extLst>
            </p:cNvPr>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13;p42">
              <a:extLst>
                <a:ext uri="{FF2B5EF4-FFF2-40B4-BE49-F238E27FC236}">
                  <a16:creationId xmlns:a16="http://schemas.microsoft.com/office/drawing/2014/main" id="{BA51E6A0-79CB-8A63-ABAC-086BA5C8D56E}"/>
                </a:ext>
              </a:extLst>
            </p:cNvPr>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4;p42">
              <a:extLst>
                <a:ext uri="{FF2B5EF4-FFF2-40B4-BE49-F238E27FC236}">
                  <a16:creationId xmlns:a16="http://schemas.microsoft.com/office/drawing/2014/main" id="{6D5EDB5E-1F2F-E2F7-05CE-9517FB37DC1A}"/>
                </a:ext>
              </a:extLst>
            </p:cNvPr>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5882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grpSp>
        <p:nvGrpSpPr>
          <p:cNvPr id="1080" name="Google Shape;1080;p42"/>
          <p:cNvGrpSpPr/>
          <p:nvPr/>
        </p:nvGrpSpPr>
        <p:grpSpPr>
          <a:xfrm>
            <a:off x="917550" y="2904450"/>
            <a:ext cx="986125" cy="2095500"/>
            <a:chOff x="7631225" y="2241175"/>
            <a:chExt cx="986125" cy="2095500"/>
          </a:xfrm>
        </p:grpSpPr>
        <p:cxnSp>
          <p:nvCxnSpPr>
            <p:cNvPr id="1081" name="Google Shape;1081;p42"/>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2" name="Google Shape;1082;p42"/>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3" name="Google Shape;1083;p42"/>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4" name="Google Shape;1084;p42"/>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5" name="Google Shape;1085;p42"/>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6" name="Google Shape;1086;p42"/>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7" name="Google Shape;1087;p42"/>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8" name="Google Shape;1088;p42"/>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9" name="Google Shape;1089;p42"/>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0" name="Google Shape;1090;p42"/>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1" name="Google Shape;1091;p42"/>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2" name="Google Shape;1092;p42"/>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3" name="Google Shape;1093;p42"/>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4" name="Google Shape;1094;p42"/>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1095" name="Google Shape;1095;p42"/>
          <p:cNvGrpSpPr/>
          <p:nvPr/>
        </p:nvGrpSpPr>
        <p:grpSpPr>
          <a:xfrm>
            <a:off x="2035713" y="-744737"/>
            <a:ext cx="1885275" cy="1884250"/>
            <a:chOff x="2609275" y="3149350"/>
            <a:chExt cx="1885275" cy="1884250"/>
          </a:xfrm>
        </p:grpSpPr>
        <p:sp>
          <p:nvSpPr>
            <p:cNvPr id="1096" name="Google Shape;1096;p42"/>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2"/>
          <p:cNvSpPr/>
          <p:nvPr/>
        </p:nvSpPr>
        <p:spPr>
          <a:xfrm rot="10800000">
            <a:off x="5857425" y="-783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078" name="Google Shape;1078;p42"/>
          <p:cNvSpPr txBox="1">
            <a:spLocks noGrp="1"/>
          </p:cNvSpPr>
          <p:nvPr>
            <p:ph type="title"/>
          </p:nvPr>
        </p:nvSpPr>
        <p:spPr>
          <a:xfrm>
            <a:off x="-28975" y="4494"/>
            <a:ext cx="3798738" cy="7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latin typeface="Times New Roman" panose="02020603050405020304" pitchFamily="18" charset="0"/>
                <a:cs typeface="Times New Roman" panose="02020603050405020304" pitchFamily="18" charset="0"/>
              </a:rPr>
              <a:t>2.</a:t>
            </a:r>
            <a:r>
              <a:rPr lang="vi-VN" sz="3600" dirty="0">
                <a:latin typeface="Times New Roman" panose="02020603050405020304" pitchFamily="18" charset="0"/>
                <a:cs typeface="Times New Roman" panose="02020603050405020304" pitchFamily="18" charset="0"/>
              </a:rPr>
              <a:t>4 Unit test</a:t>
            </a:r>
            <a:r>
              <a:rPr lang="en-US" sz="3600" dirty="0">
                <a:latin typeface="Times New Roman" panose="02020603050405020304" pitchFamily="18" charset="0"/>
                <a:cs typeface="Times New Roman" panose="02020603050405020304" pitchFamily="18" charset="0"/>
              </a:rPr>
              <a:t>.</a:t>
            </a:r>
            <a:endParaRPr sz="4400" dirty="0">
              <a:latin typeface="Times New Roman" panose="02020603050405020304" pitchFamily="18" charset="0"/>
              <a:cs typeface="Times New Roman" panose="02020603050405020304" pitchFamily="18" charset="0"/>
            </a:endParaRPr>
          </a:p>
        </p:txBody>
      </p:sp>
      <p:sp>
        <p:nvSpPr>
          <p:cNvPr id="1079" name="Google Shape;1079;p42"/>
          <p:cNvSpPr txBox="1">
            <a:spLocks noGrp="1"/>
          </p:cNvSpPr>
          <p:nvPr>
            <p:ph type="subTitle" idx="1"/>
          </p:nvPr>
        </p:nvSpPr>
        <p:spPr>
          <a:xfrm>
            <a:off x="123084" y="567537"/>
            <a:ext cx="9020916" cy="1934776"/>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vi-VN" sz="2000" dirty="0">
                <a:latin typeface="Times New Roman" panose="02020603050405020304" pitchFamily="18" charset="0"/>
                <a:cs typeface="Times New Roman" panose="02020603050405020304" pitchFamily="18" charset="0"/>
              </a:rPr>
              <a:t>Unit test là một loại kiểm thử phần mềm cho các thành phần riêng lẻ hay các đơn vị của phần mềm kiểm thử. </a:t>
            </a:r>
          </a:p>
          <a:p>
            <a:pPr marL="285750" lvl="0" indent="-285750" algn="l" rtl="0">
              <a:lnSpc>
                <a:spcPct val="150000"/>
              </a:lnSpc>
              <a:spcBef>
                <a:spcPts val="0"/>
              </a:spcBef>
              <a:spcAft>
                <a:spcPts val="0"/>
              </a:spcAft>
              <a:buFontTx/>
              <a:buChar char="-"/>
            </a:pPr>
            <a:r>
              <a:rPr lang="vi-VN" sz="2000" dirty="0">
                <a:latin typeface="Times New Roman" panose="02020603050405020304" pitchFamily="18" charset="0"/>
                <a:cs typeface="Times New Roman" panose="02020603050405020304" pitchFamily="18" charset="0"/>
              </a:rPr>
              <a:t>Unit test kiểm thử mã nguồn như class, module, method,..kiểm thử được thực hiện trong quá trình phát triển với mục tiêu là xác minh và cô lập một phần mã nguồn. </a:t>
            </a:r>
            <a:endParaRPr lang="vi-VN"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3"/>
          <a:srcRect l="4160" r="4090" b="51717"/>
          <a:stretch>
            <a:fillRect/>
          </a:stretch>
        </p:blipFill>
        <p:spPr>
          <a:xfrm>
            <a:off x="2051838" y="2502313"/>
            <a:ext cx="4691862" cy="264118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48"/>
          <p:cNvSpPr txBox="1">
            <a:spLocks noGrp="1"/>
          </p:cNvSpPr>
          <p:nvPr>
            <p:ph type="title"/>
          </p:nvPr>
        </p:nvSpPr>
        <p:spPr>
          <a:xfrm>
            <a:off x="722391" y="184077"/>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000" dirty="0">
                <a:solidFill>
                  <a:srgbClr val="000000"/>
                </a:solidFill>
                <a:latin typeface="Times New Roman" panose="02020603050405020304" pitchFamily="18" charset="0"/>
                <a:ea typeface="Raleway"/>
                <a:cs typeface="Times New Roman" panose="02020603050405020304" pitchFamily="18" charset="0"/>
                <a:sym typeface="Raleway"/>
              </a:rPr>
              <a:t> Vai trò của Unit Test.</a:t>
            </a:r>
            <a:endParaRPr sz="3000" dirty="0">
              <a:solidFill>
                <a:srgbClr val="000000"/>
              </a:solidFill>
              <a:latin typeface="Times New Roman" panose="02020603050405020304" pitchFamily="18" charset="0"/>
              <a:ea typeface="Raleway"/>
              <a:cs typeface="Times New Roman" panose="02020603050405020304" pitchFamily="18" charset="0"/>
              <a:sym typeface="Raleway"/>
            </a:endParaRPr>
          </a:p>
        </p:txBody>
      </p:sp>
      <p:sp>
        <p:nvSpPr>
          <p:cNvPr id="26" name="Rectangle 25">
            <a:extLst>
              <a:ext uri="{FF2B5EF4-FFF2-40B4-BE49-F238E27FC236}">
                <a16:creationId xmlns:a16="http://schemas.microsoft.com/office/drawing/2014/main" id="{87241B1F-3CFB-BE05-4270-2C1B48B494C4}"/>
              </a:ext>
            </a:extLst>
          </p:cNvPr>
          <p:cNvSpPr/>
          <p:nvPr/>
        </p:nvSpPr>
        <p:spPr>
          <a:xfrm>
            <a:off x="4087495" y="821034"/>
            <a:ext cx="1185081" cy="813242"/>
          </a:xfrm>
          <a:prstGeom prst="rect">
            <a:avLst/>
          </a:prstGeom>
          <a:ln>
            <a:solidFill>
              <a:schemeClr val="accent1">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vi-VN" dirty="0"/>
              <a:t>Phát hiện lỗi sớm</a:t>
            </a:r>
            <a:endParaRPr lang="en-US" dirty="0"/>
          </a:p>
        </p:txBody>
      </p:sp>
      <p:sp>
        <p:nvSpPr>
          <p:cNvPr id="27" name="Rectangle 26">
            <a:extLst>
              <a:ext uri="{FF2B5EF4-FFF2-40B4-BE49-F238E27FC236}">
                <a16:creationId xmlns:a16="http://schemas.microsoft.com/office/drawing/2014/main" id="{608CA3D0-DFFA-C638-30F1-E90F1B9725BF}"/>
              </a:ext>
            </a:extLst>
          </p:cNvPr>
          <p:cNvSpPr/>
          <p:nvPr/>
        </p:nvSpPr>
        <p:spPr>
          <a:xfrm>
            <a:off x="5272576" y="3949834"/>
            <a:ext cx="1185081" cy="813242"/>
          </a:xfrm>
          <a:prstGeom prst="rect">
            <a:avLst/>
          </a:prstGeom>
          <a:ln>
            <a:solidFill>
              <a:schemeClr val="accent1">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vi-VN" dirty="0"/>
              <a:t>Tạo độ tin cậy</a:t>
            </a:r>
            <a:endParaRPr lang="en-US" dirty="0"/>
          </a:p>
        </p:txBody>
      </p:sp>
      <p:sp>
        <p:nvSpPr>
          <p:cNvPr id="28" name="Rectangle 27">
            <a:extLst>
              <a:ext uri="{FF2B5EF4-FFF2-40B4-BE49-F238E27FC236}">
                <a16:creationId xmlns:a16="http://schemas.microsoft.com/office/drawing/2014/main" id="{AA97B2FD-A215-324F-D837-F699D58FF8D9}"/>
              </a:ext>
            </a:extLst>
          </p:cNvPr>
          <p:cNvSpPr/>
          <p:nvPr/>
        </p:nvSpPr>
        <p:spPr>
          <a:xfrm>
            <a:off x="2902414" y="3949834"/>
            <a:ext cx="1185081" cy="813242"/>
          </a:xfrm>
          <a:prstGeom prst="rect">
            <a:avLst/>
          </a:prstGeom>
          <a:ln>
            <a:solidFill>
              <a:schemeClr val="accent1">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vi-VN" dirty="0"/>
              <a:t>Hỗ trợ thiết kế</a:t>
            </a:r>
            <a:endParaRPr lang="en-US" dirty="0"/>
          </a:p>
        </p:txBody>
      </p:sp>
      <p:sp>
        <p:nvSpPr>
          <p:cNvPr id="29" name="Rectangle 28">
            <a:extLst>
              <a:ext uri="{FF2B5EF4-FFF2-40B4-BE49-F238E27FC236}">
                <a16:creationId xmlns:a16="http://schemas.microsoft.com/office/drawing/2014/main" id="{41FD7BF6-12BE-2009-9838-E836B69C9D8D}"/>
              </a:ext>
            </a:extLst>
          </p:cNvPr>
          <p:cNvSpPr/>
          <p:nvPr/>
        </p:nvSpPr>
        <p:spPr>
          <a:xfrm>
            <a:off x="6086337" y="2397145"/>
            <a:ext cx="1185081" cy="813242"/>
          </a:xfrm>
          <a:prstGeom prst="rect">
            <a:avLst/>
          </a:prstGeom>
          <a:ln>
            <a:solidFill>
              <a:schemeClr val="accent1">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vi-VN" dirty="0"/>
              <a:t>Tính tự động hóa</a:t>
            </a:r>
            <a:endParaRPr lang="en-US" dirty="0"/>
          </a:p>
        </p:txBody>
      </p:sp>
      <p:sp>
        <p:nvSpPr>
          <p:cNvPr id="30" name="Rectangle 29">
            <a:extLst>
              <a:ext uri="{FF2B5EF4-FFF2-40B4-BE49-F238E27FC236}">
                <a16:creationId xmlns:a16="http://schemas.microsoft.com/office/drawing/2014/main" id="{9785BEE9-AF14-4B33-BD8A-28A8E283EF6E}"/>
              </a:ext>
            </a:extLst>
          </p:cNvPr>
          <p:cNvSpPr/>
          <p:nvPr/>
        </p:nvSpPr>
        <p:spPr>
          <a:xfrm>
            <a:off x="2152923" y="2397145"/>
            <a:ext cx="1185081" cy="813242"/>
          </a:xfrm>
          <a:prstGeom prst="rect">
            <a:avLst/>
          </a:prstGeom>
          <a:ln>
            <a:solidFill>
              <a:schemeClr val="accent1">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vi-VN" dirty="0"/>
              <a:t>Đảm bảo tính chính xác</a:t>
            </a:r>
            <a:endParaRPr lang="en-US" dirty="0"/>
          </a:p>
        </p:txBody>
      </p:sp>
      <p:sp>
        <p:nvSpPr>
          <p:cNvPr id="31" name="Oval 30">
            <a:extLst>
              <a:ext uri="{FF2B5EF4-FFF2-40B4-BE49-F238E27FC236}">
                <a16:creationId xmlns:a16="http://schemas.microsoft.com/office/drawing/2014/main" id="{C6AA8662-11D2-6F0E-73B2-CBAD540F3C56}"/>
              </a:ext>
            </a:extLst>
          </p:cNvPr>
          <p:cNvSpPr/>
          <p:nvPr/>
        </p:nvSpPr>
        <p:spPr>
          <a:xfrm>
            <a:off x="4110241" y="2244207"/>
            <a:ext cx="1139588" cy="111911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800" dirty="0"/>
              <a:t>Vai trò</a:t>
            </a:r>
            <a:endParaRPr lang="en-US" sz="2800" dirty="0"/>
          </a:p>
        </p:txBody>
      </p:sp>
      <p:cxnSp>
        <p:nvCxnSpPr>
          <p:cNvPr id="1217" name="Straight Connector 1216">
            <a:extLst>
              <a:ext uri="{FF2B5EF4-FFF2-40B4-BE49-F238E27FC236}">
                <a16:creationId xmlns:a16="http://schemas.microsoft.com/office/drawing/2014/main" id="{D0F25B27-7700-9C63-506A-CC1BBA9F21D7}"/>
              </a:ext>
            </a:extLst>
          </p:cNvPr>
          <p:cNvCxnSpPr>
            <a:stCxn id="30" idx="3"/>
            <a:endCxn id="31" idx="2"/>
          </p:cNvCxnSpPr>
          <p:nvPr/>
        </p:nvCxnSpPr>
        <p:spPr>
          <a:xfrm>
            <a:off x="3338004" y="2803766"/>
            <a:ext cx="77223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18" name="Straight Connector 1217">
            <a:extLst>
              <a:ext uri="{FF2B5EF4-FFF2-40B4-BE49-F238E27FC236}">
                <a16:creationId xmlns:a16="http://schemas.microsoft.com/office/drawing/2014/main" id="{54101C75-9AD8-0BBB-E54F-96EF44590013}"/>
              </a:ext>
            </a:extLst>
          </p:cNvPr>
          <p:cNvCxnSpPr>
            <a:cxnSpLocks/>
            <a:endCxn id="31" idx="3"/>
          </p:cNvCxnSpPr>
          <p:nvPr/>
        </p:nvCxnSpPr>
        <p:spPr>
          <a:xfrm flipV="1">
            <a:off x="3494954" y="3199433"/>
            <a:ext cx="782176" cy="71547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0" name="Straight Connector 1219">
            <a:extLst>
              <a:ext uri="{FF2B5EF4-FFF2-40B4-BE49-F238E27FC236}">
                <a16:creationId xmlns:a16="http://schemas.microsoft.com/office/drawing/2014/main" id="{1B2A6920-25ED-6DD9-206B-6B496376A63C}"/>
              </a:ext>
            </a:extLst>
          </p:cNvPr>
          <p:cNvCxnSpPr>
            <a:cxnSpLocks/>
            <a:endCxn id="31" idx="5"/>
          </p:cNvCxnSpPr>
          <p:nvPr/>
        </p:nvCxnSpPr>
        <p:spPr>
          <a:xfrm flipH="1" flipV="1">
            <a:off x="5082940" y="3199433"/>
            <a:ext cx="782176" cy="75040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2" name="Straight Connector 1221">
            <a:extLst>
              <a:ext uri="{FF2B5EF4-FFF2-40B4-BE49-F238E27FC236}">
                <a16:creationId xmlns:a16="http://schemas.microsoft.com/office/drawing/2014/main" id="{0BB05BF7-6C25-68A0-3F35-5EB036622A27}"/>
              </a:ext>
            </a:extLst>
          </p:cNvPr>
          <p:cNvCxnSpPr>
            <a:cxnSpLocks/>
            <a:stCxn id="31" idx="0"/>
          </p:cNvCxnSpPr>
          <p:nvPr/>
        </p:nvCxnSpPr>
        <p:spPr>
          <a:xfrm flipV="1">
            <a:off x="4680035" y="1634276"/>
            <a:ext cx="0" cy="6099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DBA009F0-B081-D58B-3EEF-E4521C8B60C3}"/>
              </a:ext>
            </a:extLst>
          </p:cNvPr>
          <p:cNvCxnSpPr>
            <a:cxnSpLocks/>
            <a:stCxn id="31" idx="6"/>
            <a:endCxn id="29" idx="1"/>
          </p:cNvCxnSpPr>
          <p:nvPr/>
        </p:nvCxnSpPr>
        <p:spPr>
          <a:xfrm>
            <a:off x="5249829" y="2803766"/>
            <a:ext cx="83650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300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53"/>
          <p:cNvSpPr txBox="1">
            <a:spLocks noGrp="1"/>
          </p:cNvSpPr>
          <p:nvPr>
            <p:ph type="title"/>
          </p:nvPr>
        </p:nvSpPr>
        <p:spPr>
          <a:xfrm>
            <a:off x="835025" y="509905"/>
            <a:ext cx="7511415" cy="20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5400" dirty="0">
                <a:latin typeface="Times New Roman" panose="02020603050405020304" pitchFamily="18" charset="0"/>
                <a:cs typeface="Times New Roman" panose="02020603050405020304" pitchFamily="18" charset="0"/>
              </a:rPr>
              <a:t>Phần 3: Kết quả nghiên cứu</a:t>
            </a:r>
            <a:endParaRPr sz="5400" dirty="0">
              <a:latin typeface="Times New Roman" panose="02020603050405020304" pitchFamily="18" charset="0"/>
              <a:cs typeface="Times New Roman" panose="02020603050405020304" pitchFamily="18" charset="0"/>
            </a:endParaRPr>
          </a:p>
        </p:txBody>
      </p:sp>
      <p:sp>
        <p:nvSpPr>
          <p:cNvPr id="1332" name="Google Shape;1332;p53"/>
          <p:cNvSpPr txBox="1">
            <a:spLocks noGrp="1"/>
          </p:cNvSpPr>
          <p:nvPr>
            <p:ph type="subTitle" idx="1"/>
          </p:nvPr>
        </p:nvSpPr>
        <p:spPr>
          <a:xfrm>
            <a:off x="1263015" y="2605405"/>
            <a:ext cx="6930390" cy="197485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200"/>
              </a:spcAft>
              <a:buNone/>
            </a:pPr>
            <a:r>
              <a:rPr lang="vi-VN" sz="2400" dirty="0">
                <a:latin typeface="Times New Roman" panose="02020603050405020304" pitchFamily="18" charset="0"/>
                <a:cs typeface="Times New Roman" panose="02020603050405020304" pitchFamily="18" charset="0"/>
              </a:rPr>
              <a:t>Hoàn tất việc nghiên cứu và sử dụng Github Action để kiểm thử tự động, cho ra thông báo kết quả các trường hợp kiểm thử là đúng hoặc sai.</a:t>
            </a:r>
            <a:endParaRPr sz="2400" dirty="0">
              <a:latin typeface="Times New Roman" panose="02020603050405020304" pitchFamily="18" charset="0"/>
              <a:cs typeface="Times New Roman" panose="02020603050405020304" pitchFamily="18" charset="0"/>
            </a:endParaRPr>
          </a:p>
        </p:txBody>
      </p:sp>
      <p:sp>
        <p:nvSpPr>
          <p:cNvPr id="1333" name="Google Shape;1333;p53"/>
          <p:cNvSpPr/>
          <p:nvPr/>
        </p:nvSpPr>
        <p:spPr>
          <a:xfrm flipH="1">
            <a:off x="7901760" y="3922540"/>
            <a:ext cx="1798500" cy="15918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334" name="Google Shape;1334;p53"/>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335" name="Google Shape;1335;p53"/>
          <p:cNvGrpSpPr/>
          <p:nvPr/>
        </p:nvGrpSpPr>
        <p:grpSpPr>
          <a:xfrm>
            <a:off x="8421625" y="2176600"/>
            <a:ext cx="986125" cy="2095500"/>
            <a:chOff x="7631225" y="2241175"/>
            <a:chExt cx="986125" cy="2095500"/>
          </a:xfrm>
        </p:grpSpPr>
        <p:cxnSp>
          <p:nvCxnSpPr>
            <p:cNvPr id="1336" name="Google Shape;1336;p5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37" name="Google Shape;1337;p5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38" name="Google Shape;1338;p5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39" name="Google Shape;1339;p5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40" name="Google Shape;1340;p5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41" name="Google Shape;1341;p5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42" name="Google Shape;1342;p5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43" name="Google Shape;1343;p5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44" name="Google Shape;1344;p5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45" name="Google Shape;1345;p5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46" name="Google Shape;1346;p5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47" name="Google Shape;1347;p5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48" name="Google Shape;1348;p5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49" name="Google Shape;1349;p53"/>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54"/>
          <p:cNvSpPr txBox="1">
            <a:spLocks noGrp="1"/>
          </p:cNvSpPr>
          <p:nvPr>
            <p:ph type="subTitle" idx="1"/>
          </p:nvPr>
        </p:nvSpPr>
        <p:spPr>
          <a:xfrm>
            <a:off x="1006917" y="1147501"/>
            <a:ext cx="2305643" cy="571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vi-VN" sz="2000" b="1" dirty="0">
                <a:latin typeface="Times New Roman" panose="02020603050405020304" pitchFamily="18" charset="0"/>
                <a:cs typeface="Times New Roman" panose="02020603050405020304" pitchFamily="18" charset="0"/>
              </a:rPr>
              <a:t>Đoạn mã đúng:</a:t>
            </a:r>
            <a:endParaRPr sz="2000" b="1" dirty="0">
              <a:latin typeface="Times New Roman" panose="02020603050405020304" pitchFamily="18" charset="0"/>
              <a:cs typeface="Times New Roman" panose="02020603050405020304" pitchFamily="18" charset="0"/>
            </a:endParaRPr>
          </a:p>
        </p:txBody>
      </p:sp>
      <p:sp>
        <p:nvSpPr>
          <p:cNvPr id="1355" name="Google Shape;1355;p54"/>
          <p:cNvSpPr txBox="1">
            <a:spLocks noGrp="1"/>
          </p:cNvSpPr>
          <p:nvPr>
            <p:ph type="title"/>
          </p:nvPr>
        </p:nvSpPr>
        <p:spPr>
          <a:xfrm>
            <a:off x="37524" y="0"/>
            <a:ext cx="4159536" cy="638100"/>
          </a:xfrm>
          <a:prstGeom prst="rect">
            <a:avLst/>
          </a:prstGeom>
          <a:solidFill>
            <a:schemeClr val="bg2"/>
          </a:solidFill>
        </p:spPr>
        <p:txBody>
          <a:bodyPr spcFirstLastPara="1" wrap="square" lIns="91425" tIns="91425" rIns="91425" bIns="91425" anchor="b" anchorCtr="0">
            <a:noAutofit/>
          </a:bodyPr>
          <a:lstStyle/>
          <a:p>
            <a:pPr marL="0" lvl="0" indent="0" algn="ctr" rtl="0">
              <a:spcBef>
                <a:spcPts val="0"/>
              </a:spcBef>
              <a:spcAft>
                <a:spcPts val="0"/>
              </a:spcAft>
              <a:buNone/>
            </a:pPr>
            <a:r>
              <a:rPr lang="vi-VN" sz="3200" dirty="0"/>
              <a:t>Kết quả kiểm thử:</a:t>
            </a:r>
            <a:endParaRPr sz="3200" dirty="0"/>
          </a:p>
        </p:txBody>
      </p:sp>
      <p:sp>
        <p:nvSpPr>
          <p:cNvPr id="1358" name="Google Shape;1358;p54"/>
          <p:cNvSpPr txBox="1">
            <a:spLocks noGrp="1"/>
          </p:cNvSpPr>
          <p:nvPr>
            <p:ph type="subTitle" idx="4"/>
          </p:nvPr>
        </p:nvSpPr>
        <p:spPr>
          <a:xfrm>
            <a:off x="1006918" y="3053771"/>
            <a:ext cx="2524171" cy="100457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vi-VN" sz="2000" b="1" dirty="0">
                <a:latin typeface="Times New Roman" panose="02020603050405020304" pitchFamily="18" charset="0"/>
                <a:cs typeface="Times New Roman" panose="02020603050405020304" pitchFamily="18" charset="0"/>
              </a:rPr>
              <a:t>Kết quả kiểm thử điều kiện đúng:</a:t>
            </a:r>
            <a:endParaRPr sz="2000" b="1" dirty="0">
              <a:latin typeface="Times New Roman" panose="02020603050405020304" pitchFamily="18" charset="0"/>
              <a:cs typeface="Times New Roman" panose="02020603050405020304" pitchFamily="18" charset="0"/>
            </a:endParaRPr>
          </a:p>
        </p:txBody>
      </p:sp>
      <p:grpSp>
        <p:nvGrpSpPr>
          <p:cNvPr id="1360" name="Google Shape;1360;p54"/>
          <p:cNvGrpSpPr/>
          <p:nvPr/>
        </p:nvGrpSpPr>
        <p:grpSpPr>
          <a:xfrm flipH="1">
            <a:off x="1282879" y="3814200"/>
            <a:ext cx="986125" cy="2095500"/>
            <a:chOff x="7631225" y="2241175"/>
            <a:chExt cx="986125" cy="2095500"/>
          </a:xfrm>
        </p:grpSpPr>
        <p:cxnSp>
          <p:nvCxnSpPr>
            <p:cNvPr id="1361" name="Google Shape;1361;p5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62" name="Google Shape;1362;p5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63" name="Google Shape;1363;p5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64" name="Google Shape;1364;p5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65" name="Google Shape;1365;p5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66" name="Google Shape;1366;p5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67" name="Google Shape;1367;p5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68" name="Google Shape;1368;p5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69" name="Google Shape;1369;p5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70" name="Google Shape;1370;p5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71" name="Google Shape;1371;p5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72" name="Google Shape;1372;p5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73" name="Google Shape;1373;p5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74" name="Google Shape;1374;p5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pic>
        <p:nvPicPr>
          <p:cNvPr id="7" name="Picture 6"/>
          <p:cNvPicPr>
            <a:picLocks noChangeAspect="1"/>
          </p:cNvPicPr>
          <p:nvPr/>
        </p:nvPicPr>
        <p:blipFill rotWithShape="1">
          <a:blip r:embed="rId3"/>
          <a:srcRect l="1928" t="-1276" r="3524" b="51276"/>
          <a:stretch>
            <a:fillRect/>
          </a:stretch>
        </p:blipFill>
        <p:spPr>
          <a:xfrm>
            <a:off x="4231103" y="520345"/>
            <a:ext cx="4057677" cy="2445475"/>
          </a:xfrm>
          <a:prstGeom prst="rect">
            <a:avLst/>
          </a:prstGeom>
        </p:spPr>
      </p:pic>
      <p:pic>
        <p:nvPicPr>
          <p:cNvPr id="11" name="Picture 10"/>
          <p:cNvPicPr>
            <a:picLocks noChangeAspect="1"/>
          </p:cNvPicPr>
          <p:nvPr/>
        </p:nvPicPr>
        <p:blipFill rotWithShape="1">
          <a:blip r:embed="rId4"/>
          <a:srcRect l="8232" r="6485"/>
          <a:stretch>
            <a:fillRect/>
          </a:stretch>
        </p:blipFill>
        <p:spPr>
          <a:xfrm>
            <a:off x="4310883" y="2942840"/>
            <a:ext cx="4922017" cy="22006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00" name="Google Shape;1400;p56"/>
          <p:cNvSpPr txBox="1">
            <a:spLocks noGrp="1"/>
          </p:cNvSpPr>
          <p:nvPr>
            <p:ph type="subTitle" idx="1"/>
          </p:nvPr>
        </p:nvSpPr>
        <p:spPr>
          <a:xfrm>
            <a:off x="132715" y="3022600"/>
            <a:ext cx="3500120" cy="109902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vi-VN" sz="2000" b="1" dirty="0">
                <a:solidFill>
                  <a:schemeClr val="tx1"/>
                </a:solidFill>
                <a:latin typeface="Times New Roman" panose="02020603050405020304" pitchFamily="18" charset="0"/>
                <a:cs typeface="Times New Roman" panose="02020603050405020304" pitchFamily="18" charset="0"/>
              </a:rPr>
              <a:t>Kết quả kiểm thử có điều kiện đúng và 1 điều kiện được bỏ qua:</a:t>
            </a:r>
          </a:p>
        </p:txBody>
      </p:sp>
      <p:pic>
        <p:nvPicPr>
          <p:cNvPr id="4" name="Picture 3"/>
          <p:cNvPicPr>
            <a:picLocks noChangeAspect="1"/>
          </p:cNvPicPr>
          <p:nvPr/>
        </p:nvPicPr>
        <p:blipFill rotWithShape="1">
          <a:blip r:embed="rId3"/>
          <a:srcRect l="6013"/>
          <a:stretch>
            <a:fillRect/>
          </a:stretch>
        </p:blipFill>
        <p:spPr>
          <a:xfrm>
            <a:off x="3872865" y="171450"/>
            <a:ext cx="3815080" cy="1001395"/>
          </a:xfrm>
          <a:prstGeom prst="rect">
            <a:avLst/>
          </a:prstGeom>
        </p:spPr>
      </p:pic>
      <p:pic>
        <p:nvPicPr>
          <p:cNvPr id="6" name="Picture 5"/>
          <p:cNvPicPr>
            <a:picLocks noChangeAspect="1"/>
          </p:cNvPicPr>
          <p:nvPr/>
        </p:nvPicPr>
        <p:blipFill rotWithShape="1">
          <a:blip r:embed="rId4"/>
          <a:srcRect l="5541"/>
          <a:stretch>
            <a:fillRect/>
          </a:stretch>
        </p:blipFill>
        <p:spPr>
          <a:xfrm>
            <a:off x="3872865" y="1254769"/>
            <a:ext cx="3767455" cy="1670685"/>
          </a:xfrm>
          <a:prstGeom prst="rect">
            <a:avLst/>
          </a:prstGeom>
        </p:spPr>
      </p:pic>
      <p:sp>
        <p:nvSpPr>
          <p:cNvPr id="7" name="Google Shape;1354;p54"/>
          <p:cNvSpPr txBox="1"/>
          <p:nvPr/>
        </p:nvSpPr>
        <p:spPr>
          <a:xfrm>
            <a:off x="665162" y="356396"/>
            <a:ext cx="2913380" cy="7296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9pPr>
          </a:lstStyle>
          <a:p>
            <a:pPr marL="285750" indent="-285750" algn="l">
              <a:buFont typeface="Wingdings" panose="05000000000000000000" pitchFamily="2" charset="2"/>
              <a:buChar char="q"/>
            </a:pPr>
            <a:r>
              <a:rPr lang="vi-VN" sz="2000" b="1" dirty="0">
                <a:latin typeface="Times New Roman" panose="02020603050405020304" pitchFamily="18" charset="0"/>
                <a:cs typeface="Times New Roman" panose="02020603050405020304" pitchFamily="18" charset="0"/>
              </a:rPr>
              <a:t>Đoạn mã đúng:</a:t>
            </a:r>
          </a:p>
        </p:txBody>
      </p:sp>
      <p:sp>
        <p:nvSpPr>
          <p:cNvPr id="10" name="Google Shape;1354;p54"/>
          <p:cNvSpPr txBox="1"/>
          <p:nvPr/>
        </p:nvSpPr>
        <p:spPr>
          <a:xfrm>
            <a:off x="670560" y="1343016"/>
            <a:ext cx="3202305" cy="649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9pPr>
          </a:lstStyle>
          <a:p>
            <a:pPr marL="285750" indent="-285750" algn="l">
              <a:buFont typeface="Wingdings" panose="05000000000000000000" pitchFamily="2" charset="2"/>
              <a:buChar char="q"/>
            </a:pPr>
            <a:r>
              <a:rPr lang="vi-VN" sz="2000" b="1" dirty="0">
                <a:latin typeface="Times New Roman" panose="02020603050405020304" pitchFamily="18" charset="0"/>
                <a:cs typeface="Times New Roman" panose="02020603050405020304" pitchFamily="18" charset="0"/>
              </a:rPr>
              <a:t>Đoạn mã được bỏ qua:</a:t>
            </a:r>
          </a:p>
        </p:txBody>
      </p:sp>
      <p:pic>
        <p:nvPicPr>
          <p:cNvPr id="3" name="Picture 2"/>
          <p:cNvPicPr>
            <a:picLocks noChangeAspect="1"/>
          </p:cNvPicPr>
          <p:nvPr/>
        </p:nvPicPr>
        <p:blipFill rotWithShape="1">
          <a:blip r:embed="rId5"/>
          <a:srcRect l="9567" r="6777" b="6961"/>
          <a:stretch>
            <a:fillRect/>
          </a:stretch>
        </p:blipFill>
        <p:spPr>
          <a:xfrm>
            <a:off x="3836670" y="3085465"/>
            <a:ext cx="5256530" cy="19310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9"/>
          <p:cNvSpPr txBox="1">
            <a:spLocks noGrp="1"/>
          </p:cNvSpPr>
          <p:nvPr>
            <p:ph type="title"/>
          </p:nvPr>
        </p:nvSpPr>
        <p:spPr>
          <a:xfrm>
            <a:off x="722400" y="367868"/>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PHẦN MỞ ĐẦU</a:t>
            </a:r>
            <a:endParaRPr dirty="0"/>
          </a:p>
        </p:txBody>
      </p:sp>
      <p:sp>
        <p:nvSpPr>
          <p:cNvPr id="993" name="Google Shape;993;p39"/>
          <p:cNvSpPr txBox="1">
            <a:spLocks noGrp="1"/>
          </p:cNvSpPr>
          <p:nvPr>
            <p:ph type="title" idx="2"/>
          </p:nvPr>
        </p:nvSpPr>
        <p:spPr>
          <a:xfrm>
            <a:off x="1023583" y="1004065"/>
            <a:ext cx="539086" cy="5102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t>01</a:t>
            </a:r>
            <a:endParaRPr sz="2400" dirty="0"/>
          </a:p>
        </p:txBody>
      </p:sp>
      <p:sp>
        <p:nvSpPr>
          <p:cNvPr id="997" name="Google Shape;997;p39"/>
          <p:cNvSpPr txBox="1">
            <a:spLocks noGrp="1"/>
          </p:cNvSpPr>
          <p:nvPr>
            <p:ph type="subTitle" idx="1"/>
          </p:nvPr>
        </p:nvSpPr>
        <p:spPr>
          <a:xfrm>
            <a:off x="1648513" y="985395"/>
            <a:ext cx="2670454" cy="52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Lý do chọn đề tài.</a:t>
            </a:r>
            <a:endParaRPr dirty="0"/>
          </a:p>
        </p:txBody>
      </p:sp>
      <p:sp>
        <p:nvSpPr>
          <p:cNvPr id="22" name="Google Shape;1010;p40"/>
          <p:cNvSpPr txBox="1"/>
          <p:nvPr/>
        </p:nvSpPr>
        <p:spPr>
          <a:xfrm>
            <a:off x="560294" y="1337925"/>
            <a:ext cx="8023412" cy="33146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panose="00000500000000000000"/>
              <a:buNone/>
              <a:defRPr sz="2000" b="1" i="0" u="none" strike="noStrike" cap="none">
                <a:solidFill>
                  <a:schemeClr val="lt1"/>
                </a:solidFill>
                <a:latin typeface="Montserrat" panose="00000500000000000000"/>
                <a:ea typeface="Montserrat" panose="00000500000000000000"/>
                <a:cs typeface="Montserrat" panose="00000500000000000000"/>
                <a:sym typeface="Montserrat" panose="00000500000000000000"/>
              </a:defRPr>
            </a:lvl1pPr>
            <a:lvl2pPr marL="914400" marR="0" lvl="1" indent="-304800" algn="ctr" rtl="0">
              <a:lnSpc>
                <a:spcPct val="100000"/>
              </a:lnSpc>
              <a:spcBef>
                <a:spcPts val="0"/>
              </a:spcBef>
              <a:spcAft>
                <a:spcPts val="0"/>
              </a:spcAft>
              <a:buClr>
                <a:schemeClr val="dk1"/>
              </a:buClr>
              <a:buSzPts val="1200"/>
              <a:buFont typeface="Montserrat" panose="00000500000000000000"/>
              <a:buNone/>
              <a:defRPr sz="1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2pPr>
            <a:lvl3pPr marL="1371600" marR="0" lvl="2" indent="-304800" algn="ctr" rtl="0">
              <a:lnSpc>
                <a:spcPct val="100000"/>
              </a:lnSpc>
              <a:spcBef>
                <a:spcPts val="0"/>
              </a:spcBef>
              <a:spcAft>
                <a:spcPts val="0"/>
              </a:spcAft>
              <a:buClr>
                <a:schemeClr val="dk1"/>
              </a:buClr>
              <a:buSzPts val="1200"/>
              <a:buFont typeface="Montserrat" panose="00000500000000000000"/>
              <a:buNone/>
              <a:defRPr sz="1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3pPr>
            <a:lvl4pPr marL="1828800" marR="0" lvl="3" indent="-304800" algn="ctr" rtl="0">
              <a:lnSpc>
                <a:spcPct val="100000"/>
              </a:lnSpc>
              <a:spcBef>
                <a:spcPts val="0"/>
              </a:spcBef>
              <a:spcAft>
                <a:spcPts val="0"/>
              </a:spcAft>
              <a:buClr>
                <a:schemeClr val="dk1"/>
              </a:buClr>
              <a:buSzPts val="1200"/>
              <a:buFont typeface="Montserrat" panose="00000500000000000000"/>
              <a:buNone/>
              <a:defRPr sz="1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4pPr>
            <a:lvl5pPr marL="2286000" marR="0" lvl="4" indent="-304800" algn="ctr" rtl="0">
              <a:lnSpc>
                <a:spcPct val="100000"/>
              </a:lnSpc>
              <a:spcBef>
                <a:spcPts val="0"/>
              </a:spcBef>
              <a:spcAft>
                <a:spcPts val="0"/>
              </a:spcAft>
              <a:buClr>
                <a:schemeClr val="dk1"/>
              </a:buClr>
              <a:buSzPts val="1200"/>
              <a:buFont typeface="Montserrat" panose="00000500000000000000"/>
              <a:buNone/>
              <a:defRPr sz="1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5pPr>
            <a:lvl6pPr marL="2743200" marR="0" lvl="5" indent="-304800" algn="ctr" rtl="0">
              <a:lnSpc>
                <a:spcPct val="100000"/>
              </a:lnSpc>
              <a:spcBef>
                <a:spcPts val="0"/>
              </a:spcBef>
              <a:spcAft>
                <a:spcPts val="0"/>
              </a:spcAft>
              <a:buClr>
                <a:schemeClr val="dk1"/>
              </a:buClr>
              <a:buSzPts val="1200"/>
              <a:buFont typeface="Montserrat" panose="00000500000000000000"/>
              <a:buNone/>
              <a:defRPr sz="1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6pPr>
            <a:lvl7pPr marL="3200400" marR="0" lvl="6" indent="-304800" algn="ctr" rtl="0">
              <a:lnSpc>
                <a:spcPct val="100000"/>
              </a:lnSpc>
              <a:spcBef>
                <a:spcPts val="0"/>
              </a:spcBef>
              <a:spcAft>
                <a:spcPts val="0"/>
              </a:spcAft>
              <a:buClr>
                <a:schemeClr val="dk1"/>
              </a:buClr>
              <a:buSzPts val="1200"/>
              <a:buFont typeface="Montserrat" panose="00000500000000000000"/>
              <a:buNone/>
              <a:defRPr sz="1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7pPr>
            <a:lvl8pPr marL="3657600" marR="0" lvl="7" indent="-304800" algn="ctr" rtl="0">
              <a:lnSpc>
                <a:spcPct val="100000"/>
              </a:lnSpc>
              <a:spcBef>
                <a:spcPts val="0"/>
              </a:spcBef>
              <a:spcAft>
                <a:spcPts val="0"/>
              </a:spcAft>
              <a:buClr>
                <a:schemeClr val="dk1"/>
              </a:buClr>
              <a:buSzPts val="1200"/>
              <a:buFont typeface="Montserrat" panose="00000500000000000000"/>
              <a:buNone/>
              <a:defRPr sz="1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8pPr>
            <a:lvl9pPr marL="4114800" marR="0" lvl="8" indent="-304800" algn="ctr" rtl="0">
              <a:lnSpc>
                <a:spcPct val="100000"/>
              </a:lnSpc>
              <a:spcBef>
                <a:spcPts val="0"/>
              </a:spcBef>
              <a:spcAft>
                <a:spcPts val="0"/>
              </a:spcAft>
              <a:buClr>
                <a:schemeClr val="dk1"/>
              </a:buClr>
              <a:buSzPts val="1200"/>
              <a:buFont typeface="Montserrat" panose="00000500000000000000"/>
              <a:buNone/>
              <a:defRPr sz="12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9pPr>
          </a:lstStyle>
          <a:p>
            <a:pPr marL="285750" indent="-285750">
              <a:lnSpc>
                <a:spcPct val="150000"/>
              </a:lnSpc>
              <a:buFont typeface="Wingdings" panose="05000000000000000000" pitchFamily="2" charset="2"/>
              <a:buChar char="Ø"/>
            </a:pPr>
            <a:r>
              <a:rPr lang="vi-VN" sz="1800" b="0" dirty="0">
                <a:solidFill>
                  <a:schemeClr val="tx1"/>
                </a:solidFill>
                <a:latin typeface="Times New Roman" panose="02020603050405020304" pitchFamily="18" charset="0"/>
                <a:cs typeface="Times New Roman" panose="02020603050405020304" pitchFamily="18" charset="0"/>
              </a:rPr>
              <a:t>GitHub Action là công cụ quan trọng cho việc tự động hóa quy trình phát triển phần mềm. </a:t>
            </a:r>
          </a:p>
          <a:p>
            <a:pPr marL="285750" indent="-285750">
              <a:lnSpc>
                <a:spcPct val="150000"/>
              </a:lnSpc>
              <a:buFont typeface="Wingdings" panose="05000000000000000000" pitchFamily="2" charset="2"/>
              <a:buChar char="Ø"/>
            </a:pPr>
            <a:r>
              <a:rPr lang="vi-VN" sz="1800" b="0" dirty="0">
                <a:solidFill>
                  <a:schemeClr val="tx1"/>
                </a:solidFill>
                <a:latin typeface="Times New Roman" panose="02020603050405020304" pitchFamily="18" charset="0"/>
                <a:cs typeface="Times New Roman" panose="02020603050405020304" pitchFamily="18" charset="0"/>
              </a:rPr>
              <a:t>Kiểm thử tự động thông qua GitHub Action giúp giảm thời gian và công sức cho nhà phát triển, giúp tập trung vào việc viết mã và cải thiện tính năng của phần mềm. </a:t>
            </a:r>
          </a:p>
          <a:p>
            <a:pPr marL="285750" indent="-285750">
              <a:lnSpc>
                <a:spcPct val="150000"/>
              </a:lnSpc>
              <a:buFont typeface="Wingdings" panose="05000000000000000000" pitchFamily="2" charset="2"/>
              <a:buChar char="Ø"/>
            </a:pPr>
            <a:r>
              <a:rPr lang="vi-VN" sz="1800" b="0" dirty="0">
                <a:solidFill>
                  <a:schemeClr val="tx1"/>
                </a:solidFill>
                <a:latin typeface="Times New Roman" panose="02020603050405020304" pitchFamily="18" charset="0"/>
                <a:cs typeface="Times New Roman" panose="02020603050405020304" pitchFamily="18" charset="0"/>
              </a:rPr>
              <a:t>Sử dụng GitHub Action để kiểm thử tự động giúp tối ưu hóa quy trình, giảm thời gian kiểm thử, tăng cường hiệu suất, chất lượng và độ tin cậy của sản phẩm.</a:t>
            </a:r>
          </a:p>
        </p:txBody>
      </p:sp>
      <p:grpSp>
        <p:nvGrpSpPr>
          <p:cNvPr id="1912" name="Google Shape;1912;p72"/>
          <p:cNvGrpSpPr/>
          <p:nvPr/>
        </p:nvGrpSpPr>
        <p:grpSpPr>
          <a:xfrm>
            <a:off x="9467298" y="0"/>
            <a:ext cx="459510" cy="452290"/>
            <a:chOff x="6423947" y="1531585"/>
            <a:chExt cx="459510" cy="452290"/>
          </a:xfrm>
        </p:grpSpPr>
        <p:sp>
          <p:nvSpPr>
            <p:cNvPr id="1913" name="Google Shape;1913;p72"/>
            <p:cNvSpPr/>
            <p:nvPr/>
          </p:nvSpPr>
          <p:spPr>
            <a:xfrm>
              <a:off x="6423947" y="1531585"/>
              <a:ext cx="340793" cy="239187"/>
            </a:xfrm>
            <a:custGeom>
              <a:avLst/>
              <a:gdLst/>
              <a:ahLst/>
              <a:cxnLst/>
              <a:rect l="l" t="t" r="r" b="b"/>
              <a:pathLst>
                <a:path w="340793" h="239187" extrusionOk="0">
                  <a:moveTo>
                    <a:pt x="291600" y="0"/>
                  </a:moveTo>
                  <a:lnTo>
                    <a:pt x="49193" y="0"/>
                  </a:lnTo>
                  <a:cubicBezTo>
                    <a:pt x="22030" y="0"/>
                    <a:pt x="0" y="22021"/>
                    <a:pt x="0" y="49193"/>
                  </a:cubicBezTo>
                  <a:lnTo>
                    <a:pt x="0" y="132447"/>
                  </a:lnTo>
                  <a:cubicBezTo>
                    <a:pt x="0" y="159611"/>
                    <a:pt x="22020" y="181641"/>
                    <a:pt x="49193" y="181641"/>
                  </a:cubicBezTo>
                  <a:lnTo>
                    <a:pt x="85502" y="181641"/>
                  </a:lnTo>
                  <a:cubicBezTo>
                    <a:pt x="79702" y="198869"/>
                    <a:pt x="63400" y="211313"/>
                    <a:pt x="44248" y="211313"/>
                  </a:cubicBezTo>
                  <a:lnTo>
                    <a:pt x="26273" y="211313"/>
                  </a:lnTo>
                  <a:cubicBezTo>
                    <a:pt x="19880" y="211313"/>
                    <a:pt x="14099" y="215548"/>
                    <a:pt x="12588" y="221762"/>
                  </a:cubicBezTo>
                  <a:cubicBezTo>
                    <a:pt x="10358" y="230969"/>
                    <a:pt x="17273" y="239187"/>
                    <a:pt x="26103" y="239187"/>
                  </a:cubicBezTo>
                  <a:lnTo>
                    <a:pt x="42252" y="239187"/>
                  </a:lnTo>
                  <a:cubicBezTo>
                    <a:pt x="76762" y="239187"/>
                    <a:pt x="105598" y="214793"/>
                    <a:pt x="112063" y="182540"/>
                  </a:cubicBezTo>
                  <a:lnTo>
                    <a:pt x="291339" y="182540"/>
                  </a:lnTo>
                  <a:cubicBezTo>
                    <a:pt x="318611" y="182540"/>
                    <a:pt x="340793" y="160618"/>
                    <a:pt x="340793" y="133670"/>
                  </a:cubicBezTo>
                  <a:lnTo>
                    <a:pt x="340793" y="49193"/>
                  </a:lnTo>
                  <a:cubicBezTo>
                    <a:pt x="340793" y="22030"/>
                    <a:pt x="318773" y="0"/>
                    <a:pt x="291600" y="0"/>
                  </a:cubicBezTo>
                  <a:close/>
                  <a:moveTo>
                    <a:pt x="312910" y="133077"/>
                  </a:moveTo>
                  <a:cubicBezTo>
                    <a:pt x="312910" y="144973"/>
                    <a:pt x="303226" y="154657"/>
                    <a:pt x="291330" y="154657"/>
                  </a:cubicBezTo>
                  <a:lnTo>
                    <a:pt x="48636" y="154657"/>
                  </a:lnTo>
                  <a:cubicBezTo>
                    <a:pt x="36695" y="154657"/>
                    <a:pt x="26975" y="144964"/>
                    <a:pt x="26975" y="133050"/>
                  </a:cubicBezTo>
                  <a:lnTo>
                    <a:pt x="26975" y="49526"/>
                  </a:lnTo>
                  <a:cubicBezTo>
                    <a:pt x="26975" y="37567"/>
                    <a:pt x="36668" y="27874"/>
                    <a:pt x="48627" y="27874"/>
                  </a:cubicBezTo>
                  <a:lnTo>
                    <a:pt x="291267" y="27874"/>
                  </a:lnTo>
                  <a:cubicBezTo>
                    <a:pt x="303226" y="27874"/>
                    <a:pt x="312919" y="37567"/>
                    <a:pt x="312919" y="49526"/>
                  </a:cubicBezTo>
                  <a:lnTo>
                    <a:pt x="312919" y="133077"/>
                  </a:lnTo>
                  <a:lnTo>
                    <a:pt x="312919" y="1330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914" name="Google Shape;1914;p72"/>
            <p:cNvSpPr/>
            <p:nvPr/>
          </p:nvSpPr>
          <p:spPr>
            <a:xfrm>
              <a:off x="6487249" y="1582838"/>
              <a:ext cx="143289" cy="27874"/>
            </a:xfrm>
            <a:custGeom>
              <a:avLst/>
              <a:gdLst/>
              <a:ahLst/>
              <a:cxnLst/>
              <a:rect l="l" t="t" r="r" b="b"/>
              <a:pathLst>
                <a:path w="143289" h="27874" extrusionOk="0">
                  <a:moveTo>
                    <a:pt x="129353" y="0"/>
                  </a:moveTo>
                  <a:lnTo>
                    <a:pt x="14107" y="0"/>
                  </a:lnTo>
                  <a:cubicBezTo>
                    <a:pt x="7714" y="0"/>
                    <a:pt x="1932" y="4235"/>
                    <a:pt x="422" y="10448"/>
                  </a:cubicBezTo>
                  <a:cubicBezTo>
                    <a:pt x="-1808" y="19656"/>
                    <a:pt x="5107" y="27874"/>
                    <a:pt x="13936" y="27874"/>
                  </a:cubicBezTo>
                  <a:lnTo>
                    <a:pt x="129182" y="27874"/>
                  </a:lnTo>
                  <a:cubicBezTo>
                    <a:pt x="135576" y="27874"/>
                    <a:pt x="141357" y="23639"/>
                    <a:pt x="142868" y="17426"/>
                  </a:cubicBezTo>
                  <a:cubicBezTo>
                    <a:pt x="145098" y="8218"/>
                    <a:pt x="138183" y="0"/>
                    <a:pt x="12935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915" name="Google Shape;1915;p72"/>
            <p:cNvSpPr/>
            <p:nvPr/>
          </p:nvSpPr>
          <p:spPr>
            <a:xfrm>
              <a:off x="6486871" y="1634090"/>
              <a:ext cx="205656" cy="27874"/>
            </a:xfrm>
            <a:custGeom>
              <a:avLst/>
              <a:gdLst/>
              <a:ahLst/>
              <a:cxnLst/>
              <a:rect l="l" t="t" r="r" b="b"/>
              <a:pathLst>
                <a:path w="205656" h="27874" extrusionOk="0">
                  <a:moveTo>
                    <a:pt x="191720" y="0"/>
                  </a:moveTo>
                  <a:lnTo>
                    <a:pt x="14107" y="0"/>
                  </a:lnTo>
                  <a:cubicBezTo>
                    <a:pt x="7715" y="0"/>
                    <a:pt x="1933" y="4235"/>
                    <a:pt x="422" y="10448"/>
                  </a:cubicBezTo>
                  <a:cubicBezTo>
                    <a:pt x="-1808" y="19656"/>
                    <a:pt x="5107" y="27874"/>
                    <a:pt x="13937" y="27874"/>
                  </a:cubicBezTo>
                  <a:lnTo>
                    <a:pt x="191549" y="27874"/>
                  </a:lnTo>
                  <a:cubicBezTo>
                    <a:pt x="197942" y="27874"/>
                    <a:pt x="203724" y="23639"/>
                    <a:pt x="205234" y="17426"/>
                  </a:cubicBezTo>
                  <a:cubicBezTo>
                    <a:pt x="207464" y="8218"/>
                    <a:pt x="200550" y="0"/>
                    <a:pt x="19172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916" name="Google Shape;1916;p72"/>
            <p:cNvSpPr/>
            <p:nvPr/>
          </p:nvSpPr>
          <p:spPr>
            <a:xfrm>
              <a:off x="6557941" y="1755487"/>
              <a:ext cx="325516" cy="228388"/>
            </a:xfrm>
            <a:custGeom>
              <a:avLst/>
              <a:gdLst/>
              <a:ahLst/>
              <a:cxnLst/>
              <a:rect l="l" t="t" r="r" b="b"/>
              <a:pathLst>
                <a:path w="325516" h="228388" extrusionOk="0">
                  <a:moveTo>
                    <a:pt x="325489" y="128581"/>
                  </a:moveTo>
                  <a:lnTo>
                    <a:pt x="325489" y="47467"/>
                  </a:lnTo>
                  <a:cubicBezTo>
                    <a:pt x="325489" y="21247"/>
                    <a:pt x="304233" y="0"/>
                    <a:pt x="278022" y="0"/>
                  </a:cubicBezTo>
                  <a:lnTo>
                    <a:pt x="47467" y="0"/>
                  </a:lnTo>
                  <a:cubicBezTo>
                    <a:pt x="21247" y="0"/>
                    <a:pt x="0" y="21256"/>
                    <a:pt x="0" y="47467"/>
                  </a:cubicBezTo>
                  <a:lnTo>
                    <a:pt x="0" y="126962"/>
                  </a:lnTo>
                  <a:cubicBezTo>
                    <a:pt x="0" y="153182"/>
                    <a:pt x="21256" y="174438"/>
                    <a:pt x="47476" y="174438"/>
                  </a:cubicBezTo>
                  <a:lnTo>
                    <a:pt x="216366" y="174438"/>
                  </a:lnTo>
                  <a:cubicBezTo>
                    <a:pt x="222831" y="205208"/>
                    <a:pt x="250184" y="228388"/>
                    <a:pt x="282851" y="228388"/>
                  </a:cubicBezTo>
                  <a:lnTo>
                    <a:pt x="299782" y="228388"/>
                  </a:lnTo>
                  <a:cubicBezTo>
                    <a:pt x="307066" y="228388"/>
                    <a:pt x="313360" y="222787"/>
                    <a:pt x="313683" y="215512"/>
                  </a:cubicBezTo>
                  <a:cubicBezTo>
                    <a:pt x="314025" y="207788"/>
                    <a:pt x="307857" y="201413"/>
                    <a:pt x="300214" y="201413"/>
                  </a:cubicBezTo>
                  <a:lnTo>
                    <a:pt x="283669" y="201413"/>
                  </a:lnTo>
                  <a:cubicBezTo>
                    <a:pt x="266531" y="201413"/>
                    <a:pt x="251884" y="190542"/>
                    <a:pt x="246264" y="175338"/>
                  </a:cubicBezTo>
                  <a:lnTo>
                    <a:pt x="278769" y="175338"/>
                  </a:lnTo>
                  <a:cubicBezTo>
                    <a:pt x="304548" y="175338"/>
                    <a:pt x="325516" y="154369"/>
                    <a:pt x="325516" y="128590"/>
                  </a:cubicBezTo>
                  <a:close/>
                  <a:moveTo>
                    <a:pt x="27865" y="127529"/>
                  </a:moveTo>
                  <a:lnTo>
                    <a:pt x="27865" y="47800"/>
                  </a:lnTo>
                  <a:cubicBezTo>
                    <a:pt x="27865" y="36794"/>
                    <a:pt x="36785" y="27865"/>
                    <a:pt x="47800" y="27865"/>
                  </a:cubicBezTo>
                  <a:lnTo>
                    <a:pt x="278589" y="27865"/>
                  </a:lnTo>
                  <a:cubicBezTo>
                    <a:pt x="289595" y="27865"/>
                    <a:pt x="298523" y="36785"/>
                    <a:pt x="298523" y="47800"/>
                  </a:cubicBezTo>
                  <a:lnTo>
                    <a:pt x="298523" y="127529"/>
                  </a:lnTo>
                  <a:cubicBezTo>
                    <a:pt x="298523" y="138535"/>
                    <a:pt x="289604" y="147463"/>
                    <a:pt x="278589" y="147463"/>
                  </a:cubicBezTo>
                  <a:lnTo>
                    <a:pt x="47800" y="147463"/>
                  </a:lnTo>
                  <a:cubicBezTo>
                    <a:pt x="36794" y="147463"/>
                    <a:pt x="27865" y="138544"/>
                    <a:pt x="27865" y="1275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917" name="Google Shape;1917;p72"/>
            <p:cNvSpPr/>
            <p:nvPr/>
          </p:nvSpPr>
          <p:spPr>
            <a:xfrm>
              <a:off x="6626862" y="1804932"/>
              <a:ext cx="137697" cy="27874"/>
            </a:xfrm>
            <a:custGeom>
              <a:avLst/>
              <a:gdLst/>
              <a:ahLst/>
              <a:cxnLst/>
              <a:rect l="l" t="t" r="r" b="b"/>
              <a:pathLst>
                <a:path w="137697" h="27874" extrusionOk="0">
                  <a:moveTo>
                    <a:pt x="123761" y="0"/>
                  </a:moveTo>
                  <a:lnTo>
                    <a:pt x="14107" y="0"/>
                  </a:lnTo>
                  <a:cubicBezTo>
                    <a:pt x="7715" y="0"/>
                    <a:pt x="1933" y="4235"/>
                    <a:pt x="422" y="10448"/>
                  </a:cubicBezTo>
                  <a:cubicBezTo>
                    <a:pt x="-1808" y="19656"/>
                    <a:pt x="5098" y="27874"/>
                    <a:pt x="13937" y="27874"/>
                  </a:cubicBezTo>
                  <a:lnTo>
                    <a:pt x="123590" y="27874"/>
                  </a:lnTo>
                  <a:cubicBezTo>
                    <a:pt x="129983" y="27874"/>
                    <a:pt x="135765" y="23639"/>
                    <a:pt x="137275" y="17426"/>
                  </a:cubicBezTo>
                  <a:cubicBezTo>
                    <a:pt x="139505" y="8218"/>
                    <a:pt x="132591" y="0"/>
                    <a:pt x="1237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918" name="Google Shape;1918;p72"/>
            <p:cNvSpPr/>
            <p:nvPr/>
          </p:nvSpPr>
          <p:spPr>
            <a:xfrm>
              <a:off x="6626512" y="1853487"/>
              <a:ext cx="197042" cy="27874"/>
            </a:xfrm>
            <a:custGeom>
              <a:avLst/>
              <a:gdLst/>
              <a:ahLst/>
              <a:cxnLst/>
              <a:rect l="l" t="t" r="r" b="b"/>
              <a:pathLst>
                <a:path w="197042" h="27874" extrusionOk="0">
                  <a:moveTo>
                    <a:pt x="183097" y="0"/>
                  </a:moveTo>
                  <a:lnTo>
                    <a:pt x="14107" y="0"/>
                  </a:lnTo>
                  <a:cubicBezTo>
                    <a:pt x="7714" y="0"/>
                    <a:pt x="1933" y="4235"/>
                    <a:pt x="422" y="10448"/>
                  </a:cubicBezTo>
                  <a:cubicBezTo>
                    <a:pt x="-1808" y="19656"/>
                    <a:pt x="5107" y="27874"/>
                    <a:pt x="13936" y="27874"/>
                  </a:cubicBezTo>
                  <a:lnTo>
                    <a:pt x="182935" y="27874"/>
                  </a:lnTo>
                  <a:cubicBezTo>
                    <a:pt x="189328" y="27874"/>
                    <a:pt x="195110" y="23639"/>
                    <a:pt x="196620" y="17426"/>
                  </a:cubicBezTo>
                  <a:cubicBezTo>
                    <a:pt x="198850" y="8218"/>
                    <a:pt x="191935" y="0"/>
                    <a:pt x="18310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000"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400" name="Google Shape;1400;p56"/>
          <p:cNvSpPr txBox="1">
            <a:spLocks noGrp="1"/>
          </p:cNvSpPr>
          <p:nvPr>
            <p:ph type="subTitle" idx="1"/>
          </p:nvPr>
        </p:nvSpPr>
        <p:spPr>
          <a:xfrm>
            <a:off x="132991" y="2624338"/>
            <a:ext cx="3470018" cy="78168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vi-VN" sz="2000" b="1" dirty="0">
                <a:latin typeface="Times New Roman" panose="02020603050405020304" pitchFamily="18" charset="0"/>
                <a:cs typeface="Times New Roman" panose="02020603050405020304" pitchFamily="18" charset="0"/>
              </a:rPr>
              <a:t>Kết quả kiểm thử điều kiện đúng và 1 điều kiện sai:</a:t>
            </a:r>
          </a:p>
        </p:txBody>
      </p:sp>
      <p:pic>
        <p:nvPicPr>
          <p:cNvPr id="4" name="Picture 3"/>
          <p:cNvPicPr>
            <a:picLocks noChangeAspect="1"/>
          </p:cNvPicPr>
          <p:nvPr/>
        </p:nvPicPr>
        <p:blipFill rotWithShape="1">
          <a:blip r:embed="rId3"/>
          <a:srcRect l="6013"/>
          <a:stretch>
            <a:fillRect/>
          </a:stretch>
        </p:blipFill>
        <p:spPr>
          <a:xfrm>
            <a:off x="4061011" y="144155"/>
            <a:ext cx="3628824" cy="952549"/>
          </a:xfrm>
          <a:prstGeom prst="rect">
            <a:avLst/>
          </a:prstGeom>
        </p:spPr>
      </p:pic>
      <p:sp>
        <p:nvSpPr>
          <p:cNvPr id="7" name="Google Shape;1354;p54"/>
          <p:cNvSpPr txBox="1"/>
          <p:nvPr/>
        </p:nvSpPr>
        <p:spPr>
          <a:xfrm>
            <a:off x="605790" y="363220"/>
            <a:ext cx="2827655" cy="645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9pPr>
          </a:lstStyle>
          <a:p>
            <a:pPr marL="285750" indent="-285750" algn="l">
              <a:buFont typeface="Wingdings" panose="05000000000000000000" pitchFamily="2" charset="2"/>
              <a:buChar char="q"/>
            </a:pPr>
            <a:r>
              <a:rPr lang="vi-VN" sz="2000" b="1" dirty="0">
                <a:latin typeface="Times New Roman" panose="02020603050405020304" pitchFamily="18" charset="0"/>
                <a:cs typeface="Times New Roman" panose="02020603050405020304" pitchFamily="18" charset="0"/>
              </a:rPr>
              <a:t>Đoạn mã đúng:</a:t>
            </a:r>
          </a:p>
        </p:txBody>
      </p:sp>
      <p:sp>
        <p:nvSpPr>
          <p:cNvPr id="10" name="Google Shape;1354;p54"/>
          <p:cNvSpPr txBox="1"/>
          <p:nvPr/>
        </p:nvSpPr>
        <p:spPr>
          <a:xfrm>
            <a:off x="605790" y="1252230"/>
            <a:ext cx="2830830" cy="781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9pPr>
          </a:lstStyle>
          <a:p>
            <a:pPr marL="285750" indent="-285750" algn="l">
              <a:buFont typeface="Wingdings" panose="05000000000000000000" pitchFamily="2" charset="2"/>
              <a:buChar char="q"/>
            </a:pPr>
            <a:r>
              <a:rPr lang="vi-VN" sz="2000" b="1" dirty="0">
                <a:latin typeface="Times New Roman" panose="02020603050405020304" pitchFamily="18" charset="0"/>
                <a:cs typeface="Times New Roman" panose="02020603050405020304" pitchFamily="18" charset="0"/>
              </a:rPr>
              <a:t>Đoạn mã sai:</a:t>
            </a:r>
          </a:p>
        </p:txBody>
      </p:sp>
      <p:pic>
        <p:nvPicPr>
          <p:cNvPr id="12" name="Picture 11"/>
          <p:cNvPicPr>
            <a:picLocks noChangeAspect="1"/>
          </p:cNvPicPr>
          <p:nvPr/>
        </p:nvPicPr>
        <p:blipFill rotWithShape="1">
          <a:blip r:embed="rId4"/>
          <a:srcRect l="9299" r="4649"/>
          <a:stretch>
            <a:fillRect/>
          </a:stretch>
        </p:blipFill>
        <p:spPr>
          <a:xfrm>
            <a:off x="3910342" y="2517959"/>
            <a:ext cx="5233657" cy="2589175"/>
          </a:xfrm>
          <a:prstGeom prst="rect">
            <a:avLst/>
          </a:prstGeom>
        </p:spPr>
      </p:pic>
      <p:pic>
        <p:nvPicPr>
          <p:cNvPr id="14" name="Picture 13"/>
          <p:cNvPicPr>
            <a:picLocks noChangeAspect="1"/>
          </p:cNvPicPr>
          <p:nvPr/>
        </p:nvPicPr>
        <p:blipFill rotWithShape="1">
          <a:blip r:embed="rId5"/>
          <a:srcRect l="5855" r="3439"/>
          <a:stretch>
            <a:fillRect/>
          </a:stretch>
        </p:blipFill>
        <p:spPr>
          <a:xfrm>
            <a:off x="4061011" y="1152814"/>
            <a:ext cx="3628824" cy="12637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1" name="Google Shape;1411;p57"/>
          <p:cNvSpPr txBox="1">
            <a:spLocks noGrp="1"/>
          </p:cNvSpPr>
          <p:nvPr>
            <p:ph type="subTitle" idx="1"/>
          </p:nvPr>
        </p:nvSpPr>
        <p:spPr>
          <a:xfrm>
            <a:off x="708732" y="3488325"/>
            <a:ext cx="7700683" cy="11459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900" dirty="0">
                <a:latin typeface="Times New Roman" panose="02020603050405020304" pitchFamily="18" charset="0"/>
                <a:cs typeface="Times New Roman" panose="02020603050405020304" pitchFamily="18" charset="0"/>
              </a:rPr>
              <a:t>Kết quả nghiên cứu cho thấy việc kiểm thử tự động giúp tự động hóa quy trình kiểm thử, đảm bảo vẫn hoạt động đúng sau mỗi lần thay đổi, cải thiện chất lượng dự án và độ đáng tin cậy của mã nguồn, giúp tiết kiệm thời gian và công sức. </a:t>
            </a:r>
            <a:endParaRPr sz="1900"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EF3725E1-4E26-DA59-3DE5-A3218ECF2E9D}"/>
              </a:ext>
            </a:extLst>
          </p:cNvPr>
          <p:cNvGrpSpPr/>
          <p:nvPr/>
        </p:nvGrpSpPr>
        <p:grpSpPr>
          <a:xfrm>
            <a:off x="2455633" y="195347"/>
            <a:ext cx="4223768" cy="3074614"/>
            <a:chOff x="2516934" y="-520269"/>
            <a:chExt cx="4485005" cy="3388974"/>
          </a:xfrm>
        </p:grpSpPr>
        <p:sp>
          <p:nvSpPr>
            <p:cNvPr id="1413" name="Google Shape;1413;p57"/>
            <p:cNvSpPr/>
            <p:nvPr/>
          </p:nvSpPr>
          <p:spPr>
            <a:xfrm rot="16200000">
              <a:off x="3064950" y="-1068285"/>
              <a:ext cx="3388974" cy="4485005"/>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srcRect l="1474" t="16068" b="9281"/>
            <a:stretch>
              <a:fillRect/>
            </a:stretch>
          </p:blipFill>
          <p:spPr>
            <a:xfrm>
              <a:off x="2642365" y="-411730"/>
              <a:ext cx="4216213" cy="319975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411">
                                            <p:txEl>
                                              <p:pRg st="0" end="0"/>
                                            </p:txEl>
                                          </p:spTgt>
                                        </p:tgtEl>
                                        <p:attrNameLst>
                                          <p:attrName>style.visibility</p:attrName>
                                        </p:attrNameLst>
                                      </p:cBhvr>
                                      <p:to>
                                        <p:strVal val="visible"/>
                                      </p:to>
                                    </p:set>
                                    <p:animEffect transition="in" filter="fade">
                                      <p:cBhvr>
                                        <p:cTn id="7" dur="1000"/>
                                        <p:tgtEl>
                                          <p:spTgt spid="1411">
                                            <p:txEl>
                                              <p:pRg st="0" end="0"/>
                                            </p:txEl>
                                          </p:spTgt>
                                        </p:tgtEl>
                                      </p:cBhvr>
                                    </p:animEffect>
                                    <p:anim calcmode="lin" valueType="num">
                                      <p:cBhvr>
                                        <p:cTn id="8" dur="1000" fill="hold"/>
                                        <p:tgtEl>
                                          <p:spTgt spid="1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9" name="Google Shape;1449;p59"/>
          <p:cNvSpPr txBox="1">
            <a:spLocks noGrp="1"/>
          </p:cNvSpPr>
          <p:nvPr>
            <p:ph type="title"/>
          </p:nvPr>
        </p:nvSpPr>
        <p:spPr>
          <a:xfrm>
            <a:off x="895687" y="1868641"/>
            <a:ext cx="7699200" cy="13608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4000" dirty="0">
                <a:latin typeface="Times New Roman" panose="02020603050405020304" pitchFamily="18" charset="0"/>
                <a:cs typeface="Times New Roman" panose="02020603050405020304" pitchFamily="18" charset="0"/>
              </a:rPr>
              <a:t>Phần 4: Kết luận và hướng phát triển</a:t>
            </a:r>
            <a:endParaRPr sz="4000" dirty="0">
              <a:latin typeface="Times New Roman" panose="02020603050405020304" pitchFamily="18" charset="0"/>
              <a:cs typeface="Times New Roman" panose="02020603050405020304" pitchFamily="18" charset="0"/>
            </a:endParaRPr>
          </a:p>
        </p:txBody>
      </p:sp>
      <p:grpSp>
        <p:nvGrpSpPr>
          <p:cNvPr id="2" name="Google Shape;1737;p72"/>
          <p:cNvGrpSpPr/>
          <p:nvPr/>
        </p:nvGrpSpPr>
        <p:grpSpPr>
          <a:xfrm>
            <a:off x="1077473" y="3307549"/>
            <a:ext cx="411809" cy="460364"/>
            <a:chOff x="2360629" y="3766015"/>
            <a:chExt cx="411809" cy="460364"/>
          </a:xfrm>
        </p:grpSpPr>
        <p:sp>
          <p:nvSpPr>
            <p:cNvPr id="3" name="Google Shape;1738;p72"/>
            <p:cNvSpPr/>
            <p:nvPr/>
          </p:nvSpPr>
          <p:spPr>
            <a:xfrm>
              <a:off x="2360629" y="3766015"/>
              <a:ext cx="411809" cy="460364"/>
            </a:xfrm>
            <a:custGeom>
              <a:avLst/>
              <a:gdLst/>
              <a:ahLst/>
              <a:cxnLst/>
              <a:rect l="l" t="t" r="r" b="b"/>
              <a:pathLst>
                <a:path w="411809" h="460364" extrusionOk="0">
                  <a:moveTo>
                    <a:pt x="366267" y="0"/>
                  </a:moveTo>
                  <a:lnTo>
                    <a:pt x="45543" y="0"/>
                  </a:lnTo>
                  <a:cubicBezTo>
                    <a:pt x="20393" y="0"/>
                    <a:pt x="0" y="20393"/>
                    <a:pt x="0" y="45543"/>
                  </a:cubicBezTo>
                  <a:lnTo>
                    <a:pt x="0" y="414822"/>
                  </a:lnTo>
                  <a:cubicBezTo>
                    <a:pt x="0" y="439971"/>
                    <a:pt x="20393" y="460364"/>
                    <a:pt x="45543" y="460364"/>
                  </a:cubicBezTo>
                  <a:lnTo>
                    <a:pt x="366267" y="460364"/>
                  </a:lnTo>
                  <a:cubicBezTo>
                    <a:pt x="391416" y="460364"/>
                    <a:pt x="411809" y="439971"/>
                    <a:pt x="411809" y="414822"/>
                  </a:cubicBezTo>
                  <a:lnTo>
                    <a:pt x="411809" y="45543"/>
                  </a:lnTo>
                  <a:cubicBezTo>
                    <a:pt x="411809" y="20393"/>
                    <a:pt x="391416" y="0"/>
                    <a:pt x="366267" y="0"/>
                  </a:cubicBezTo>
                  <a:close/>
                  <a:moveTo>
                    <a:pt x="383935" y="415415"/>
                  </a:moveTo>
                  <a:cubicBezTo>
                    <a:pt x="383935" y="425333"/>
                    <a:pt x="375870" y="433398"/>
                    <a:pt x="365952" y="433398"/>
                  </a:cubicBezTo>
                  <a:lnTo>
                    <a:pt x="45156" y="433398"/>
                  </a:lnTo>
                  <a:cubicBezTo>
                    <a:pt x="35112" y="433398"/>
                    <a:pt x="26966" y="425252"/>
                    <a:pt x="26966" y="415208"/>
                  </a:cubicBezTo>
                  <a:lnTo>
                    <a:pt x="26966" y="46073"/>
                  </a:lnTo>
                  <a:cubicBezTo>
                    <a:pt x="26966" y="36030"/>
                    <a:pt x="35112" y="27883"/>
                    <a:pt x="45156" y="27883"/>
                  </a:cubicBezTo>
                  <a:lnTo>
                    <a:pt x="365745" y="27883"/>
                  </a:lnTo>
                  <a:cubicBezTo>
                    <a:pt x="375789" y="27883"/>
                    <a:pt x="383935" y="36030"/>
                    <a:pt x="383935" y="46073"/>
                  </a:cubicBezTo>
                  <a:lnTo>
                    <a:pt x="383935" y="415424"/>
                  </a:lnTo>
                  <a:lnTo>
                    <a:pt x="383935" y="4154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4" name="Google Shape;1739;p72"/>
            <p:cNvSpPr/>
            <p:nvPr/>
          </p:nvSpPr>
          <p:spPr>
            <a:xfrm>
              <a:off x="2408276" y="3813662"/>
              <a:ext cx="318296" cy="128580"/>
            </a:xfrm>
            <a:custGeom>
              <a:avLst/>
              <a:gdLst/>
              <a:ahLst/>
              <a:cxnLst/>
              <a:rect l="l" t="t" r="r" b="b"/>
              <a:pathLst>
                <a:path w="318296" h="128580" extrusionOk="0">
                  <a:moveTo>
                    <a:pt x="273329" y="9"/>
                  </a:moveTo>
                  <a:lnTo>
                    <a:pt x="45021" y="9"/>
                  </a:lnTo>
                  <a:cubicBezTo>
                    <a:pt x="20159" y="9"/>
                    <a:pt x="0" y="20168"/>
                    <a:pt x="0" y="45030"/>
                  </a:cubicBezTo>
                  <a:lnTo>
                    <a:pt x="0" y="83560"/>
                  </a:lnTo>
                  <a:cubicBezTo>
                    <a:pt x="0" y="108422"/>
                    <a:pt x="20159" y="128581"/>
                    <a:pt x="45021" y="128581"/>
                  </a:cubicBezTo>
                  <a:lnTo>
                    <a:pt x="273275" y="128581"/>
                  </a:lnTo>
                  <a:cubicBezTo>
                    <a:pt x="298137" y="128581"/>
                    <a:pt x="318296" y="108422"/>
                    <a:pt x="318296" y="83560"/>
                  </a:cubicBezTo>
                  <a:lnTo>
                    <a:pt x="318296" y="44985"/>
                  </a:lnTo>
                  <a:cubicBezTo>
                    <a:pt x="318296" y="20177"/>
                    <a:pt x="298119" y="0"/>
                    <a:pt x="273320" y="0"/>
                  </a:cubicBezTo>
                  <a:close/>
                  <a:moveTo>
                    <a:pt x="291330" y="83632"/>
                  </a:moveTo>
                  <a:cubicBezTo>
                    <a:pt x="291330" y="93055"/>
                    <a:pt x="283669" y="100716"/>
                    <a:pt x="274246" y="100716"/>
                  </a:cubicBezTo>
                  <a:lnTo>
                    <a:pt x="44644" y="100716"/>
                  </a:lnTo>
                  <a:cubicBezTo>
                    <a:pt x="34888" y="100716"/>
                    <a:pt x="26975" y="92803"/>
                    <a:pt x="26975" y="83047"/>
                  </a:cubicBezTo>
                  <a:lnTo>
                    <a:pt x="26975" y="44653"/>
                  </a:lnTo>
                  <a:cubicBezTo>
                    <a:pt x="26975" y="34897"/>
                    <a:pt x="34888" y="26984"/>
                    <a:pt x="44644" y="26984"/>
                  </a:cubicBezTo>
                  <a:lnTo>
                    <a:pt x="273653" y="26984"/>
                  </a:lnTo>
                  <a:cubicBezTo>
                    <a:pt x="283408" y="26984"/>
                    <a:pt x="291321" y="34897"/>
                    <a:pt x="291321" y="44653"/>
                  </a:cubicBezTo>
                  <a:lnTo>
                    <a:pt x="291321" y="83632"/>
                  </a:lnTo>
                  <a:lnTo>
                    <a:pt x="291321" y="8363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5" name="Google Shape;1740;p72"/>
            <p:cNvSpPr/>
            <p:nvPr/>
          </p:nvSpPr>
          <p:spPr>
            <a:xfrm>
              <a:off x="2407682" y="3970980"/>
              <a:ext cx="95725" cy="95725"/>
            </a:xfrm>
            <a:custGeom>
              <a:avLst/>
              <a:gdLst/>
              <a:ahLst/>
              <a:cxnLst/>
              <a:rect l="l" t="t" r="r" b="b"/>
              <a:pathLst>
                <a:path w="95725" h="95725" extrusionOk="0">
                  <a:moveTo>
                    <a:pt x="47863" y="0"/>
                  </a:moveTo>
                  <a:cubicBezTo>
                    <a:pt x="21472" y="0"/>
                    <a:pt x="0" y="21472"/>
                    <a:pt x="0" y="47863"/>
                  </a:cubicBezTo>
                  <a:cubicBezTo>
                    <a:pt x="0" y="74253"/>
                    <a:pt x="21472" y="95725"/>
                    <a:pt x="47863" y="95725"/>
                  </a:cubicBezTo>
                  <a:cubicBezTo>
                    <a:pt x="74253" y="95725"/>
                    <a:pt x="95725" y="74253"/>
                    <a:pt x="95725" y="47863"/>
                  </a:cubicBezTo>
                  <a:cubicBezTo>
                    <a:pt x="95725" y="21472"/>
                    <a:pt x="74253" y="0"/>
                    <a:pt x="47863" y="0"/>
                  </a:cubicBezTo>
                  <a:close/>
                  <a:moveTo>
                    <a:pt x="47863" y="68373"/>
                  </a:moveTo>
                  <a:cubicBezTo>
                    <a:pt x="36551" y="68373"/>
                    <a:pt x="27353" y="59174"/>
                    <a:pt x="27353" y="47863"/>
                  </a:cubicBezTo>
                  <a:cubicBezTo>
                    <a:pt x="27353" y="36551"/>
                    <a:pt x="36551" y="27353"/>
                    <a:pt x="47863" y="27353"/>
                  </a:cubicBezTo>
                  <a:cubicBezTo>
                    <a:pt x="59174" y="27353"/>
                    <a:pt x="68373" y="36551"/>
                    <a:pt x="68373" y="47863"/>
                  </a:cubicBezTo>
                  <a:cubicBezTo>
                    <a:pt x="68373" y="59174"/>
                    <a:pt x="59174" y="68373"/>
                    <a:pt x="47863" y="683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6" name="Google Shape;1741;p72"/>
            <p:cNvSpPr/>
            <p:nvPr/>
          </p:nvSpPr>
          <p:spPr>
            <a:xfrm>
              <a:off x="2519143" y="3970980"/>
              <a:ext cx="95725" cy="95725"/>
            </a:xfrm>
            <a:custGeom>
              <a:avLst/>
              <a:gdLst/>
              <a:ahLst/>
              <a:cxnLst/>
              <a:rect l="l" t="t" r="r" b="b"/>
              <a:pathLst>
                <a:path w="95725" h="95725" extrusionOk="0">
                  <a:moveTo>
                    <a:pt x="47863" y="0"/>
                  </a:moveTo>
                  <a:cubicBezTo>
                    <a:pt x="21472" y="0"/>
                    <a:pt x="0" y="21472"/>
                    <a:pt x="0" y="47863"/>
                  </a:cubicBezTo>
                  <a:cubicBezTo>
                    <a:pt x="0" y="74253"/>
                    <a:pt x="21472" y="95725"/>
                    <a:pt x="47863" y="95725"/>
                  </a:cubicBezTo>
                  <a:cubicBezTo>
                    <a:pt x="74253" y="95725"/>
                    <a:pt x="95725" y="74253"/>
                    <a:pt x="95725" y="47863"/>
                  </a:cubicBezTo>
                  <a:cubicBezTo>
                    <a:pt x="95725" y="21472"/>
                    <a:pt x="74253" y="0"/>
                    <a:pt x="47863" y="0"/>
                  </a:cubicBezTo>
                  <a:close/>
                  <a:moveTo>
                    <a:pt x="47863" y="68373"/>
                  </a:moveTo>
                  <a:cubicBezTo>
                    <a:pt x="36551" y="68373"/>
                    <a:pt x="27353" y="59174"/>
                    <a:pt x="27353" y="47863"/>
                  </a:cubicBezTo>
                  <a:cubicBezTo>
                    <a:pt x="27353" y="36551"/>
                    <a:pt x="36551" y="27353"/>
                    <a:pt x="47863" y="27353"/>
                  </a:cubicBezTo>
                  <a:cubicBezTo>
                    <a:pt x="59174" y="27353"/>
                    <a:pt x="68373" y="36551"/>
                    <a:pt x="68373" y="47863"/>
                  </a:cubicBezTo>
                  <a:cubicBezTo>
                    <a:pt x="68373" y="59174"/>
                    <a:pt x="59174" y="68373"/>
                    <a:pt x="47863" y="683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7" name="Google Shape;1742;p72"/>
            <p:cNvSpPr/>
            <p:nvPr/>
          </p:nvSpPr>
          <p:spPr>
            <a:xfrm>
              <a:off x="2407682" y="4081128"/>
              <a:ext cx="95725" cy="95725"/>
            </a:xfrm>
            <a:custGeom>
              <a:avLst/>
              <a:gdLst/>
              <a:ahLst/>
              <a:cxnLst/>
              <a:rect l="l" t="t" r="r" b="b"/>
              <a:pathLst>
                <a:path w="95725" h="95725" extrusionOk="0">
                  <a:moveTo>
                    <a:pt x="47863" y="0"/>
                  </a:moveTo>
                  <a:cubicBezTo>
                    <a:pt x="21472" y="0"/>
                    <a:pt x="0" y="21472"/>
                    <a:pt x="0" y="47863"/>
                  </a:cubicBezTo>
                  <a:cubicBezTo>
                    <a:pt x="0" y="74253"/>
                    <a:pt x="21472" y="95725"/>
                    <a:pt x="47863" y="95725"/>
                  </a:cubicBezTo>
                  <a:cubicBezTo>
                    <a:pt x="74253" y="95725"/>
                    <a:pt x="95725" y="74253"/>
                    <a:pt x="95725" y="47863"/>
                  </a:cubicBezTo>
                  <a:cubicBezTo>
                    <a:pt x="95725" y="21472"/>
                    <a:pt x="74253" y="0"/>
                    <a:pt x="47863" y="0"/>
                  </a:cubicBezTo>
                  <a:close/>
                  <a:moveTo>
                    <a:pt x="47863" y="68373"/>
                  </a:moveTo>
                  <a:cubicBezTo>
                    <a:pt x="36551" y="68373"/>
                    <a:pt x="27353" y="59174"/>
                    <a:pt x="27353" y="47863"/>
                  </a:cubicBezTo>
                  <a:cubicBezTo>
                    <a:pt x="27353" y="36551"/>
                    <a:pt x="36551" y="27353"/>
                    <a:pt x="47863" y="27353"/>
                  </a:cubicBezTo>
                  <a:cubicBezTo>
                    <a:pt x="59174" y="27353"/>
                    <a:pt x="68373" y="36551"/>
                    <a:pt x="68373" y="47863"/>
                  </a:cubicBezTo>
                  <a:cubicBezTo>
                    <a:pt x="68373" y="59174"/>
                    <a:pt x="59174" y="68373"/>
                    <a:pt x="47863" y="683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8" name="Google Shape;1743;p72"/>
            <p:cNvSpPr/>
            <p:nvPr/>
          </p:nvSpPr>
          <p:spPr>
            <a:xfrm>
              <a:off x="2519143" y="4081128"/>
              <a:ext cx="95725" cy="95725"/>
            </a:xfrm>
            <a:custGeom>
              <a:avLst/>
              <a:gdLst/>
              <a:ahLst/>
              <a:cxnLst/>
              <a:rect l="l" t="t" r="r" b="b"/>
              <a:pathLst>
                <a:path w="95725" h="95725" extrusionOk="0">
                  <a:moveTo>
                    <a:pt x="47863" y="0"/>
                  </a:moveTo>
                  <a:cubicBezTo>
                    <a:pt x="21472" y="0"/>
                    <a:pt x="0" y="21472"/>
                    <a:pt x="0" y="47863"/>
                  </a:cubicBezTo>
                  <a:cubicBezTo>
                    <a:pt x="0" y="74253"/>
                    <a:pt x="21472" y="95725"/>
                    <a:pt x="47863" y="95725"/>
                  </a:cubicBezTo>
                  <a:cubicBezTo>
                    <a:pt x="74253" y="95725"/>
                    <a:pt x="95725" y="74253"/>
                    <a:pt x="95725" y="47863"/>
                  </a:cubicBezTo>
                  <a:cubicBezTo>
                    <a:pt x="95725" y="21472"/>
                    <a:pt x="74253" y="0"/>
                    <a:pt x="47863" y="0"/>
                  </a:cubicBezTo>
                  <a:close/>
                  <a:moveTo>
                    <a:pt x="47863" y="68373"/>
                  </a:moveTo>
                  <a:cubicBezTo>
                    <a:pt x="36551" y="68373"/>
                    <a:pt x="27353" y="59174"/>
                    <a:pt x="27353" y="47863"/>
                  </a:cubicBezTo>
                  <a:cubicBezTo>
                    <a:pt x="27353" y="36551"/>
                    <a:pt x="36551" y="27353"/>
                    <a:pt x="47863" y="27353"/>
                  </a:cubicBezTo>
                  <a:cubicBezTo>
                    <a:pt x="59174" y="27353"/>
                    <a:pt x="68373" y="36551"/>
                    <a:pt x="68373" y="47863"/>
                  </a:cubicBezTo>
                  <a:cubicBezTo>
                    <a:pt x="68373" y="59174"/>
                    <a:pt x="59174" y="68373"/>
                    <a:pt x="47863" y="683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9" name="Google Shape;1744;p72"/>
            <p:cNvSpPr/>
            <p:nvPr/>
          </p:nvSpPr>
          <p:spPr>
            <a:xfrm>
              <a:off x="2630370" y="3971016"/>
              <a:ext cx="95302" cy="205909"/>
            </a:xfrm>
            <a:custGeom>
              <a:avLst/>
              <a:gdLst/>
              <a:ahLst/>
              <a:cxnLst/>
              <a:rect l="l" t="t" r="r" b="b"/>
              <a:pathLst>
                <a:path w="95302" h="205909" extrusionOk="0">
                  <a:moveTo>
                    <a:pt x="53788" y="9"/>
                  </a:moveTo>
                  <a:lnTo>
                    <a:pt x="41703" y="9"/>
                  </a:lnTo>
                  <a:cubicBezTo>
                    <a:pt x="18667" y="9"/>
                    <a:pt x="0" y="18685"/>
                    <a:pt x="0" y="41712"/>
                  </a:cubicBezTo>
                  <a:lnTo>
                    <a:pt x="0" y="164206"/>
                  </a:lnTo>
                  <a:cubicBezTo>
                    <a:pt x="0" y="187243"/>
                    <a:pt x="18676" y="205909"/>
                    <a:pt x="41703" y="205909"/>
                  </a:cubicBezTo>
                  <a:lnTo>
                    <a:pt x="53599" y="205909"/>
                  </a:lnTo>
                  <a:cubicBezTo>
                    <a:pt x="76636" y="205909"/>
                    <a:pt x="95303" y="187234"/>
                    <a:pt x="95303" y="164206"/>
                  </a:cubicBezTo>
                  <a:lnTo>
                    <a:pt x="95303" y="41712"/>
                  </a:lnTo>
                  <a:cubicBezTo>
                    <a:pt x="95303" y="18712"/>
                    <a:pt x="76672" y="0"/>
                    <a:pt x="53779" y="0"/>
                  </a:cubicBezTo>
                  <a:close/>
                  <a:moveTo>
                    <a:pt x="53986" y="178044"/>
                  </a:moveTo>
                  <a:lnTo>
                    <a:pt x="41335" y="178044"/>
                  </a:lnTo>
                  <a:cubicBezTo>
                    <a:pt x="33404" y="178044"/>
                    <a:pt x="26984" y="171615"/>
                    <a:pt x="26984" y="163693"/>
                  </a:cubicBezTo>
                  <a:lnTo>
                    <a:pt x="26984" y="41344"/>
                  </a:lnTo>
                  <a:cubicBezTo>
                    <a:pt x="26984" y="33413"/>
                    <a:pt x="33413" y="26993"/>
                    <a:pt x="41335" y="26993"/>
                  </a:cubicBezTo>
                  <a:lnTo>
                    <a:pt x="53986" y="26993"/>
                  </a:lnTo>
                  <a:cubicBezTo>
                    <a:pt x="61917" y="26993"/>
                    <a:pt x="68337" y="33422"/>
                    <a:pt x="68337" y="41344"/>
                  </a:cubicBezTo>
                  <a:lnTo>
                    <a:pt x="68337" y="163693"/>
                  </a:lnTo>
                  <a:cubicBezTo>
                    <a:pt x="68337" y="171624"/>
                    <a:pt x="61908" y="178044"/>
                    <a:pt x="53986" y="1780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grpSp>
      <p:grpSp>
        <p:nvGrpSpPr>
          <p:cNvPr id="10" name="Google Shape;1748;p72"/>
          <p:cNvGrpSpPr/>
          <p:nvPr/>
        </p:nvGrpSpPr>
        <p:grpSpPr>
          <a:xfrm>
            <a:off x="3106259" y="4297944"/>
            <a:ext cx="461272" cy="374952"/>
            <a:chOff x="3659008" y="3793889"/>
            <a:chExt cx="461272" cy="374952"/>
          </a:xfrm>
        </p:grpSpPr>
        <p:sp>
          <p:nvSpPr>
            <p:cNvPr id="11" name="Google Shape;1749;p72"/>
            <p:cNvSpPr/>
            <p:nvPr/>
          </p:nvSpPr>
          <p:spPr>
            <a:xfrm>
              <a:off x="3659008" y="3793889"/>
              <a:ext cx="461272" cy="374952"/>
            </a:xfrm>
            <a:custGeom>
              <a:avLst/>
              <a:gdLst/>
              <a:ahLst/>
              <a:cxnLst/>
              <a:rect l="l" t="t" r="r" b="b"/>
              <a:pathLst>
                <a:path w="461272" h="374952" extrusionOk="0">
                  <a:moveTo>
                    <a:pt x="447614" y="262557"/>
                  </a:moveTo>
                  <a:lnTo>
                    <a:pt x="434307" y="262557"/>
                  </a:lnTo>
                  <a:lnTo>
                    <a:pt x="434307" y="42854"/>
                  </a:lnTo>
                  <a:cubicBezTo>
                    <a:pt x="434307" y="19188"/>
                    <a:pt x="415118" y="0"/>
                    <a:pt x="391452" y="0"/>
                  </a:cubicBezTo>
                  <a:lnTo>
                    <a:pt x="69829" y="0"/>
                  </a:lnTo>
                  <a:cubicBezTo>
                    <a:pt x="46163" y="0"/>
                    <a:pt x="26975" y="19188"/>
                    <a:pt x="26975" y="42854"/>
                  </a:cubicBezTo>
                  <a:lnTo>
                    <a:pt x="26975" y="262557"/>
                  </a:lnTo>
                  <a:lnTo>
                    <a:pt x="13703" y="262557"/>
                  </a:lnTo>
                  <a:cubicBezTo>
                    <a:pt x="6132" y="262557"/>
                    <a:pt x="0" y="268671"/>
                    <a:pt x="0" y="276206"/>
                  </a:cubicBezTo>
                  <a:lnTo>
                    <a:pt x="0" y="327315"/>
                  </a:lnTo>
                  <a:cubicBezTo>
                    <a:pt x="0" y="354919"/>
                    <a:pt x="18856" y="374953"/>
                    <a:pt x="40229" y="374953"/>
                  </a:cubicBezTo>
                  <a:lnTo>
                    <a:pt x="421044" y="374953"/>
                  </a:lnTo>
                  <a:cubicBezTo>
                    <a:pt x="442615" y="374953"/>
                    <a:pt x="461273" y="354649"/>
                    <a:pt x="461273" y="327315"/>
                  </a:cubicBezTo>
                  <a:lnTo>
                    <a:pt x="461273" y="276143"/>
                  </a:lnTo>
                  <a:cubicBezTo>
                    <a:pt x="461273" y="268635"/>
                    <a:pt x="455149" y="262557"/>
                    <a:pt x="447605" y="262557"/>
                  </a:cubicBezTo>
                  <a:close/>
                  <a:moveTo>
                    <a:pt x="70432" y="27874"/>
                  </a:moveTo>
                  <a:lnTo>
                    <a:pt x="391758" y="27874"/>
                  </a:lnTo>
                  <a:cubicBezTo>
                    <a:pt x="400363" y="27874"/>
                    <a:pt x="407332" y="34843"/>
                    <a:pt x="407332" y="43448"/>
                  </a:cubicBezTo>
                  <a:lnTo>
                    <a:pt x="407332" y="262557"/>
                  </a:lnTo>
                  <a:lnTo>
                    <a:pt x="54858" y="262557"/>
                  </a:lnTo>
                  <a:lnTo>
                    <a:pt x="54858" y="43448"/>
                  </a:lnTo>
                  <a:cubicBezTo>
                    <a:pt x="54858" y="34843"/>
                    <a:pt x="61827" y="27874"/>
                    <a:pt x="70432" y="27874"/>
                  </a:cubicBezTo>
                  <a:close/>
                  <a:moveTo>
                    <a:pt x="297633" y="289532"/>
                  </a:moveTo>
                  <a:lnTo>
                    <a:pt x="297633" y="301221"/>
                  </a:lnTo>
                  <a:lnTo>
                    <a:pt x="169952" y="301221"/>
                  </a:lnTo>
                  <a:lnTo>
                    <a:pt x="169952" y="289532"/>
                  </a:lnTo>
                  <a:lnTo>
                    <a:pt x="297633" y="289532"/>
                  </a:lnTo>
                  <a:close/>
                  <a:moveTo>
                    <a:pt x="433408" y="327297"/>
                  </a:moveTo>
                  <a:cubicBezTo>
                    <a:pt x="433408" y="339490"/>
                    <a:pt x="426628" y="347978"/>
                    <a:pt x="420540" y="347978"/>
                  </a:cubicBezTo>
                  <a:lnTo>
                    <a:pt x="40750" y="347978"/>
                  </a:lnTo>
                  <a:cubicBezTo>
                    <a:pt x="34663" y="347978"/>
                    <a:pt x="27883" y="339481"/>
                    <a:pt x="27883" y="327297"/>
                  </a:cubicBezTo>
                  <a:lnTo>
                    <a:pt x="27883" y="289532"/>
                  </a:lnTo>
                  <a:lnTo>
                    <a:pt x="142977" y="289532"/>
                  </a:lnTo>
                  <a:lnTo>
                    <a:pt x="142977" y="314556"/>
                  </a:lnTo>
                  <a:cubicBezTo>
                    <a:pt x="142977" y="322091"/>
                    <a:pt x="149082" y="328196"/>
                    <a:pt x="156617" y="328196"/>
                  </a:cubicBezTo>
                  <a:lnTo>
                    <a:pt x="310968" y="328196"/>
                  </a:lnTo>
                  <a:cubicBezTo>
                    <a:pt x="318503" y="328196"/>
                    <a:pt x="324608" y="322091"/>
                    <a:pt x="324608" y="314556"/>
                  </a:cubicBezTo>
                  <a:lnTo>
                    <a:pt x="324608" y="289532"/>
                  </a:lnTo>
                  <a:lnTo>
                    <a:pt x="433408" y="289532"/>
                  </a:lnTo>
                  <a:lnTo>
                    <a:pt x="433408" y="327297"/>
                  </a:lnTo>
                  <a:lnTo>
                    <a:pt x="433408" y="3272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2" name="Google Shape;1750;p72"/>
            <p:cNvSpPr/>
            <p:nvPr/>
          </p:nvSpPr>
          <p:spPr>
            <a:xfrm>
              <a:off x="3730950" y="3845141"/>
              <a:ext cx="318305" cy="188825"/>
            </a:xfrm>
            <a:custGeom>
              <a:avLst/>
              <a:gdLst/>
              <a:ahLst/>
              <a:cxnLst/>
              <a:rect l="l" t="t" r="r" b="b"/>
              <a:pathLst>
                <a:path w="318305" h="188825" extrusionOk="0">
                  <a:moveTo>
                    <a:pt x="304665" y="0"/>
                  </a:moveTo>
                  <a:lnTo>
                    <a:pt x="13640" y="0"/>
                  </a:lnTo>
                  <a:cubicBezTo>
                    <a:pt x="6105" y="0"/>
                    <a:pt x="0" y="6105"/>
                    <a:pt x="0" y="13640"/>
                  </a:cubicBezTo>
                  <a:lnTo>
                    <a:pt x="0" y="175185"/>
                  </a:lnTo>
                  <a:cubicBezTo>
                    <a:pt x="0" y="182720"/>
                    <a:pt x="6105" y="188825"/>
                    <a:pt x="13640" y="188825"/>
                  </a:cubicBezTo>
                  <a:lnTo>
                    <a:pt x="304665" y="188825"/>
                  </a:lnTo>
                  <a:cubicBezTo>
                    <a:pt x="312200" y="188825"/>
                    <a:pt x="318305" y="182720"/>
                    <a:pt x="318305" y="175185"/>
                  </a:cubicBezTo>
                  <a:lnTo>
                    <a:pt x="318305" y="13640"/>
                  </a:lnTo>
                  <a:cubicBezTo>
                    <a:pt x="318305" y="6105"/>
                    <a:pt x="312200" y="0"/>
                    <a:pt x="304665" y="0"/>
                  </a:cubicBezTo>
                  <a:close/>
                  <a:moveTo>
                    <a:pt x="290431" y="161850"/>
                  </a:moveTo>
                  <a:lnTo>
                    <a:pt x="26975" y="161850"/>
                  </a:lnTo>
                  <a:lnTo>
                    <a:pt x="26975" y="26975"/>
                  </a:lnTo>
                  <a:lnTo>
                    <a:pt x="290431" y="26975"/>
                  </a:lnTo>
                  <a:lnTo>
                    <a:pt x="290431" y="161850"/>
                  </a:lnTo>
                  <a:lnTo>
                    <a:pt x="290431" y="1618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3" name="Google Shape;1751;p72"/>
            <p:cNvSpPr/>
            <p:nvPr/>
          </p:nvSpPr>
          <p:spPr>
            <a:xfrm>
              <a:off x="3775181" y="3886825"/>
              <a:ext cx="228965" cy="115365"/>
            </a:xfrm>
            <a:custGeom>
              <a:avLst/>
              <a:gdLst/>
              <a:ahLst/>
              <a:cxnLst/>
              <a:rect l="l" t="t" r="r" b="b"/>
              <a:pathLst>
                <a:path w="228965" h="115365" extrusionOk="0">
                  <a:moveTo>
                    <a:pt x="224971" y="3994"/>
                  </a:moveTo>
                  <a:cubicBezTo>
                    <a:pt x="221923" y="946"/>
                    <a:pt x="217616" y="-483"/>
                    <a:pt x="213345" y="146"/>
                  </a:cubicBezTo>
                  <a:lnTo>
                    <a:pt x="171111" y="6350"/>
                  </a:lnTo>
                  <a:cubicBezTo>
                    <a:pt x="160042" y="7978"/>
                    <a:pt x="155529" y="21564"/>
                    <a:pt x="163450" y="29486"/>
                  </a:cubicBezTo>
                  <a:lnTo>
                    <a:pt x="171822" y="37857"/>
                  </a:lnTo>
                  <a:lnTo>
                    <a:pt x="148299" y="61379"/>
                  </a:lnTo>
                  <a:lnTo>
                    <a:pt x="90995" y="31887"/>
                  </a:lnTo>
                  <a:cubicBezTo>
                    <a:pt x="86185" y="29414"/>
                    <a:pt x="80367" y="30016"/>
                    <a:pt x="76159" y="33424"/>
                  </a:cubicBezTo>
                  <a:lnTo>
                    <a:pt x="5044" y="91133"/>
                  </a:lnTo>
                  <a:cubicBezTo>
                    <a:pt x="-800" y="95880"/>
                    <a:pt x="-1700" y="104467"/>
                    <a:pt x="3048" y="110321"/>
                  </a:cubicBezTo>
                  <a:cubicBezTo>
                    <a:pt x="5745" y="113639"/>
                    <a:pt x="9675" y="115365"/>
                    <a:pt x="13649" y="115365"/>
                  </a:cubicBezTo>
                  <a:cubicBezTo>
                    <a:pt x="16670" y="115365"/>
                    <a:pt x="19709" y="114367"/>
                    <a:pt x="22236" y="112317"/>
                  </a:cubicBezTo>
                  <a:lnTo>
                    <a:pt x="86437" y="60219"/>
                  </a:lnTo>
                  <a:lnTo>
                    <a:pt x="144667" y="90188"/>
                  </a:lnTo>
                  <a:cubicBezTo>
                    <a:pt x="149936" y="92904"/>
                    <a:pt x="156356" y="91897"/>
                    <a:pt x="160555" y="87707"/>
                  </a:cubicBezTo>
                  <a:lnTo>
                    <a:pt x="191118" y="57144"/>
                  </a:lnTo>
                  <a:cubicBezTo>
                    <a:pt x="197376" y="62494"/>
                    <a:pt x="202537" y="72421"/>
                    <a:pt x="213417" y="68824"/>
                  </a:cubicBezTo>
                  <a:cubicBezTo>
                    <a:pt x="218309" y="67206"/>
                    <a:pt x="221869" y="62962"/>
                    <a:pt x="222625" y="57854"/>
                  </a:cubicBezTo>
                  <a:lnTo>
                    <a:pt x="228820" y="15621"/>
                  </a:lnTo>
                  <a:cubicBezTo>
                    <a:pt x="229449" y="11358"/>
                    <a:pt x="228020" y="7042"/>
                    <a:pt x="224971" y="39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grpSp>
      <p:grpSp>
        <p:nvGrpSpPr>
          <p:cNvPr id="14" name="Google Shape;1802;p72"/>
          <p:cNvGrpSpPr/>
          <p:nvPr/>
        </p:nvGrpSpPr>
        <p:grpSpPr>
          <a:xfrm>
            <a:off x="6956989" y="3822249"/>
            <a:ext cx="460373" cy="440591"/>
            <a:chOff x="5402502" y="2999025"/>
            <a:chExt cx="460373" cy="440591"/>
          </a:xfrm>
        </p:grpSpPr>
        <p:sp>
          <p:nvSpPr>
            <p:cNvPr id="15" name="Google Shape;1803;p72"/>
            <p:cNvSpPr/>
            <p:nvPr/>
          </p:nvSpPr>
          <p:spPr>
            <a:xfrm>
              <a:off x="5402502" y="2999025"/>
              <a:ext cx="329104" cy="440591"/>
            </a:xfrm>
            <a:custGeom>
              <a:avLst/>
              <a:gdLst/>
              <a:ahLst/>
              <a:cxnLst/>
              <a:rect l="l" t="t" r="r" b="b"/>
              <a:pathLst>
                <a:path w="329104" h="440591" extrusionOk="0">
                  <a:moveTo>
                    <a:pt x="315275" y="0"/>
                  </a:moveTo>
                  <a:lnTo>
                    <a:pt x="13820" y="0"/>
                  </a:lnTo>
                  <a:cubicBezTo>
                    <a:pt x="6187" y="0"/>
                    <a:pt x="0" y="6186"/>
                    <a:pt x="0" y="13820"/>
                  </a:cubicBezTo>
                  <a:lnTo>
                    <a:pt x="0" y="426771"/>
                  </a:lnTo>
                  <a:cubicBezTo>
                    <a:pt x="0" y="434406"/>
                    <a:pt x="6187" y="440592"/>
                    <a:pt x="13820" y="440592"/>
                  </a:cubicBezTo>
                  <a:lnTo>
                    <a:pt x="230133" y="440592"/>
                  </a:lnTo>
                  <a:cubicBezTo>
                    <a:pt x="233801" y="440592"/>
                    <a:pt x="237317" y="439135"/>
                    <a:pt x="239916" y="436537"/>
                  </a:cubicBezTo>
                  <a:lnTo>
                    <a:pt x="325058" y="351340"/>
                  </a:lnTo>
                  <a:cubicBezTo>
                    <a:pt x="327648" y="348751"/>
                    <a:pt x="329104" y="345235"/>
                    <a:pt x="329104" y="341567"/>
                  </a:cubicBezTo>
                  <a:lnTo>
                    <a:pt x="329104" y="13820"/>
                  </a:lnTo>
                  <a:cubicBezTo>
                    <a:pt x="329104" y="6186"/>
                    <a:pt x="322918" y="0"/>
                    <a:pt x="315284" y="0"/>
                  </a:cubicBezTo>
                  <a:close/>
                  <a:moveTo>
                    <a:pt x="243674" y="393251"/>
                  </a:moveTo>
                  <a:lnTo>
                    <a:pt x="243674" y="355171"/>
                  </a:lnTo>
                  <a:lnTo>
                    <a:pt x="281754" y="355171"/>
                  </a:lnTo>
                  <a:lnTo>
                    <a:pt x="243674" y="393251"/>
                  </a:lnTo>
                  <a:close/>
                  <a:moveTo>
                    <a:pt x="302120" y="327297"/>
                  </a:moveTo>
                  <a:lnTo>
                    <a:pt x="230538" y="327297"/>
                  </a:lnTo>
                  <a:cubicBezTo>
                    <a:pt x="222895" y="327297"/>
                    <a:pt x="216708" y="333501"/>
                    <a:pt x="216708" y="341144"/>
                  </a:cubicBezTo>
                  <a:lnTo>
                    <a:pt x="216708" y="412718"/>
                  </a:lnTo>
                  <a:lnTo>
                    <a:pt x="27883" y="412718"/>
                  </a:lnTo>
                  <a:lnTo>
                    <a:pt x="27883" y="27874"/>
                  </a:lnTo>
                  <a:lnTo>
                    <a:pt x="302129" y="27874"/>
                  </a:lnTo>
                  <a:cubicBezTo>
                    <a:pt x="302129" y="27874"/>
                    <a:pt x="302129" y="325283"/>
                    <a:pt x="302129" y="327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6" name="Google Shape;1804;p72"/>
            <p:cNvSpPr/>
            <p:nvPr/>
          </p:nvSpPr>
          <p:spPr>
            <a:xfrm>
              <a:off x="5464935" y="3085345"/>
              <a:ext cx="204328" cy="27874"/>
            </a:xfrm>
            <a:custGeom>
              <a:avLst/>
              <a:gdLst/>
              <a:ahLst/>
              <a:cxnLst/>
              <a:rect l="l" t="t" r="r" b="b"/>
              <a:pathLst>
                <a:path w="204328" h="27874" extrusionOk="0">
                  <a:moveTo>
                    <a:pt x="190395" y="0"/>
                  </a:moveTo>
                  <a:lnTo>
                    <a:pt x="14149" y="0"/>
                  </a:lnTo>
                  <a:cubicBezTo>
                    <a:pt x="7720" y="0"/>
                    <a:pt x="1903" y="4253"/>
                    <a:pt x="410" y="10502"/>
                  </a:cubicBezTo>
                  <a:cubicBezTo>
                    <a:pt x="-1784" y="19701"/>
                    <a:pt x="5131" y="27874"/>
                    <a:pt x="13933" y="27874"/>
                  </a:cubicBezTo>
                  <a:lnTo>
                    <a:pt x="190179" y="27874"/>
                  </a:lnTo>
                  <a:cubicBezTo>
                    <a:pt x="196590" y="27874"/>
                    <a:pt x="202408" y="23639"/>
                    <a:pt x="203909" y="17399"/>
                  </a:cubicBezTo>
                  <a:cubicBezTo>
                    <a:pt x="206130" y="8209"/>
                    <a:pt x="199216" y="0"/>
                    <a:pt x="19039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7" name="Google Shape;1805;p72"/>
            <p:cNvSpPr/>
            <p:nvPr/>
          </p:nvSpPr>
          <p:spPr>
            <a:xfrm>
              <a:off x="5464935" y="3145590"/>
              <a:ext cx="204336" cy="27874"/>
            </a:xfrm>
            <a:custGeom>
              <a:avLst/>
              <a:gdLst/>
              <a:ahLst/>
              <a:cxnLst/>
              <a:rect l="l" t="t" r="r" b="b"/>
              <a:pathLst>
                <a:path w="204336" h="27874" extrusionOk="0">
                  <a:moveTo>
                    <a:pt x="190394" y="0"/>
                  </a:moveTo>
                  <a:lnTo>
                    <a:pt x="14149" y="0"/>
                  </a:lnTo>
                  <a:cubicBezTo>
                    <a:pt x="7738" y="0"/>
                    <a:pt x="1920" y="4235"/>
                    <a:pt x="419" y="10475"/>
                  </a:cubicBezTo>
                  <a:cubicBezTo>
                    <a:pt x="-1803" y="19665"/>
                    <a:pt x="5121" y="27874"/>
                    <a:pt x="13942" y="27874"/>
                  </a:cubicBezTo>
                  <a:lnTo>
                    <a:pt x="190188" y="27874"/>
                  </a:lnTo>
                  <a:cubicBezTo>
                    <a:pt x="196617" y="27874"/>
                    <a:pt x="202434" y="23621"/>
                    <a:pt x="203927" y="17372"/>
                  </a:cubicBezTo>
                  <a:cubicBezTo>
                    <a:pt x="206121" y="8173"/>
                    <a:pt x="199206" y="0"/>
                    <a:pt x="19040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8" name="Google Shape;1806;p72"/>
            <p:cNvSpPr/>
            <p:nvPr/>
          </p:nvSpPr>
          <p:spPr>
            <a:xfrm>
              <a:off x="5464934" y="3205825"/>
              <a:ext cx="204328" cy="27874"/>
            </a:xfrm>
            <a:custGeom>
              <a:avLst/>
              <a:gdLst/>
              <a:ahLst/>
              <a:cxnLst/>
              <a:rect l="l" t="t" r="r" b="b"/>
              <a:pathLst>
                <a:path w="204328" h="27874" extrusionOk="0">
                  <a:moveTo>
                    <a:pt x="203910" y="10475"/>
                  </a:moveTo>
                  <a:cubicBezTo>
                    <a:pt x="202408" y="4244"/>
                    <a:pt x="196591" y="0"/>
                    <a:pt x="190179" y="0"/>
                  </a:cubicBezTo>
                  <a:lnTo>
                    <a:pt x="13934" y="0"/>
                  </a:lnTo>
                  <a:cubicBezTo>
                    <a:pt x="5122" y="0"/>
                    <a:pt x="-1784" y="8183"/>
                    <a:pt x="410" y="17372"/>
                  </a:cubicBezTo>
                  <a:cubicBezTo>
                    <a:pt x="1903" y="23621"/>
                    <a:pt x="7720" y="27874"/>
                    <a:pt x="14150" y="27874"/>
                  </a:cubicBezTo>
                  <a:lnTo>
                    <a:pt x="190395" y="27874"/>
                  </a:lnTo>
                  <a:cubicBezTo>
                    <a:pt x="199216" y="27874"/>
                    <a:pt x="206131" y="19665"/>
                    <a:pt x="203910" y="104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9" name="Google Shape;1807;p72"/>
            <p:cNvSpPr/>
            <p:nvPr/>
          </p:nvSpPr>
          <p:spPr>
            <a:xfrm>
              <a:off x="5461182" y="3267225"/>
              <a:ext cx="151869" cy="88518"/>
            </a:xfrm>
            <a:custGeom>
              <a:avLst/>
              <a:gdLst/>
              <a:ahLst/>
              <a:cxnLst/>
              <a:rect l="l" t="t" r="r" b="b"/>
              <a:pathLst>
                <a:path w="151869" h="88518" extrusionOk="0">
                  <a:moveTo>
                    <a:pt x="137914" y="30324"/>
                  </a:moveTo>
                  <a:lnTo>
                    <a:pt x="98234" y="30324"/>
                  </a:lnTo>
                  <a:cubicBezTo>
                    <a:pt x="94242" y="30324"/>
                    <a:pt x="90438" y="32042"/>
                    <a:pt x="87795" y="35045"/>
                  </a:cubicBezTo>
                  <a:lnTo>
                    <a:pt x="76349" y="47993"/>
                  </a:lnTo>
                  <a:lnTo>
                    <a:pt x="61701" y="9023"/>
                  </a:lnTo>
                  <a:cubicBezTo>
                    <a:pt x="60028" y="4599"/>
                    <a:pt x="56225" y="1308"/>
                    <a:pt x="51603" y="319"/>
                  </a:cubicBezTo>
                  <a:cubicBezTo>
                    <a:pt x="46982" y="-688"/>
                    <a:pt x="42162" y="724"/>
                    <a:pt x="38808" y="4069"/>
                  </a:cubicBezTo>
                  <a:lnTo>
                    <a:pt x="4100" y="38705"/>
                  </a:lnTo>
                  <a:cubicBezTo>
                    <a:pt x="-1358" y="44136"/>
                    <a:pt x="-1367" y="52965"/>
                    <a:pt x="4073" y="58414"/>
                  </a:cubicBezTo>
                  <a:cubicBezTo>
                    <a:pt x="9504" y="63872"/>
                    <a:pt x="18334" y="63881"/>
                    <a:pt x="23792" y="58441"/>
                  </a:cubicBezTo>
                  <a:lnTo>
                    <a:pt x="43223" y="39055"/>
                  </a:lnTo>
                  <a:lnTo>
                    <a:pt x="58428" y="79491"/>
                  </a:lnTo>
                  <a:cubicBezTo>
                    <a:pt x="62133" y="89354"/>
                    <a:pt x="75017" y="91647"/>
                    <a:pt x="81914" y="83816"/>
                  </a:cubicBezTo>
                  <a:lnTo>
                    <a:pt x="104537" y="58198"/>
                  </a:lnTo>
                  <a:lnTo>
                    <a:pt x="137932" y="58198"/>
                  </a:lnTo>
                  <a:cubicBezTo>
                    <a:pt x="145629" y="58198"/>
                    <a:pt x="151869" y="51967"/>
                    <a:pt x="151869" y="44261"/>
                  </a:cubicBezTo>
                  <a:cubicBezTo>
                    <a:pt x="151869" y="36564"/>
                    <a:pt x="145629" y="30324"/>
                    <a:pt x="137932" y="303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20" name="Google Shape;1808;p72"/>
            <p:cNvSpPr/>
            <p:nvPr/>
          </p:nvSpPr>
          <p:spPr>
            <a:xfrm>
              <a:off x="5759471" y="3049379"/>
              <a:ext cx="103404" cy="345109"/>
            </a:xfrm>
            <a:custGeom>
              <a:avLst/>
              <a:gdLst/>
              <a:ahLst/>
              <a:cxnLst/>
              <a:rect l="l" t="t" r="r" b="b"/>
              <a:pathLst>
                <a:path w="103404" h="345109" extrusionOk="0">
                  <a:moveTo>
                    <a:pt x="74263" y="0"/>
                  </a:moveTo>
                  <a:lnTo>
                    <a:pt x="29142" y="0"/>
                  </a:lnTo>
                  <a:cubicBezTo>
                    <a:pt x="13047" y="0"/>
                    <a:pt x="0" y="13047"/>
                    <a:pt x="0" y="29142"/>
                  </a:cubicBezTo>
                  <a:lnTo>
                    <a:pt x="0" y="254176"/>
                  </a:lnTo>
                  <a:cubicBezTo>
                    <a:pt x="0" y="254176"/>
                    <a:pt x="0" y="254221"/>
                    <a:pt x="0" y="254239"/>
                  </a:cubicBezTo>
                  <a:cubicBezTo>
                    <a:pt x="9" y="256388"/>
                    <a:pt x="540" y="258492"/>
                    <a:pt x="1412" y="260273"/>
                  </a:cubicBezTo>
                  <a:lnTo>
                    <a:pt x="39294" y="337394"/>
                  </a:lnTo>
                  <a:cubicBezTo>
                    <a:pt x="44347" y="347681"/>
                    <a:pt x="59057" y="347681"/>
                    <a:pt x="64111" y="337394"/>
                  </a:cubicBezTo>
                  <a:lnTo>
                    <a:pt x="101993" y="260273"/>
                  </a:lnTo>
                  <a:cubicBezTo>
                    <a:pt x="102874" y="258474"/>
                    <a:pt x="103395" y="256371"/>
                    <a:pt x="103404" y="254239"/>
                  </a:cubicBezTo>
                  <a:cubicBezTo>
                    <a:pt x="103404" y="254221"/>
                    <a:pt x="103404" y="254194"/>
                    <a:pt x="103404" y="254176"/>
                  </a:cubicBezTo>
                  <a:lnTo>
                    <a:pt x="103404" y="29142"/>
                  </a:lnTo>
                  <a:cubicBezTo>
                    <a:pt x="103404" y="13074"/>
                    <a:pt x="90330" y="0"/>
                    <a:pt x="74263" y="0"/>
                  </a:cubicBezTo>
                  <a:close/>
                  <a:moveTo>
                    <a:pt x="51720" y="299899"/>
                  </a:moveTo>
                  <a:lnTo>
                    <a:pt x="36039" y="267952"/>
                  </a:lnTo>
                  <a:lnTo>
                    <a:pt x="67411" y="267952"/>
                  </a:lnTo>
                  <a:lnTo>
                    <a:pt x="51720" y="299899"/>
                  </a:lnTo>
                  <a:close/>
                  <a:moveTo>
                    <a:pt x="75539" y="240078"/>
                  </a:moveTo>
                  <a:lnTo>
                    <a:pt x="27883" y="240078"/>
                  </a:lnTo>
                  <a:lnTo>
                    <a:pt x="27883" y="81824"/>
                  </a:lnTo>
                  <a:lnTo>
                    <a:pt x="75539" y="81824"/>
                  </a:lnTo>
                  <a:lnTo>
                    <a:pt x="75539" y="240078"/>
                  </a:lnTo>
                  <a:close/>
                  <a:moveTo>
                    <a:pt x="75539" y="53950"/>
                  </a:moveTo>
                  <a:lnTo>
                    <a:pt x="27883" y="53950"/>
                  </a:lnTo>
                  <a:lnTo>
                    <a:pt x="27883" y="28477"/>
                  </a:lnTo>
                  <a:cubicBezTo>
                    <a:pt x="27883" y="27649"/>
                    <a:pt x="28558" y="26975"/>
                    <a:pt x="29385" y="26975"/>
                  </a:cubicBezTo>
                  <a:lnTo>
                    <a:pt x="74046" y="26975"/>
                  </a:lnTo>
                  <a:cubicBezTo>
                    <a:pt x="74874" y="26975"/>
                    <a:pt x="75548" y="27649"/>
                    <a:pt x="75548" y="28477"/>
                  </a:cubicBezTo>
                  <a:lnTo>
                    <a:pt x="75548" y="53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grpSp>
      <p:grpSp>
        <p:nvGrpSpPr>
          <p:cNvPr id="21" name="Google Shape;1813;p72"/>
          <p:cNvGrpSpPr/>
          <p:nvPr/>
        </p:nvGrpSpPr>
        <p:grpSpPr>
          <a:xfrm>
            <a:off x="5118149" y="3476070"/>
            <a:ext cx="372255" cy="460373"/>
            <a:chOff x="3892792" y="2978345"/>
            <a:chExt cx="372255" cy="460373"/>
          </a:xfrm>
        </p:grpSpPr>
        <p:sp>
          <p:nvSpPr>
            <p:cNvPr id="22" name="Google Shape;1814;p72"/>
            <p:cNvSpPr/>
            <p:nvPr/>
          </p:nvSpPr>
          <p:spPr>
            <a:xfrm>
              <a:off x="3892792" y="2978345"/>
              <a:ext cx="372255" cy="460373"/>
            </a:xfrm>
            <a:custGeom>
              <a:avLst/>
              <a:gdLst/>
              <a:ahLst/>
              <a:cxnLst/>
              <a:rect l="l" t="t" r="r" b="b"/>
              <a:pathLst>
                <a:path w="372255" h="460373" extrusionOk="0">
                  <a:moveTo>
                    <a:pt x="358498" y="47656"/>
                  </a:moveTo>
                  <a:lnTo>
                    <a:pt x="321003" y="47656"/>
                  </a:lnTo>
                  <a:lnTo>
                    <a:pt x="321003" y="13757"/>
                  </a:lnTo>
                  <a:cubicBezTo>
                    <a:pt x="321003" y="6159"/>
                    <a:pt x="314843" y="0"/>
                    <a:pt x="307245" y="0"/>
                  </a:cubicBezTo>
                  <a:lnTo>
                    <a:pt x="13640" y="0"/>
                  </a:lnTo>
                  <a:cubicBezTo>
                    <a:pt x="6105" y="0"/>
                    <a:pt x="0" y="6159"/>
                    <a:pt x="0" y="13748"/>
                  </a:cubicBezTo>
                  <a:lnTo>
                    <a:pt x="0" y="398969"/>
                  </a:lnTo>
                  <a:cubicBezTo>
                    <a:pt x="0" y="406558"/>
                    <a:pt x="6105" y="412718"/>
                    <a:pt x="13640" y="412718"/>
                  </a:cubicBezTo>
                  <a:lnTo>
                    <a:pt x="51253" y="412718"/>
                  </a:lnTo>
                  <a:lnTo>
                    <a:pt x="51253" y="446616"/>
                  </a:lnTo>
                  <a:cubicBezTo>
                    <a:pt x="51253" y="454214"/>
                    <a:pt x="57412" y="460373"/>
                    <a:pt x="65010" y="460373"/>
                  </a:cubicBezTo>
                  <a:lnTo>
                    <a:pt x="358498" y="460373"/>
                  </a:lnTo>
                  <a:cubicBezTo>
                    <a:pt x="366105" y="460373"/>
                    <a:pt x="372255" y="454214"/>
                    <a:pt x="372255" y="446625"/>
                  </a:cubicBezTo>
                  <a:lnTo>
                    <a:pt x="372255" y="61404"/>
                  </a:lnTo>
                  <a:cubicBezTo>
                    <a:pt x="372255" y="53815"/>
                    <a:pt x="366096" y="47656"/>
                    <a:pt x="358498" y="47656"/>
                  </a:cubicBezTo>
                  <a:close/>
                  <a:moveTo>
                    <a:pt x="52152" y="60514"/>
                  </a:moveTo>
                  <a:lnTo>
                    <a:pt x="52152" y="384843"/>
                  </a:lnTo>
                  <a:lnTo>
                    <a:pt x="27874" y="384843"/>
                  </a:lnTo>
                  <a:lnTo>
                    <a:pt x="27874" y="26975"/>
                  </a:lnTo>
                  <a:lnTo>
                    <a:pt x="293128" y="26975"/>
                  </a:lnTo>
                  <a:lnTo>
                    <a:pt x="293128" y="46757"/>
                  </a:lnTo>
                  <a:lnTo>
                    <a:pt x="65909" y="46757"/>
                  </a:lnTo>
                  <a:cubicBezTo>
                    <a:pt x="58311" y="46757"/>
                    <a:pt x="52152" y="52916"/>
                    <a:pt x="52152" y="60514"/>
                  </a:cubicBezTo>
                  <a:close/>
                  <a:moveTo>
                    <a:pt x="345280" y="432499"/>
                  </a:moveTo>
                  <a:lnTo>
                    <a:pt x="79127" y="432499"/>
                  </a:lnTo>
                  <a:lnTo>
                    <a:pt x="79127" y="74631"/>
                  </a:lnTo>
                  <a:lnTo>
                    <a:pt x="345280" y="74631"/>
                  </a:lnTo>
                  <a:lnTo>
                    <a:pt x="345280" y="432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23" name="Google Shape;1815;p72"/>
            <p:cNvSpPr/>
            <p:nvPr/>
          </p:nvSpPr>
          <p:spPr>
            <a:xfrm>
              <a:off x="4006278" y="3109443"/>
              <a:ext cx="159159" cy="159166"/>
            </a:xfrm>
            <a:custGeom>
              <a:avLst/>
              <a:gdLst/>
              <a:ahLst/>
              <a:cxnLst/>
              <a:rect l="l" t="t" r="r" b="b"/>
              <a:pathLst>
                <a:path w="159159" h="159166" extrusionOk="0">
                  <a:moveTo>
                    <a:pt x="145402" y="65819"/>
                  </a:moveTo>
                  <a:lnTo>
                    <a:pt x="93331" y="65819"/>
                  </a:lnTo>
                  <a:lnTo>
                    <a:pt x="93331" y="13757"/>
                  </a:lnTo>
                  <a:cubicBezTo>
                    <a:pt x="93331" y="6159"/>
                    <a:pt x="87163" y="0"/>
                    <a:pt x="79565" y="0"/>
                  </a:cubicBezTo>
                  <a:cubicBezTo>
                    <a:pt x="35164" y="0"/>
                    <a:pt x="-865" y="36569"/>
                    <a:pt x="16" y="81168"/>
                  </a:cubicBezTo>
                  <a:cubicBezTo>
                    <a:pt x="843" y="123105"/>
                    <a:pt x="34562" y="157507"/>
                    <a:pt x="76472" y="159108"/>
                  </a:cubicBezTo>
                  <a:cubicBezTo>
                    <a:pt x="121763" y="160834"/>
                    <a:pt x="159159" y="124490"/>
                    <a:pt x="159159" y="79576"/>
                  </a:cubicBezTo>
                  <a:cubicBezTo>
                    <a:pt x="159159" y="71987"/>
                    <a:pt x="153009" y="65819"/>
                    <a:pt x="145402" y="65819"/>
                  </a:cubicBezTo>
                  <a:close/>
                  <a:moveTo>
                    <a:pt x="80114" y="132016"/>
                  </a:moveTo>
                  <a:cubicBezTo>
                    <a:pt x="51403" y="132016"/>
                    <a:pt x="28052" y="108655"/>
                    <a:pt x="28052" y="79936"/>
                  </a:cubicBezTo>
                  <a:cubicBezTo>
                    <a:pt x="28052" y="56000"/>
                    <a:pt x="44300" y="35769"/>
                    <a:pt x="66356" y="29717"/>
                  </a:cubicBezTo>
                  <a:lnTo>
                    <a:pt x="66356" y="79936"/>
                  </a:lnTo>
                  <a:cubicBezTo>
                    <a:pt x="66356" y="87534"/>
                    <a:pt x="72516" y="93693"/>
                    <a:pt x="80114" y="93693"/>
                  </a:cubicBezTo>
                  <a:lnTo>
                    <a:pt x="130341" y="93693"/>
                  </a:lnTo>
                  <a:cubicBezTo>
                    <a:pt x="124299" y="115759"/>
                    <a:pt x="104076" y="132016"/>
                    <a:pt x="80114" y="1320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24" name="Google Shape;1816;p72"/>
            <p:cNvSpPr/>
            <p:nvPr/>
          </p:nvSpPr>
          <p:spPr>
            <a:xfrm>
              <a:off x="4110399" y="3072038"/>
              <a:ext cx="93342" cy="93333"/>
            </a:xfrm>
            <a:custGeom>
              <a:avLst/>
              <a:gdLst/>
              <a:ahLst/>
              <a:cxnLst/>
              <a:rect l="l" t="t" r="r" b="b"/>
              <a:pathLst>
                <a:path w="93342" h="93333" extrusionOk="0">
                  <a:moveTo>
                    <a:pt x="13865" y="0"/>
                  </a:moveTo>
                  <a:cubicBezTo>
                    <a:pt x="6222" y="-9"/>
                    <a:pt x="0" y="6114"/>
                    <a:pt x="0" y="13757"/>
                  </a:cubicBezTo>
                  <a:lnTo>
                    <a:pt x="0" y="79576"/>
                  </a:lnTo>
                  <a:cubicBezTo>
                    <a:pt x="0" y="87174"/>
                    <a:pt x="6150" y="93334"/>
                    <a:pt x="13757" y="93334"/>
                  </a:cubicBezTo>
                  <a:lnTo>
                    <a:pt x="79585" y="93334"/>
                  </a:lnTo>
                  <a:cubicBezTo>
                    <a:pt x="87102" y="93334"/>
                    <a:pt x="93325" y="87309"/>
                    <a:pt x="93342" y="79792"/>
                  </a:cubicBezTo>
                  <a:cubicBezTo>
                    <a:pt x="93459" y="35499"/>
                    <a:pt x="57394" y="54"/>
                    <a:pt x="13865" y="0"/>
                  </a:cubicBezTo>
                  <a:close/>
                  <a:moveTo>
                    <a:pt x="26975" y="65459"/>
                  </a:moveTo>
                  <a:lnTo>
                    <a:pt x="26975" y="28998"/>
                  </a:lnTo>
                  <a:cubicBezTo>
                    <a:pt x="44653" y="33845"/>
                    <a:pt x="58590" y="47782"/>
                    <a:pt x="63445" y="65459"/>
                  </a:cubicBezTo>
                  <a:lnTo>
                    <a:pt x="26975" y="654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25" name="Google Shape;1817;p72"/>
            <p:cNvSpPr/>
            <p:nvPr/>
          </p:nvSpPr>
          <p:spPr>
            <a:xfrm>
              <a:off x="3994309" y="3299347"/>
              <a:ext cx="218010" cy="27874"/>
            </a:xfrm>
            <a:custGeom>
              <a:avLst/>
              <a:gdLst/>
              <a:ahLst/>
              <a:cxnLst/>
              <a:rect l="l" t="t" r="r" b="b"/>
              <a:pathLst>
                <a:path w="218010" h="27874" extrusionOk="0">
                  <a:moveTo>
                    <a:pt x="217606" y="10502"/>
                  </a:moveTo>
                  <a:cubicBezTo>
                    <a:pt x="216140" y="4262"/>
                    <a:pt x="210331" y="0"/>
                    <a:pt x="203920" y="0"/>
                  </a:cubicBezTo>
                  <a:lnTo>
                    <a:pt x="13756" y="0"/>
                  </a:lnTo>
                  <a:cubicBezTo>
                    <a:pt x="5034" y="0"/>
                    <a:pt x="-1773" y="8209"/>
                    <a:pt x="412" y="17399"/>
                  </a:cubicBezTo>
                  <a:cubicBezTo>
                    <a:pt x="1896" y="23630"/>
                    <a:pt x="7686" y="27874"/>
                    <a:pt x="14088" y="27874"/>
                  </a:cubicBezTo>
                  <a:lnTo>
                    <a:pt x="204253" y="27874"/>
                  </a:lnTo>
                  <a:cubicBezTo>
                    <a:pt x="212948" y="27874"/>
                    <a:pt x="219773" y="19701"/>
                    <a:pt x="217606" y="105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26" name="Google Shape;1818;p72"/>
            <p:cNvSpPr/>
            <p:nvPr/>
          </p:nvSpPr>
          <p:spPr>
            <a:xfrm>
              <a:off x="3994308" y="3351499"/>
              <a:ext cx="218020" cy="27874"/>
            </a:xfrm>
            <a:custGeom>
              <a:avLst/>
              <a:gdLst/>
              <a:ahLst/>
              <a:cxnLst/>
              <a:rect l="l" t="t" r="r" b="b"/>
              <a:pathLst>
                <a:path w="218020" h="27874" extrusionOk="0">
                  <a:moveTo>
                    <a:pt x="217606" y="10502"/>
                  </a:moveTo>
                  <a:cubicBezTo>
                    <a:pt x="216141" y="4262"/>
                    <a:pt x="210332" y="0"/>
                    <a:pt x="203921" y="0"/>
                  </a:cubicBezTo>
                  <a:lnTo>
                    <a:pt x="13756" y="0"/>
                  </a:lnTo>
                  <a:cubicBezTo>
                    <a:pt x="4989" y="0"/>
                    <a:pt x="-1808" y="8290"/>
                    <a:pt x="431" y="17471"/>
                  </a:cubicBezTo>
                  <a:cubicBezTo>
                    <a:pt x="1941" y="23666"/>
                    <a:pt x="7723" y="27874"/>
                    <a:pt x="14098" y="27874"/>
                  </a:cubicBezTo>
                  <a:lnTo>
                    <a:pt x="204263" y="27874"/>
                  </a:lnTo>
                  <a:cubicBezTo>
                    <a:pt x="212958" y="27874"/>
                    <a:pt x="219782" y="19701"/>
                    <a:pt x="217615" y="105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grpSp>
      <p:grpSp>
        <p:nvGrpSpPr>
          <p:cNvPr id="27" name="Google Shape;1847;p72"/>
          <p:cNvGrpSpPr/>
          <p:nvPr/>
        </p:nvGrpSpPr>
        <p:grpSpPr>
          <a:xfrm>
            <a:off x="2643988" y="579372"/>
            <a:ext cx="460364" cy="440582"/>
            <a:chOff x="3309250" y="2368709"/>
            <a:chExt cx="460364" cy="440582"/>
          </a:xfrm>
        </p:grpSpPr>
        <p:sp>
          <p:nvSpPr>
            <p:cNvPr id="28" name="Google Shape;1848;p72"/>
            <p:cNvSpPr/>
            <p:nvPr/>
          </p:nvSpPr>
          <p:spPr>
            <a:xfrm>
              <a:off x="3309250" y="2368709"/>
              <a:ext cx="460364" cy="440582"/>
            </a:xfrm>
            <a:custGeom>
              <a:avLst/>
              <a:gdLst/>
              <a:ahLst/>
              <a:cxnLst/>
              <a:rect l="l" t="t" r="r" b="b"/>
              <a:pathLst>
                <a:path w="460364" h="440582" extrusionOk="0">
                  <a:moveTo>
                    <a:pt x="446706" y="0"/>
                  </a:moveTo>
                  <a:lnTo>
                    <a:pt x="13658" y="0"/>
                  </a:lnTo>
                  <a:cubicBezTo>
                    <a:pt x="6114" y="0"/>
                    <a:pt x="0" y="6114"/>
                    <a:pt x="0" y="13658"/>
                  </a:cubicBezTo>
                  <a:lnTo>
                    <a:pt x="0" y="426924"/>
                  </a:lnTo>
                  <a:cubicBezTo>
                    <a:pt x="0" y="434468"/>
                    <a:pt x="6114" y="440583"/>
                    <a:pt x="13658" y="440583"/>
                  </a:cubicBezTo>
                  <a:lnTo>
                    <a:pt x="446706" y="440583"/>
                  </a:lnTo>
                  <a:cubicBezTo>
                    <a:pt x="454250" y="440583"/>
                    <a:pt x="460365" y="434468"/>
                    <a:pt x="460365" y="426924"/>
                  </a:cubicBezTo>
                  <a:lnTo>
                    <a:pt x="460365" y="13658"/>
                  </a:lnTo>
                  <a:cubicBezTo>
                    <a:pt x="460365" y="6114"/>
                    <a:pt x="454250" y="0"/>
                    <a:pt x="446706" y="0"/>
                  </a:cubicBezTo>
                  <a:close/>
                  <a:moveTo>
                    <a:pt x="433390" y="413617"/>
                  </a:moveTo>
                  <a:lnTo>
                    <a:pt x="27865" y="413617"/>
                  </a:lnTo>
                  <a:lnTo>
                    <a:pt x="27865" y="27874"/>
                  </a:lnTo>
                  <a:lnTo>
                    <a:pt x="433390" y="27874"/>
                  </a:lnTo>
                  <a:lnTo>
                    <a:pt x="433390" y="413617"/>
                  </a:lnTo>
                  <a:lnTo>
                    <a:pt x="433390" y="41361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29" name="Google Shape;1849;p72"/>
            <p:cNvSpPr/>
            <p:nvPr/>
          </p:nvSpPr>
          <p:spPr>
            <a:xfrm>
              <a:off x="3383863" y="2424683"/>
              <a:ext cx="62051" cy="86454"/>
            </a:xfrm>
            <a:custGeom>
              <a:avLst/>
              <a:gdLst/>
              <a:ahLst/>
              <a:cxnLst/>
              <a:rect l="l" t="t" r="r" b="b"/>
              <a:pathLst>
                <a:path w="62051" h="86454" extrusionOk="0">
                  <a:moveTo>
                    <a:pt x="39572" y="8047"/>
                  </a:moveTo>
                  <a:lnTo>
                    <a:pt x="39572" y="34681"/>
                  </a:lnTo>
                  <a:lnTo>
                    <a:pt x="26723" y="10179"/>
                  </a:lnTo>
                  <a:cubicBezTo>
                    <a:pt x="22155" y="1403"/>
                    <a:pt x="19062" y="0"/>
                    <a:pt x="11455" y="0"/>
                  </a:cubicBezTo>
                  <a:cubicBezTo>
                    <a:pt x="4604" y="0"/>
                    <a:pt x="0" y="3255"/>
                    <a:pt x="0" y="8111"/>
                  </a:cubicBezTo>
                  <a:lnTo>
                    <a:pt x="0" y="78299"/>
                  </a:lnTo>
                  <a:cubicBezTo>
                    <a:pt x="0" y="88919"/>
                    <a:pt x="22479" y="88928"/>
                    <a:pt x="22479" y="78299"/>
                  </a:cubicBezTo>
                  <a:lnTo>
                    <a:pt x="22479" y="51217"/>
                  </a:lnTo>
                  <a:lnTo>
                    <a:pt x="38475" y="80341"/>
                  </a:lnTo>
                  <a:cubicBezTo>
                    <a:pt x="41425" y="85763"/>
                    <a:pt x="46496" y="86455"/>
                    <a:pt x="50596" y="86455"/>
                  </a:cubicBezTo>
                  <a:cubicBezTo>
                    <a:pt x="57340" y="86455"/>
                    <a:pt x="62051" y="83119"/>
                    <a:pt x="62051" y="78344"/>
                  </a:cubicBezTo>
                  <a:lnTo>
                    <a:pt x="62051" y="8047"/>
                  </a:lnTo>
                  <a:cubicBezTo>
                    <a:pt x="62051" y="-2473"/>
                    <a:pt x="39572" y="-2482"/>
                    <a:pt x="39572" y="8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30" name="Google Shape;1850;p72"/>
            <p:cNvSpPr/>
            <p:nvPr/>
          </p:nvSpPr>
          <p:spPr>
            <a:xfrm>
              <a:off x="3459411" y="2424458"/>
              <a:ext cx="56939" cy="86320"/>
            </a:xfrm>
            <a:custGeom>
              <a:avLst/>
              <a:gdLst/>
              <a:ahLst/>
              <a:cxnLst/>
              <a:rect l="l" t="t" r="r" b="b"/>
              <a:pathLst>
                <a:path w="56939" h="86320" extrusionOk="0">
                  <a:moveTo>
                    <a:pt x="49076" y="65639"/>
                  </a:moveTo>
                  <a:lnTo>
                    <a:pt x="22470" y="65639"/>
                  </a:lnTo>
                  <a:lnTo>
                    <a:pt x="22470" y="53051"/>
                  </a:lnTo>
                  <a:lnTo>
                    <a:pt x="36416" y="53051"/>
                  </a:lnTo>
                  <a:cubicBezTo>
                    <a:pt x="47134" y="53051"/>
                    <a:pt x="46999" y="34168"/>
                    <a:pt x="36416" y="34168"/>
                  </a:cubicBezTo>
                  <a:lnTo>
                    <a:pt x="22470" y="34168"/>
                  </a:lnTo>
                  <a:lnTo>
                    <a:pt x="22470" y="20681"/>
                  </a:lnTo>
                  <a:lnTo>
                    <a:pt x="49076" y="20681"/>
                  </a:lnTo>
                  <a:cubicBezTo>
                    <a:pt x="59462" y="20681"/>
                    <a:pt x="59660" y="0"/>
                    <a:pt x="49076" y="0"/>
                  </a:cubicBezTo>
                  <a:lnTo>
                    <a:pt x="10143" y="0"/>
                  </a:lnTo>
                  <a:cubicBezTo>
                    <a:pt x="4262" y="0"/>
                    <a:pt x="0" y="3408"/>
                    <a:pt x="0" y="8111"/>
                  </a:cubicBezTo>
                  <a:lnTo>
                    <a:pt x="0" y="78210"/>
                  </a:lnTo>
                  <a:cubicBezTo>
                    <a:pt x="0" y="82912"/>
                    <a:pt x="4271" y="86320"/>
                    <a:pt x="10143" y="86320"/>
                  </a:cubicBezTo>
                  <a:lnTo>
                    <a:pt x="49076" y="86320"/>
                  </a:lnTo>
                  <a:cubicBezTo>
                    <a:pt x="59660" y="86320"/>
                    <a:pt x="59453" y="65639"/>
                    <a:pt x="49076" y="656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31" name="Google Shape;1851;p72"/>
            <p:cNvSpPr/>
            <p:nvPr/>
          </p:nvSpPr>
          <p:spPr>
            <a:xfrm>
              <a:off x="3520740" y="2424850"/>
              <a:ext cx="106292" cy="86784"/>
            </a:xfrm>
            <a:custGeom>
              <a:avLst/>
              <a:gdLst/>
              <a:ahLst/>
              <a:cxnLst/>
              <a:rect l="l" t="t" r="r" b="b"/>
              <a:pathLst>
                <a:path w="106292" h="86784" extrusionOk="0">
                  <a:moveTo>
                    <a:pt x="84291" y="5164"/>
                  </a:moveTo>
                  <a:lnTo>
                    <a:pt x="70453" y="51858"/>
                  </a:lnTo>
                  <a:lnTo>
                    <a:pt x="64096" y="24649"/>
                  </a:lnTo>
                  <a:cubicBezTo>
                    <a:pt x="62118" y="15747"/>
                    <a:pt x="44179" y="15792"/>
                    <a:pt x="42219" y="24622"/>
                  </a:cubicBezTo>
                  <a:lnTo>
                    <a:pt x="35853" y="51858"/>
                  </a:lnTo>
                  <a:lnTo>
                    <a:pt x="22024" y="5182"/>
                  </a:lnTo>
                  <a:cubicBezTo>
                    <a:pt x="19065" y="-5158"/>
                    <a:pt x="-3081" y="1496"/>
                    <a:pt x="363" y="11854"/>
                  </a:cubicBezTo>
                  <a:lnTo>
                    <a:pt x="22302" y="79121"/>
                  </a:lnTo>
                  <a:cubicBezTo>
                    <a:pt x="25593" y="89578"/>
                    <a:pt x="47740" y="89146"/>
                    <a:pt x="50078" y="78887"/>
                  </a:cubicBezTo>
                  <a:lnTo>
                    <a:pt x="53144" y="64905"/>
                  </a:lnTo>
                  <a:lnTo>
                    <a:pt x="56219" y="78905"/>
                  </a:lnTo>
                  <a:cubicBezTo>
                    <a:pt x="58521" y="88967"/>
                    <a:pt x="80352" y="89749"/>
                    <a:pt x="83967" y="79184"/>
                  </a:cubicBezTo>
                  <a:lnTo>
                    <a:pt x="105925" y="11872"/>
                  </a:lnTo>
                  <a:cubicBezTo>
                    <a:pt x="109396" y="1478"/>
                    <a:pt x="87213" y="-5131"/>
                    <a:pt x="84282" y="5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40" name="Google Shape;1852;p72"/>
            <p:cNvSpPr/>
            <p:nvPr/>
          </p:nvSpPr>
          <p:spPr>
            <a:xfrm>
              <a:off x="3631278" y="2424206"/>
              <a:ext cx="59623" cy="87856"/>
            </a:xfrm>
            <a:custGeom>
              <a:avLst/>
              <a:gdLst/>
              <a:ahLst/>
              <a:cxnLst/>
              <a:rect l="l" t="t" r="r" b="b"/>
              <a:pathLst>
                <a:path w="59623" h="87856" extrusionOk="0">
                  <a:moveTo>
                    <a:pt x="24664" y="23909"/>
                  </a:moveTo>
                  <a:cubicBezTo>
                    <a:pt x="24664" y="21553"/>
                    <a:pt x="27919" y="20024"/>
                    <a:pt x="32963" y="20024"/>
                  </a:cubicBezTo>
                  <a:cubicBezTo>
                    <a:pt x="41434" y="20024"/>
                    <a:pt x="42980" y="24215"/>
                    <a:pt x="48078" y="24215"/>
                  </a:cubicBezTo>
                  <a:cubicBezTo>
                    <a:pt x="54840" y="24215"/>
                    <a:pt x="57646" y="16545"/>
                    <a:pt x="57646" y="12436"/>
                  </a:cubicBezTo>
                  <a:cubicBezTo>
                    <a:pt x="57646" y="890"/>
                    <a:pt x="38754" y="0"/>
                    <a:pt x="32963" y="0"/>
                  </a:cubicBezTo>
                  <a:cubicBezTo>
                    <a:pt x="18676" y="0"/>
                    <a:pt x="1987" y="6699"/>
                    <a:pt x="1987" y="25563"/>
                  </a:cubicBezTo>
                  <a:cubicBezTo>
                    <a:pt x="1987" y="52637"/>
                    <a:pt x="36956" y="52260"/>
                    <a:pt x="36956" y="62411"/>
                  </a:cubicBezTo>
                  <a:cubicBezTo>
                    <a:pt x="36956" y="66835"/>
                    <a:pt x="29808" y="66961"/>
                    <a:pt x="28989" y="66961"/>
                  </a:cubicBezTo>
                  <a:cubicBezTo>
                    <a:pt x="19629" y="66961"/>
                    <a:pt x="16940" y="58797"/>
                    <a:pt x="10233" y="58797"/>
                  </a:cubicBezTo>
                  <a:cubicBezTo>
                    <a:pt x="4082" y="58797"/>
                    <a:pt x="0" y="66017"/>
                    <a:pt x="0" y="70791"/>
                  </a:cubicBezTo>
                  <a:cubicBezTo>
                    <a:pt x="0" y="91023"/>
                    <a:pt x="59624" y="99439"/>
                    <a:pt x="59624" y="60640"/>
                  </a:cubicBezTo>
                  <a:cubicBezTo>
                    <a:pt x="59624" y="31893"/>
                    <a:pt x="24655" y="31390"/>
                    <a:pt x="24655" y="239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41" name="Google Shape;1853;p72"/>
            <p:cNvSpPr/>
            <p:nvPr/>
          </p:nvSpPr>
          <p:spPr>
            <a:xfrm>
              <a:off x="3366797" y="2608787"/>
              <a:ext cx="139362" cy="153748"/>
            </a:xfrm>
            <a:custGeom>
              <a:avLst/>
              <a:gdLst/>
              <a:ahLst/>
              <a:cxnLst/>
              <a:rect l="l" t="t" r="r" b="b"/>
              <a:pathLst>
                <a:path w="139362" h="153748" extrusionOk="0">
                  <a:moveTo>
                    <a:pt x="125703" y="0"/>
                  </a:moveTo>
                  <a:lnTo>
                    <a:pt x="13658" y="0"/>
                  </a:lnTo>
                  <a:cubicBezTo>
                    <a:pt x="6114" y="0"/>
                    <a:pt x="0" y="6114"/>
                    <a:pt x="0" y="13658"/>
                  </a:cubicBezTo>
                  <a:lnTo>
                    <a:pt x="0" y="140090"/>
                  </a:lnTo>
                  <a:cubicBezTo>
                    <a:pt x="0" y="147634"/>
                    <a:pt x="6114" y="153749"/>
                    <a:pt x="13658" y="153749"/>
                  </a:cubicBezTo>
                  <a:lnTo>
                    <a:pt x="125703" y="153749"/>
                  </a:lnTo>
                  <a:cubicBezTo>
                    <a:pt x="133248" y="153749"/>
                    <a:pt x="139362" y="147634"/>
                    <a:pt x="139362" y="140090"/>
                  </a:cubicBezTo>
                  <a:lnTo>
                    <a:pt x="139362" y="13658"/>
                  </a:lnTo>
                  <a:cubicBezTo>
                    <a:pt x="139362" y="6114"/>
                    <a:pt x="133248" y="0"/>
                    <a:pt x="125703" y="0"/>
                  </a:cubicBezTo>
                  <a:close/>
                  <a:moveTo>
                    <a:pt x="112387" y="125883"/>
                  </a:moveTo>
                  <a:lnTo>
                    <a:pt x="27865" y="125883"/>
                  </a:lnTo>
                  <a:lnTo>
                    <a:pt x="27865" y="26975"/>
                  </a:lnTo>
                  <a:lnTo>
                    <a:pt x="112387" y="26975"/>
                  </a:lnTo>
                  <a:lnTo>
                    <a:pt x="112387" y="125883"/>
                  </a:lnTo>
                  <a:lnTo>
                    <a:pt x="112387" y="1258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rgbClr val="7B879D"/>
                </a:solidFill>
                <a:latin typeface="Arial" panose="020B0604020202020204"/>
                <a:ea typeface="Arial" panose="020B0604020202020204"/>
                <a:cs typeface="Arial" panose="020B0604020202020204"/>
                <a:sym typeface="Arial" panose="020B0604020202020204"/>
              </a:endParaRPr>
            </a:p>
          </p:txBody>
        </p:sp>
        <p:sp>
          <p:nvSpPr>
            <p:cNvPr id="1442" name="Google Shape;1854;p72"/>
            <p:cNvSpPr/>
            <p:nvPr/>
          </p:nvSpPr>
          <p:spPr>
            <a:xfrm>
              <a:off x="3367197" y="2541349"/>
              <a:ext cx="335667" cy="26975"/>
            </a:xfrm>
            <a:custGeom>
              <a:avLst/>
              <a:gdLst/>
              <a:ahLst/>
              <a:cxnLst/>
              <a:rect l="l" t="t" r="r" b="b"/>
              <a:pathLst>
                <a:path w="335667" h="26975" extrusionOk="0">
                  <a:moveTo>
                    <a:pt x="322005" y="0"/>
                  </a:moveTo>
                  <a:lnTo>
                    <a:pt x="13923" y="0"/>
                  </a:lnTo>
                  <a:cubicBezTo>
                    <a:pt x="6631" y="0"/>
                    <a:pt x="337" y="5593"/>
                    <a:pt x="13" y="12876"/>
                  </a:cubicBezTo>
                  <a:cubicBezTo>
                    <a:pt x="-328" y="20600"/>
                    <a:pt x="5912" y="26975"/>
                    <a:pt x="13663" y="26975"/>
                  </a:cubicBezTo>
                  <a:lnTo>
                    <a:pt x="321744" y="26975"/>
                  </a:lnTo>
                  <a:cubicBezTo>
                    <a:pt x="329037" y="26975"/>
                    <a:pt x="335331" y="21382"/>
                    <a:pt x="335655" y="14099"/>
                  </a:cubicBezTo>
                  <a:cubicBezTo>
                    <a:pt x="335996" y="6375"/>
                    <a:pt x="329756" y="0"/>
                    <a:pt x="3220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43" name="Google Shape;1855;p72"/>
            <p:cNvSpPr/>
            <p:nvPr/>
          </p:nvSpPr>
          <p:spPr>
            <a:xfrm>
              <a:off x="3558674" y="2608787"/>
              <a:ext cx="143012" cy="26975"/>
            </a:xfrm>
            <a:custGeom>
              <a:avLst/>
              <a:gdLst/>
              <a:ahLst/>
              <a:cxnLst/>
              <a:rect l="l" t="t" r="r" b="b"/>
              <a:pathLst>
                <a:path w="143012" h="26975" extrusionOk="0">
                  <a:moveTo>
                    <a:pt x="129521" y="0"/>
                  </a:moveTo>
                  <a:lnTo>
                    <a:pt x="13915" y="0"/>
                  </a:lnTo>
                  <a:cubicBezTo>
                    <a:pt x="6632" y="0"/>
                    <a:pt x="337" y="5602"/>
                    <a:pt x="14" y="12876"/>
                  </a:cubicBezTo>
                  <a:cubicBezTo>
                    <a:pt x="-328" y="20600"/>
                    <a:pt x="5840" y="26975"/>
                    <a:pt x="13492" y="26975"/>
                  </a:cubicBezTo>
                  <a:lnTo>
                    <a:pt x="129098" y="26975"/>
                  </a:lnTo>
                  <a:cubicBezTo>
                    <a:pt x="136381" y="26975"/>
                    <a:pt x="142675" y="21373"/>
                    <a:pt x="142999" y="14099"/>
                  </a:cubicBezTo>
                  <a:cubicBezTo>
                    <a:pt x="143341" y="6375"/>
                    <a:pt x="137173" y="0"/>
                    <a:pt x="12952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44" name="Google Shape;1856;p72"/>
            <p:cNvSpPr/>
            <p:nvPr/>
          </p:nvSpPr>
          <p:spPr>
            <a:xfrm>
              <a:off x="3558674" y="2667233"/>
              <a:ext cx="143012" cy="26975"/>
            </a:xfrm>
            <a:custGeom>
              <a:avLst/>
              <a:gdLst/>
              <a:ahLst/>
              <a:cxnLst/>
              <a:rect l="l" t="t" r="r" b="b"/>
              <a:pathLst>
                <a:path w="143012" h="26975" extrusionOk="0">
                  <a:moveTo>
                    <a:pt x="129521" y="0"/>
                  </a:moveTo>
                  <a:lnTo>
                    <a:pt x="13915" y="0"/>
                  </a:lnTo>
                  <a:cubicBezTo>
                    <a:pt x="6632" y="0"/>
                    <a:pt x="337" y="5602"/>
                    <a:pt x="14" y="12876"/>
                  </a:cubicBezTo>
                  <a:cubicBezTo>
                    <a:pt x="-328" y="20600"/>
                    <a:pt x="5840" y="26975"/>
                    <a:pt x="13492" y="26975"/>
                  </a:cubicBezTo>
                  <a:lnTo>
                    <a:pt x="129098" y="26975"/>
                  </a:lnTo>
                  <a:cubicBezTo>
                    <a:pt x="136381" y="26975"/>
                    <a:pt x="142675" y="21373"/>
                    <a:pt x="142999" y="14099"/>
                  </a:cubicBezTo>
                  <a:cubicBezTo>
                    <a:pt x="143341" y="6375"/>
                    <a:pt x="137173" y="0"/>
                    <a:pt x="12952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45" name="Google Shape;1857;p72"/>
            <p:cNvSpPr/>
            <p:nvPr/>
          </p:nvSpPr>
          <p:spPr>
            <a:xfrm>
              <a:off x="3558674" y="2726578"/>
              <a:ext cx="143012" cy="26975"/>
            </a:xfrm>
            <a:custGeom>
              <a:avLst/>
              <a:gdLst/>
              <a:ahLst/>
              <a:cxnLst/>
              <a:rect l="l" t="t" r="r" b="b"/>
              <a:pathLst>
                <a:path w="143012" h="26975" extrusionOk="0">
                  <a:moveTo>
                    <a:pt x="129521" y="0"/>
                  </a:moveTo>
                  <a:lnTo>
                    <a:pt x="13915" y="0"/>
                  </a:lnTo>
                  <a:cubicBezTo>
                    <a:pt x="6632" y="0"/>
                    <a:pt x="337" y="5602"/>
                    <a:pt x="14" y="12876"/>
                  </a:cubicBezTo>
                  <a:cubicBezTo>
                    <a:pt x="-328" y="20600"/>
                    <a:pt x="5840" y="26975"/>
                    <a:pt x="13492" y="26975"/>
                  </a:cubicBezTo>
                  <a:lnTo>
                    <a:pt x="129098" y="26975"/>
                  </a:lnTo>
                  <a:cubicBezTo>
                    <a:pt x="136381" y="26975"/>
                    <a:pt x="142675" y="21373"/>
                    <a:pt x="142999" y="14099"/>
                  </a:cubicBezTo>
                  <a:cubicBezTo>
                    <a:pt x="143341" y="6375"/>
                    <a:pt x="137173" y="0"/>
                    <a:pt x="12952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grpSp>
      <p:grpSp>
        <p:nvGrpSpPr>
          <p:cNvPr id="1446" name="Google Shape;1899;p72"/>
          <p:cNvGrpSpPr/>
          <p:nvPr/>
        </p:nvGrpSpPr>
        <p:grpSpPr>
          <a:xfrm>
            <a:off x="8138581" y="2311885"/>
            <a:ext cx="461065" cy="446886"/>
            <a:chOff x="7254672" y="1567552"/>
            <a:chExt cx="461065" cy="446886"/>
          </a:xfrm>
        </p:grpSpPr>
        <p:sp>
          <p:nvSpPr>
            <p:cNvPr id="1447" name="Google Shape;1900;p72"/>
            <p:cNvSpPr/>
            <p:nvPr/>
          </p:nvSpPr>
          <p:spPr>
            <a:xfrm>
              <a:off x="7254672" y="1675452"/>
              <a:ext cx="259604" cy="259611"/>
            </a:xfrm>
            <a:custGeom>
              <a:avLst/>
              <a:gdLst/>
              <a:ahLst/>
              <a:cxnLst/>
              <a:rect l="l" t="t" r="r" b="b"/>
              <a:pathLst>
                <a:path w="259604" h="259611" extrusionOk="0">
                  <a:moveTo>
                    <a:pt x="251971" y="115993"/>
                  </a:moveTo>
                  <a:lnTo>
                    <a:pt x="143980" y="115993"/>
                  </a:lnTo>
                  <a:lnTo>
                    <a:pt x="143980" y="7472"/>
                  </a:lnTo>
                  <a:cubicBezTo>
                    <a:pt x="143980" y="3345"/>
                    <a:pt x="140636" y="0"/>
                    <a:pt x="136508" y="0"/>
                  </a:cubicBezTo>
                  <a:lnTo>
                    <a:pt x="129801" y="0"/>
                  </a:lnTo>
                  <a:cubicBezTo>
                    <a:pt x="31549" y="0"/>
                    <a:pt x="-41554" y="109725"/>
                    <a:pt x="26594" y="213076"/>
                  </a:cubicBezTo>
                  <a:cubicBezTo>
                    <a:pt x="31863" y="221069"/>
                    <a:pt x="38742" y="227894"/>
                    <a:pt x="46736" y="233154"/>
                  </a:cubicBezTo>
                  <a:cubicBezTo>
                    <a:pt x="152370" y="302606"/>
                    <a:pt x="264577" y="224612"/>
                    <a:pt x="259434" y="123096"/>
                  </a:cubicBezTo>
                  <a:cubicBezTo>
                    <a:pt x="259236" y="119122"/>
                    <a:pt x="255945" y="116002"/>
                    <a:pt x="251971" y="116002"/>
                  </a:cubicBezTo>
                  <a:close/>
                  <a:moveTo>
                    <a:pt x="27413" y="133203"/>
                  </a:moveTo>
                  <a:cubicBezTo>
                    <a:pt x="25803" y="80008"/>
                    <a:pt x="65079" y="35481"/>
                    <a:pt x="116106" y="28746"/>
                  </a:cubicBezTo>
                  <a:lnTo>
                    <a:pt x="116106" y="130056"/>
                  </a:lnTo>
                  <a:cubicBezTo>
                    <a:pt x="116106" y="137680"/>
                    <a:pt x="122293" y="143867"/>
                    <a:pt x="129918" y="143867"/>
                  </a:cubicBezTo>
                  <a:lnTo>
                    <a:pt x="230813" y="143867"/>
                  </a:lnTo>
                  <a:cubicBezTo>
                    <a:pt x="223908" y="194751"/>
                    <a:pt x="179408" y="233855"/>
                    <a:pt x="126294" y="232192"/>
                  </a:cubicBezTo>
                  <a:cubicBezTo>
                    <a:pt x="72596" y="230510"/>
                    <a:pt x="29040" y="186901"/>
                    <a:pt x="27413" y="1332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60" name="Google Shape;1901;p72"/>
            <p:cNvSpPr/>
            <p:nvPr/>
          </p:nvSpPr>
          <p:spPr>
            <a:xfrm>
              <a:off x="7416627" y="1630727"/>
              <a:ext cx="143264" cy="143623"/>
            </a:xfrm>
            <a:custGeom>
              <a:avLst/>
              <a:gdLst/>
              <a:ahLst/>
              <a:cxnLst/>
              <a:rect l="l" t="t" r="r" b="b"/>
              <a:pathLst>
                <a:path w="143264" h="143623" extrusionOk="0">
                  <a:moveTo>
                    <a:pt x="9" y="13811"/>
                  </a:moveTo>
                  <a:lnTo>
                    <a:pt x="9" y="129813"/>
                  </a:lnTo>
                  <a:cubicBezTo>
                    <a:pt x="9" y="137438"/>
                    <a:pt x="6195" y="143624"/>
                    <a:pt x="13820" y="143624"/>
                  </a:cubicBezTo>
                  <a:lnTo>
                    <a:pt x="129453" y="143624"/>
                  </a:lnTo>
                  <a:cubicBezTo>
                    <a:pt x="137087" y="143624"/>
                    <a:pt x="143264" y="137429"/>
                    <a:pt x="143264" y="129795"/>
                  </a:cubicBezTo>
                  <a:cubicBezTo>
                    <a:pt x="143255" y="58104"/>
                    <a:pt x="84656" y="0"/>
                    <a:pt x="13811" y="0"/>
                  </a:cubicBezTo>
                  <a:cubicBezTo>
                    <a:pt x="6186" y="0"/>
                    <a:pt x="0" y="6186"/>
                    <a:pt x="0" y="13811"/>
                  </a:cubicBezTo>
                  <a:close/>
                  <a:moveTo>
                    <a:pt x="26984" y="115750"/>
                  </a:moveTo>
                  <a:lnTo>
                    <a:pt x="26984" y="28360"/>
                  </a:lnTo>
                  <a:cubicBezTo>
                    <a:pt x="72104" y="34663"/>
                    <a:pt x="107918" y="70603"/>
                    <a:pt x="114059" y="115750"/>
                  </a:cubicBezTo>
                  <a:lnTo>
                    <a:pt x="26984" y="1157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61" name="Google Shape;1902;p72"/>
            <p:cNvSpPr/>
            <p:nvPr/>
          </p:nvSpPr>
          <p:spPr>
            <a:xfrm>
              <a:off x="7585884" y="1567552"/>
              <a:ext cx="99731" cy="27874"/>
            </a:xfrm>
            <a:custGeom>
              <a:avLst/>
              <a:gdLst/>
              <a:ahLst/>
              <a:cxnLst/>
              <a:rect l="l" t="t" r="r" b="b"/>
              <a:pathLst>
                <a:path w="99731" h="27874" extrusionOk="0">
                  <a:moveTo>
                    <a:pt x="85792" y="0"/>
                  </a:moveTo>
                  <a:lnTo>
                    <a:pt x="14137" y="0"/>
                  </a:lnTo>
                  <a:cubicBezTo>
                    <a:pt x="7726" y="0"/>
                    <a:pt x="1909" y="4244"/>
                    <a:pt x="416" y="10484"/>
                  </a:cubicBezTo>
                  <a:cubicBezTo>
                    <a:pt x="-1796" y="19683"/>
                    <a:pt x="5119" y="27874"/>
                    <a:pt x="13939" y="27874"/>
                  </a:cubicBezTo>
                  <a:lnTo>
                    <a:pt x="85594" y="27874"/>
                  </a:lnTo>
                  <a:cubicBezTo>
                    <a:pt x="92005" y="27874"/>
                    <a:pt x="97823" y="23630"/>
                    <a:pt x="99316" y="17390"/>
                  </a:cubicBezTo>
                  <a:cubicBezTo>
                    <a:pt x="101527" y="8191"/>
                    <a:pt x="94613" y="0"/>
                    <a:pt x="857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62" name="Google Shape;1903;p72"/>
            <p:cNvSpPr/>
            <p:nvPr/>
          </p:nvSpPr>
          <p:spPr>
            <a:xfrm>
              <a:off x="7585749" y="1609813"/>
              <a:ext cx="129988" cy="27874"/>
            </a:xfrm>
            <a:custGeom>
              <a:avLst/>
              <a:gdLst/>
              <a:ahLst/>
              <a:cxnLst/>
              <a:rect l="l" t="t" r="r" b="b"/>
              <a:pathLst>
                <a:path w="129988" h="27874" extrusionOk="0">
                  <a:moveTo>
                    <a:pt x="116049" y="0"/>
                  </a:moveTo>
                  <a:lnTo>
                    <a:pt x="14137" y="0"/>
                  </a:lnTo>
                  <a:cubicBezTo>
                    <a:pt x="7726" y="0"/>
                    <a:pt x="1909" y="4244"/>
                    <a:pt x="416" y="10484"/>
                  </a:cubicBezTo>
                  <a:cubicBezTo>
                    <a:pt x="-1796" y="19683"/>
                    <a:pt x="5119" y="27874"/>
                    <a:pt x="13939" y="27874"/>
                  </a:cubicBezTo>
                  <a:lnTo>
                    <a:pt x="115851" y="27874"/>
                  </a:lnTo>
                  <a:cubicBezTo>
                    <a:pt x="122262" y="27874"/>
                    <a:pt x="128080" y="23630"/>
                    <a:pt x="129572" y="17390"/>
                  </a:cubicBezTo>
                  <a:cubicBezTo>
                    <a:pt x="131784" y="8191"/>
                    <a:pt x="124879" y="0"/>
                    <a:pt x="1160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63" name="Google Shape;1904;p72"/>
            <p:cNvSpPr/>
            <p:nvPr/>
          </p:nvSpPr>
          <p:spPr>
            <a:xfrm>
              <a:off x="7549180" y="1791444"/>
              <a:ext cx="68584" cy="27874"/>
            </a:xfrm>
            <a:custGeom>
              <a:avLst/>
              <a:gdLst/>
              <a:ahLst/>
              <a:cxnLst/>
              <a:rect l="l" t="t" r="r" b="b"/>
              <a:pathLst>
                <a:path w="68584" h="27874" extrusionOk="0">
                  <a:moveTo>
                    <a:pt x="54645" y="0"/>
                  </a:moveTo>
                  <a:lnTo>
                    <a:pt x="14137" y="0"/>
                  </a:lnTo>
                  <a:cubicBezTo>
                    <a:pt x="7726" y="0"/>
                    <a:pt x="1909" y="4244"/>
                    <a:pt x="416" y="10484"/>
                  </a:cubicBezTo>
                  <a:cubicBezTo>
                    <a:pt x="-1796" y="19683"/>
                    <a:pt x="5119" y="27874"/>
                    <a:pt x="13939" y="27874"/>
                  </a:cubicBezTo>
                  <a:lnTo>
                    <a:pt x="54447" y="27874"/>
                  </a:lnTo>
                  <a:cubicBezTo>
                    <a:pt x="60858" y="27874"/>
                    <a:pt x="66676" y="23630"/>
                    <a:pt x="68168" y="17390"/>
                  </a:cubicBezTo>
                  <a:cubicBezTo>
                    <a:pt x="70380" y="8191"/>
                    <a:pt x="63466" y="0"/>
                    <a:pt x="5464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64" name="Google Shape;1905;p72"/>
            <p:cNvSpPr/>
            <p:nvPr/>
          </p:nvSpPr>
          <p:spPr>
            <a:xfrm>
              <a:off x="7626382" y="1791444"/>
              <a:ext cx="84463" cy="27874"/>
            </a:xfrm>
            <a:custGeom>
              <a:avLst/>
              <a:gdLst/>
              <a:ahLst/>
              <a:cxnLst/>
              <a:rect l="l" t="t" r="r" b="b"/>
              <a:pathLst>
                <a:path w="84463" h="27874" extrusionOk="0">
                  <a:moveTo>
                    <a:pt x="70524" y="0"/>
                  </a:moveTo>
                  <a:lnTo>
                    <a:pt x="14137" y="0"/>
                  </a:lnTo>
                  <a:cubicBezTo>
                    <a:pt x="7726" y="0"/>
                    <a:pt x="1909" y="4244"/>
                    <a:pt x="416" y="10484"/>
                  </a:cubicBezTo>
                  <a:cubicBezTo>
                    <a:pt x="-1796" y="19683"/>
                    <a:pt x="5119" y="27874"/>
                    <a:pt x="13939" y="27874"/>
                  </a:cubicBezTo>
                  <a:lnTo>
                    <a:pt x="70326" y="27874"/>
                  </a:lnTo>
                  <a:cubicBezTo>
                    <a:pt x="76738" y="27874"/>
                    <a:pt x="82555" y="23630"/>
                    <a:pt x="84048" y="17390"/>
                  </a:cubicBezTo>
                  <a:cubicBezTo>
                    <a:pt x="86260" y="8191"/>
                    <a:pt x="79345" y="0"/>
                    <a:pt x="7052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65" name="Google Shape;1906;p72"/>
            <p:cNvSpPr/>
            <p:nvPr/>
          </p:nvSpPr>
          <p:spPr>
            <a:xfrm>
              <a:off x="7548766" y="1833705"/>
              <a:ext cx="162421" cy="27874"/>
            </a:xfrm>
            <a:custGeom>
              <a:avLst/>
              <a:gdLst/>
              <a:ahLst/>
              <a:cxnLst/>
              <a:rect l="l" t="t" r="r" b="b"/>
              <a:pathLst>
                <a:path w="162421" h="27874" extrusionOk="0">
                  <a:moveTo>
                    <a:pt x="148491" y="0"/>
                  </a:moveTo>
                  <a:lnTo>
                    <a:pt x="14137" y="0"/>
                  </a:lnTo>
                  <a:cubicBezTo>
                    <a:pt x="7726" y="0"/>
                    <a:pt x="1909" y="4244"/>
                    <a:pt x="416" y="10484"/>
                  </a:cubicBezTo>
                  <a:cubicBezTo>
                    <a:pt x="-1796" y="19683"/>
                    <a:pt x="5119" y="27874"/>
                    <a:pt x="13939" y="27874"/>
                  </a:cubicBezTo>
                  <a:lnTo>
                    <a:pt x="148284" y="27874"/>
                  </a:lnTo>
                  <a:cubicBezTo>
                    <a:pt x="154695" y="27874"/>
                    <a:pt x="160512" y="23630"/>
                    <a:pt x="162005" y="17390"/>
                  </a:cubicBezTo>
                  <a:cubicBezTo>
                    <a:pt x="164217" y="8200"/>
                    <a:pt x="157312" y="0"/>
                    <a:pt x="14848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66" name="Google Shape;1907;p72"/>
            <p:cNvSpPr/>
            <p:nvPr/>
          </p:nvSpPr>
          <p:spPr>
            <a:xfrm>
              <a:off x="7548766" y="1876865"/>
              <a:ext cx="162421" cy="27874"/>
            </a:xfrm>
            <a:custGeom>
              <a:avLst/>
              <a:gdLst/>
              <a:ahLst/>
              <a:cxnLst/>
              <a:rect l="l" t="t" r="r" b="b"/>
              <a:pathLst>
                <a:path w="162421" h="27874" extrusionOk="0">
                  <a:moveTo>
                    <a:pt x="148491" y="0"/>
                  </a:moveTo>
                  <a:lnTo>
                    <a:pt x="14137" y="0"/>
                  </a:lnTo>
                  <a:cubicBezTo>
                    <a:pt x="7726" y="0"/>
                    <a:pt x="1909" y="4244"/>
                    <a:pt x="416" y="10484"/>
                  </a:cubicBezTo>
                  <a:cubicBezTo>
                    <a:pt x="-1796" y="19683"/>
                    <a:pt x="5119" y="27874"/>
                    <a:pt x="13939" y="27874"/>
                  </a:cubicBezTo>
                  <a:lnTo>
                    <a:pt x="148284" y="27874"/>
                  </a:lnTo>
                  <a:cubicBezTo>
                    <a:pt x="154695" y="27874"/>
                    <a:pt x="160512" y="23630"/>
                    <a:pt x="162005" y="17390"/>
                  </a:cubicBezTo>
                  <a:cubicBezTo>
                    <a:pt x="164217" y="8200"/>
                    <a:pt x="157312" y="0"/>
                    <a:pt x="14848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67" name="Google Shape;1908;p72"/>
            <p:cNvSpPr/>
            <p:nvPr/>
          </p:nvSpPr>
          <p:spPr>
            <a:xfrm>
              <a:off x="7472526" y="1944303"/>
              <a:ext cx="99731" cy="27874"/>
            </a:xfrm>
            <a:custGeom>
              <a:avLst/>
              <a:gdLst/>
              <a:ahLst/>
              <a:cxnLst/>
              <a:rect l="l" t="t" r="r" b="b"/>
              <a:pathLst>
                <a:path w="99731" h="27874" extrusionOk="0">
                  <a:moveTo>
                    <a:pt x="85792" y="0"/>
                  </a:moveTo>
                  <a:lnTo>
                    <a:pt x="14137" y="0"/>
                  </a:lnTo>
                  <a:cubicBezTo>
                    <a:pt x="7726" y="0"/>
                    <a:pt x="1909" y="4244"/>
                    <a:pt x="416" y="10484"/>
                  </a:cubicBezTo>
                  <a:cubicBezTo>
                    <a:pt x="-1796" y="19683"/>
                    <a:pt x="5119" y="27874"/>
                    <a:pt x="13939" y="27874"/>
                  </a:cubicBezTo>
                  <a:lnTo>
                    <a:pt x="85594" y="27874"/>
                  </a:lnTo>
                  <a:cubicBezTo>
                    <a:pt x="92005" y="27874"/>
                    <a:pt x="97823" y="23630"/>
                    <a:pt x="99316" y="17390"/>
                  </a:cubicBezTo>
                  <a:cubicBezTo>
                    <a:pt x="101527" y="8191"/>
                    <a:pt x="94613" y="0"/>
                    <a:pt x="857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68" name="Google Shape;1909;p72"/>
            <p:cNvSpPr/>
            <p:nvPr/>
          </p:nvSpPr>
          <p:spPr>
            <a:xfrm>
              <a:off x="7472229" y="1986564"/>
              <a:ext cx="165334" cy="27874"/>
            </a:xfrm>
            <a:custGeom>
              <a:avLst/>
              <a:gdLst/>
              <a:ahLst/>
              <a:cxnLst/>
              <a:rect l="l" t="t" r="r" b="b"/>
              <a:pathLst>
                <a:path w="165334" h="27874" extrusionOk="0">
                  <a:moveTo>
                    <a:pt x="151395" y="0"/>
                  </a:moveTo>
                  <a:lnTo>
                    <a:pt x="14137" y="0"/>
                  </a:lnTo>
                  <a:cubicBezTo>
                    <a:pt x="7726" y="0"/>
                    <a:pt x="1909" y="4244"/>
                    <a:pt x="416" y="10484"/>
                  </a:cubicBezTo>
                  <a:cubicBezTo>
                    <a:pt x="-1796" y="19683"/>
                    <a:pt x="5119" y="27874"/>
                    <a:pt x="13939" y="27874"/>
                  </a:cubicBezTo>
                  <a:lnTo>
                    <a:pt x="151197" y="27874"/>
                  </a:lnTo>
                  <a:cubicBezTo>
                    <a:pt x="157609" y="27874"/>
                    <a:pt x="163426" y="23630"/>
                    <a:pt x="164919" y="17390"/>
                  </a:cubicBezTo>
                  <a:cubicBezTo>
                    <a:pt x="167131" y="8191"/>
                    <a:pt x="160216" y="0"/>
                    <a:pt x="15139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69" name="Google Shape;1910;p72"/>
            <p:cNvSpPr/>
            <p:nvPr/>
          </p:nvSpPr>
          <p:spPr>
            <a:xfrm>
              <a:off x="7490368" y="1567552"/>
              <a:ext cx="82384" cy="73716"/>
            </a:xfrm>
            <a:custGeom>
              <a:avLst/>
              <a:gdLst/>
              <a:ahLst/>
              <a:cxnLst/>
              <a:rect l="l" t="t" r="r" b="b"/>
              <a:pathLst>
                <a:path w="82384" h="73716" extrusionOk="0">
                  <a:moveTo>
                    <a:pt x="68445" y="0"/>
                  </a:moveTo>
                  <a:lnTo>
                    <a:pt x="14405" y="0"/>
                  </a:lnTo>
                  <a:cubicBezTo>
                    <a:pt x="6447" y="0"/>
                    <a:pt x="0" y="6447"/>
                    <a:pt x="0" y="14405"/>
                  </a:cubicBezTo>
                  <a:lnTo>
                    <a:pt x="0" y="64686"/>
                  </a:lnTo>
                  <a:cubicBezTo>
                    <a:pt x="0" y="65873"/>
                    <a:pt x="459" y="67024"/>
                    <a:pt x="1304" y="67869"/>
                  </a:cubicBezTo>
                  <a:cubicBezTo>
                    <a:pt x="13362" y="79864"/>
                    <a:pt x="27874" y="71520"/>
                    <a:pt x="27874" y="59777"/>
                  </a:cubicBezTo>
                  <a:lnTo>
                    <a:pt x="27874" y="33521"/>
                  </a:lnTo>
                  <a:cubicBezTo>
                    <a:pt x="27874" y="30401"/>
                    <a:pt x="30401" y="27874"/>
                    <a:pt x="33521" y="27874"/>
                  </a:cubicBezTo>
                  <a:lnTo>
                    <a:pt x="73354" y="27874"/>
                  </a:lnTo>
                  <a:cubicBezTo>
                    <a:pt x="74541" y="27874"/>
                    <a:pt x="75692" y="27416"/>
                    <a:pt x="76537" y="26570"/>
                  </a:cubicBezTo>
                  <a:cubicBezTo>
                    <a:pt x="88532" y="14513"/>
                    <a:pt x="80188" y="0"/>
                    <a:pt x="6844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70" name="Google Shape;1911;p72"/>
            <p:cNvSpPr/>
            <p:nvPr/>
          </p:nvSpPr>
          <p:spPr>
            <a:xfrm>
              <a:off x="7366283" y="1940721"/>
              <a:ext cx="82382" cy="73716"/>
            </a:xfrm>
            <a:custGeom>
              <a:avLst/>
              <a:gdLst/>
              <a:ahLst/>
              <a:cxnLst/>
              <a:rect l="l" t="t" r="r" b="b"/>
              <a:pathLst>
                <a:path w="82382" h="73716" extrusionOk="0">
                  <a:moveTo>
                    <a:pt x="68445" y="45843"/>
                  </a:moveTo>
                  <a:lnTo>
                    <a:pt x="33521" y="45843"/>
                  </a:lnTo>
                  <a:cubicBezTo>
                    <a:pt x="30401" y="45843"/>
                    <a:pt x="27874" y="43316"/>
                    <a:pt x="27874" y="40196"/>
                  </a:cubicBezTo>
                  <a:lnTo>
                    <a:pt x="27874" y="9031"/>
                  </a:lnTo>
                  <a:cubicBezTo>
                    <a:pt x="27874" y="7844"/>
                    <a:pt x="27416" y="6693"/>
                    <a:pt x="26571" y="5848"/>
                  </a:cubicBezTo>
                  <a:cubicBezTo>
                    <a:pt x="14513" y="-6147"/>
                    <a:pt x="0" y="2197"/>
                    <a:pt x="0" y="13940"/>
                  </a:cubicBezTo>
                  <a:lnTo>
                    <a:pt x="0" y="59312"/>
                  </a:lnTo>
                  <a:cubicBezTo>
                    <a:pt x="0" y="67270"/>
                    <a:pt x="6447" y="73717"/>
                    <a:pt x="14405" y="73717"/>
                  </a:cubicBezTo>
                  <a:lnTo>
                    <a:pt x="73345" y="73717"/>
                  </a:lnTo>
                  <a:cubicBezTo>
                    <a:pt x="74532" y="73717"/>
                    <a:pt x="75683" y="73258"/>
                    <a:pt x="76528" y="72413"/>
                  </a:cubicBezTo>
                  <a:cubicBezTo>
                    <a:pt x="88532" y="60355"/>
                    <a:pt x="80188" y="45843"/>
                    <a:pt x="68445" y="458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grpSp>
      <p:grpSp>
        <p:nvGrpSpPr>
          <p:cNvPr id="1471" name="Google Shape;1919;p72"/>
          <p:cNvGrpSpPr/>
          <p:nvPr/>
        </p:nvGrpSpPr>
        <p:grpSpPr>
          <a:xfrm>
            <a:off x="6471203" y="727873"/>
            <a:ext cx="258069" cy="460382"/>
            <a:chOff x="5712706" y="1559459"/>
            <a:chExt cx="258069" cy="460382"/>
          </a:xfrm>
        </p:grpSpPr>
        <p:sp>
          <p:nvSpPr>
            <p:cNvPr id="1472" name="Google Shape;1920;p72"/>
            <p:cNvSpPr/>
            <p:nvPr/>
          </p:nvSpPr>
          <p:spPr>
            <a:xfrm>
              <a:off x="5712706" y="1559459"/>
              <a:ext cx="258069" cy="460382"/>
            </a:xfrm>
            <a:custGeom>
              <a:avLst/>
              <a:gdLst/>
              <a:ahLst/>
              <a:cxnLst/>
              <a:rect l="l" t="t" r="r" b="b"/>
              <a:pathLst>
                <a:path w="258069" h="460382" extrusionOk="0">
                  <a:moveTo>
                    <a:pt x="223245" y="0"/>
                  </a:moveTo>
                  <a:lnTo>
                    <a:pt x="34825" y="0"/>
                  </a:lnTo>
                  <a:cubicBezTo>
                    <a:pt x="15591" y="0"/>
                    <a:pt x="0" y="15592"/>
                    <a:pt x="0" y="34825"/>
                  </a:cubicBezTo>
                  <a:lnTo>
                    <a:pt x="0" y="425558"/>
                  </a:lnTo>
                  <a:cubicBezTo>
                    <a:pt x="0" y="444791"/>
                    <a:pt x="15591" y="460382"/>
                    <a:pt x="34825" y="460382"/>
                  </a:cubicBezTo>
                  <a:lnTo>
                    <a:pt x="223245" y="460382"/>
                  </a:lnTo>
                  <a:cubicBezTo>
                    <a:pt x="242478" y="460382"/>
                    <a:pt x="258070" y="444791"/>
                    <a:pt x="258070" y="425558"/>
                  </a:cubicBezTo>
                  <a:lnTo>
                    <a:pt x="258070" y="34825"/>
                  </a:lnTo>
                  <a:cubicBezTo>
                    <a:pt x="258070" y="15592"/>
                    <a:pt x="242478" y="0"/>
                    <a:pt x="223245" y="0"/>
                  </a:cubicBezTo>
                  <a:close/>
                  <a:moveTo>
                    <a:pt x="34537" y="26975"/>
                  </a:moveTo>
                  <a:lnTo>
                    <a:pt x="222643" y="26975"/>
                  </a:lnTo>
                  <a:cubicBezTo>
                    <a:pt x="226797" y="26975"/>
                    <a:pt x="230196" y="30374"/>
                    <a:pt x="230196" y="34528"/>
                  </a:cubicBezTo>
                  <a:lnTo>
                    <a:pt x="230196" y="67438"/>
                  </a:lnTo>
                  <a:lnTo>
                    <a:pt x="26984" y="67438"/>
                  </a:lnTo>
                  <a:lnTo>
                    <a:pt x="26984" y="34528"/>
                  </a:lnTo>
                  <a:cubicBezTo>
                    <a:pt x="26984" y="30374"/>
                    <a:pt x="30383" y="26975"/>
                    <a:pt x="34537" y="26975"/>
                  </a:cubicBezTo>
                  <a:close/>
                  <a:moveTo>
                    <a:pt x="230196" y="425306"/>
                  </a:moveTo>
                  <a:cubicBezTo>
                    <a:pt x="230196" y="429271"/>
                    <a:pt x="226968" y="432499"/>
                    <a:pt x="223002" y="432499"/>
                  </a:cubicBezTo>
                  <a:lnTo>
                    <a:pt x="34537" y="432499"/>
                  </a:lnTo>
                  <a:cubicBezTo>
                    <a:pt x="30383" y="432499"/>
                    <a:pt x="26984" y="429100"/>
                    <a:pt x="26984" y="424946"/>
                  </a:cubicBezTo>
                  <a:lnTo>
                    <a:pt x="26984" y="392936"/>
                  </a:lnTo>
                  <a:lnTo>
                    <a:pt x="230196" y="392936"/>
                  </a:lnTo>
                  <a:lnTo>
                    <a:pt x="230196" y="425306"/>
                  </a:lnTo>
                  <a:lnTo>
                    <a:pt x="230196" y="425306"/>
                  </a:lnTo>
                  <a:close/>
                  <a:moveTo>
                    <a:pt x="230196" y="365062"/>
                  </a:moveTo>
                  <a:lnTo>
                    <a:pt x="26984" y="365062"/>
                  </a:lnTo>
                  <a:lnTo>
                    <a:pt x="26984" y="94413"/>
                  </a:lnTo>
                  <a:lnTo>
                    <a:pt x="230196" y="94413"/>
                  </a:lnTo>
                  <a:lnTo>
                    <a:pt x="230196" y="365062"/>
                  </a:lnTo>
                  <a:lnTo>
                    <a:pt x="230196" y="3650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73" name="Google Shape;1921;p72"/>
            <p:cNvSpPr/>
            <p:nvPr/>
          </p:nvSpPr>
          <p:spPr>
            <a:xfrm>
              <a:off x="5794022" y="1591829"/>
              <a:ext cx="95015" cy="26975"/>
            </a:xfrm>
            <a:custGeom>
              <a:avLst/>
              <a:gdLst/>
              <a:ahLst/>
              <a:cxnLst/>
              <a:rect l="l" t="t" r="r" b="b"/>
              <a:pathLst>
                <a:path w="95015" h="26975" extrusionOk="0">
                  <a:moveTo>
                    <a:pt x="81532" y="0"/>
                  </a:moveTo>
                  <a:lnTo>
                    <a:pt x="13915" y="0"/>
                  </a:lnTo>
                  <a:cubicBezTo>
                    <a:pt x="6632" y="0"/>
                    <a:pt x="338" y="5602"/>
                    <a:pt x="14" y="12876"/>
                  </a:cubicBezTo>
                  <a:cubicBezTo>
                    <a:pt x="-328" y="20600"/>
                    <a:pt x="5831" y="26975"/>
                    <a:pt x="13483" y="26975"/>
                  </a:cubicBezTo>
                  <a:lnTo>
                    <a:pt x="81101" y="26975"/>
                  </a:lnTo>
                  <a:cubicBezTo>
                    <a:pt x="88384" y="26975"/>
                    <a:pt x="94678" y="21373"/>
                    <a:pt x="95002" y="14099"/>
                  </a:cubicBezTo>
                  <a:cubicBezTo>
                    <a:pt x="95343" y="6375"/>
                    <a:pt x="89175" y="0"/>
                    <a:pt x="8153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74" name="Google Shape;1922;p72"/>
            <p:cNvSpPr/>
            <p:nvPr/>
          </p:nvSpPr>
          <p:spPr>
            <a:xfrm>
              <a:off x="5764915" y="1832806"/>
              <a:ext cx="113647" cy="26975"/>
            </a:xfrm>
            <a:custGeom>
              <a:avLst/>
              <a:gdLst/>
              <a:ahLst/>
              <a:cxnLst/>
              <a:rect l="l" t="t" r="r" b="b"/>
              <a:pathLst>
                <a:path w="113647" h="26975" extrusionOk="0">
                  <a:moveTo>
                    <a:pt x="113642" y="12867"/>
                  </a:moveTo>
                  <a:cubicBezTo>
                    <a:pt x="113318" y="5593"/>
                    <a:pt x="107024" y="0"/>
                    <a:pt x="99741" y="0"/>
                  </a:cubicBezTo>
                  <a:lnTo>
                    <a:pt x="13484" y="0"/>
                  </a:lnTo>
                  <a:cubicBezTo>
                    <a:pt x="5823" y="0"/>
                    <a:pt x="-337" y="6384"/>
                    <a:pt x="14" y="14108"/>
                  </a:cubicBezTo>
                  <a:cubicBezTo>
                    <a:pt x="338" y="21382"/>
                    <a:pt x="6632" y="26975"/>
                    <a:pt x="13906" y="26975"/>
                  </a:cubicBezTo>
                  <a:lnTo>
                    <a:pt x="100163" y="26975"/>
                  </a:lnTo>
                  <a:cubicBezTo>
                    <a:pt x="107815" y="26975"/>
                    <a:pt x="113984" y="20591"/>
                    <a:pt x="113633" y="128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75" name="Google Shape;1923;p72"/>
            <p:cNvSpPr/>
            <p:nvPr/>
          </p:nvSpPr>
          <p:spPr>
            <a:xfrm>
              <a:off x="5765154" y="1875067"/>
              <a:ext cx="157669" cy="26975"/>
            </a:xfrm>
            <a:custGeom>
              <a:avLst/>
              <a:gdLst/>
              <a:ahLst/>
              <a:cxnLst/>
              <a:rect l="l" t="t" r="r" b="b"/>
              <a:pathLst>
                <a:path w="157669" h="26975" extrusionOk="0">
                  <a:moveTo>
                    <a:pt x="144182" y="0"/>
                  </a:moveTo>
                  <a:lnTo>
                    <a:pt x="13488" y="0"/>
                  </a:lnTo>
                  <a:cubicBezTo>
                    <a:pt x="6033" y="0"/>
                    <a:pt x="0" y="6042"/>
                    <a:pt x="0" y="13488"/>
                  </a:cubicBezTo>
                  <a:cubicBezTo>
                    <a:pt x="0" y="20933"/>
                    <a:pt x="6033" y="26975"/>
                    <a:pt x="13488" y="26975"/>
                  </a:cubicBezTo>
                  <a:lnTo>
                    <a:pt x="144182" y="26975"/>
                  </a:lnTo>
                  <a:cubicBezTo>
                    <a:pt x="151635" y="26975"/>
                    <a:pt x="157669" y="20933"/>
                    <a:pt x="157669" y="13488"/>
                  </a:cubicBezTo>
                  <a:cubicBezTo>
                    <a:pt x="157669" y="6042"/>
                    <a:pt x="151635" y="0"/>
                    <a:pt x="14418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76" name="Google Shape;1924;p72"/>
            <p:cNvSpPr/>
            <p:nvPr/>
          </p:nvSpPr>
          <p:spPr>
            <a:xfrm>
              <a:off x="5764875" y="1667827"/>
              <a:ext cx="162916" cy="139802"/>
            </a:xfrm>
            <a:custGeom>
              <a:avLst/>
              <a:gdLst/>
              <a:ahLst/>
              <a:cxnLst/>
              <a:rect l="l" t="t" r="r" b="b"/>
              <a:pathLst>
                <a:path w="162916" h="139802" extrusionOk="0">
                  <a:moveTo>
                    <a:pt x="144622" y="112827"/>
                  </a:moveTo>
                  <a:lnTo>
                    <a:pt x="121378" y="112827"/>
                  </a:lnTo>
                  <a:lnTo>
                    <a:pt x="121378" y="86725"/>
                  </a:lnTo>
                  <a:lnTo>
                    <a:pt x="158712" y="49571"/>
                  </a:lnTo>
                  <a:cubicBezTo>
                    <a:pt x="163936" y="44374"/>
                    <a:pt x="164422" y="35868"/>
                    <a:pt x="159440" y="30446"/>
                  </a:cubicBezTo>
                  <a:cubicBezTo>
                    <a:pt x="154135" y="24673"/>
                    <a:pt x="145125" y="24529"/>
                    <a:pt x="139640" y="29996"/>
                  </a:cubicBezTo>
                  <a:lnTo>
                    <a:pt x="105077" y="64398"/>
                  </a:lnTo>
                  <a:lnTo>
                    <a:pt x="70225" y="46550"/>
                  </a:lnTo>
                  <a:cubicBezTo>
                    <a:pt x="65126" y="43942"/>
                    <a:pt x="58797" y="44859"/>
                    <a:pt x="52106" y="50488"/>
                  </a:cubicBezTo>
                  <a:lnTo>
                    <a:pt x="26975" y="69317"/>
                  </a:lnTo>
                  <a:lnTo>
                    <a:pt x="26975" y="13488"/>
                  </a:lnTo>
                  <a:cubicBezTo>
                    <a:pt x="26975" y="6033"/>
                    <a:pt x="20942" y="0"/>
                    <a:pt x="13488" y="0"/>
                  </a:cubicBezTo>
                  <a:cubicBezTo>
                    <a:pt x="6033" y="0"/>
                    <a:pt x="0" y="6033"/>
                    <a:pt x="0" y="13488"/>
                  </a:cubicBezTo>
                  <a:lnTo>
                    <a:pt x="0" y="126315"/>
                  </a:lnTo>
                  <a:cubicBezTo>
                    <a:pt x="0" y="133769"/>
                    <a:pt x="6042" y="139802"/>
                    <a:pt x="13488" y="139802"/>
                  </a:cubicBezTo>
                  <a:lnTo>
                    <a:pt x="144631" y="139802"/>
                  </a:lnTo>
                  <a:cubicBezTo>
                    <a:pt x="152085" y="139802"/>
                    <a:pt x="158119" y="133769"/>
                    <a:pt x="158119" y="126315"/>
                  </a:cubicBezTo>
                  <a:cubicBezTo>
                    <a:pt x="158119" y="118870"/>
                    <a:pt x="152085" y="112827"/>
                    <a:pt x="144631" y="112827"/>
                  </a:cubicBezTo>
                  <a:close/>
                  <a:moveTo>
                    <a:pt x="49445" y="112827"/>
                  </a:moveTo>
                  <a:lnTo>
                    <a:pt x="26966" y="112827"/>
                  </a:lnTo>
                  <a:lnTo>
                    <a:pt x="26966" y="103449"/>
                  </a:lnTo>
                  <a:lnTo>
                    <a:pt x="49445" y="86689"/>
                  </a:lnTo>
                  <a:lnTo>
                    <a:pt x="49445" y="112827"/>
                  </a:lnTo>
                  <a:close/>
                  <a:moveTo>
                    <a:pt x="93504" y="112827"/>
                  </a:moveTo>
                  <a:lnTo>
                    <a:pt x="76420" y="112827"/>
                  </a:lnTo>
                  <a:lnTo>
                    <a:pt x="76420" y="80547"/>
                  </a:lnTo>
                  <a:lnTo>
                    <a:pt x="93504" y="89395"/>
                  </a:lnTo>
                  <a:lnTo>
                    <a:pt x="93504" y="1128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grpSp>
      <p:grpSp>
        <p:nvGrpSpPr>
          <p:cNvPr id="1477" name="Google Shape;1930;p72"/>
          <p:cNvGrpSpPr/>
          <p:nvPr/>
        </p:nvGrpSpPr>
        <p:grpSpPr>
          <a:xfrm>
            <a:off x="4816787" y="549167"/>
            <a:ext cx="460373" cy="460373"/>
            <a:chOff x="4120290" y="1531585"/>
            <a:chExt cx="460373" cy="460373"/>
          </a:xfrm>
        </p:grpSpPr>
        <p:sp>
          <p:nvSpPr>
            <p:cNvPr id="1478" name="Google Shape;1931;p72"/>
            <p:cNvSpPr/>
            <p:nvPr/>
          </p:nvSpPr>
          <p:spPr>
            <a:xfrm>
              <a:off x="4120290" y="1531585"/>
              <a:ext cx="460373" cy="460373"/>
            </a:xfrm>
            <a:custGeom>
              <a:avLst/>
              <a:gdLst/>
              <a:ahLst/>
              <a:cxnLst/>
              <a:rect l="l" t="t" r="r" b="b"/>
              <a:pathLst>
                <a:path w="460373" h="460373" extrusionOk="0">
                  <a:moveTo>
                    <a:pt x="230187" y="0"/>
                  </a:moveTo>
                  <a:cubicBezTo>
                    <a:pt x="102964" y="0"/>
                    <a:pt x="0" y="102955"/>
                    <a:pt x="0" y="230187"/>
                  </a:cubicBezTo>
                  <a:cubicBezTo>
                    <a:pt x="0" y="357419"/>
                    <a:pt x="102955" y="460373"/>
                    <a:pt x="230187" y="460373"/>
                  </a:cubicBezTo>
                  <a:cubicBezTo>
                    <a:pt x="357419" y="460373"/>
                    <a:pt x="460374" y="357419"/>
                    <a:pt x="460374" y="230187"/>
                  </a:cubicBezTo>
                  <a:cubicBezTo>
                    <a:pt x="460374" y="102955"/>
                    <a:pt x="357419" y="0"/>
                    <a:pt x="230187" y="0"/>
                  </a:cubicBezTo>
                  <a:close/>
                  <a:moveTo>
                    <a:pt x="230187" y="432886"/>
                  </a:moveTo>
                  <a:cubicBezTo>
                    <a:pt x="118420" y="432886"/>
                    <a:pt x="27487" y="341953"/>
                    <a:pt x="27487" y="230187"/>
                  </a:cubicBezTo>
                  <a:cubicBezTo>
                    <a:pt x="27487" y="118420"/>
                    <a:pt x="118420" y="27488"/>
                    <a:pt x="230187" y="27488"/>
                  </a:cubicBezTo>
                  <a:cubicBezTo>
                    <a:pt x="341953" y="27488"/>
                    <a:pt x="432877" y="118420"/>
                    <a:pt x="432877" y="230187"/>
                  </a:cubicBezTo>
                  <a:cubicBezTo>
                    <a:pt x="432877" y="341953"/>
                    <a:pt x="341953" y="432886"/>
                    <a:pt x="230187" y="432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79" name="Google Shape;1932;p72"/>
            <p:cNvSpPr/>
            <p:nvPr/>
          </p:nvSpPr>
          <p:spPr>
            <a:xfrm>
              <a:off x="4180336" y="1591631"/>
              <a:ext cx="340280" cy="340280"/>
            </a:xfrm>
            <a:custGeom>
              <a:avLst/>
              <a:gdLst/>
              <a:ahLst/>
              <a:cxnLst/>
              <a:rect l="l" t="t" r="r" b="b"/>
              <a:pathLst>
                <a:path w="340280" h="340280" extrusionOk="0">
                  <a:moveTo>
                    <a:pt x="170140" y="0"/>
                  </a:moveTo>
                  <a:cubicBezTo>
                    <a:pt x="76321" y="0"/>
                    <a:pt x="0" y="76321"/>
                    <a:pt x="0" y="170140"/>
                  </a:cubicBezTo>
                  <a:cubicBezTo>
                    <a:pt x="0" y="263959"/>
                    <a:pt x="76321" y="340281"/>
                    <a:pt x="170140" y="340281"/>
                  </a:cubicBezTo>
                  <a:cubicBezTo>
                    <a:pt x="263959" y="340281"/>
                    <a:pt x="340281" y="263959"/>
                    <a:pt x="340281" y="170140"/>
                  </a:cubicBezTo>
                  <a:cubicBezTo>
                    <a:pt x="340281" y="76321"/>
                    <a:pt x="263959" y="0"/>
                    <a:pt x="170140" y="0"/>
                  </a:cubicBezTo>
                  <a:close/>
                  <a:moveTo>
                    <a:pt x="170140" y="312784"/>
                  </a:moveTo>
                  <a:cubicBezTo>
                    <a:pt x="91481" y="312784"/>
                    <a:pt x="27496" y="248790"/>
                    <a:pt x="27496" y="170140"/>
                  </a:cubicBezTo>
                  <a:cubicBezTo>
                    <a:pt x="27496" y="91490"/>
                    <a:pt x="91490" y="27497"/>
                    <a:pt x="170140" y="27497"/>
                  </a:cubicBezTo>
                  <a:cubicBezTo>
                    <a:pt x="248790" y="27497"/>
                    <a:pt x="312784" y="91490"/>
                    <a:pt x="312784" y="170140"/>
                  </a:cubicBezTo>
                  <a:cubicBezTo>
                    <a:pt x="312784" y="248790"/>
                    <a:pt x="248790" y="312784"/>
                    <a:pt x="170140" y="3127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
          <p:nvSpPr>
            <p:cNvPr id="1480" name="Google Shape;1933;p72"/>
            <p:cNvSpPr/>
            <p:nvPr/>
          </p:nvSpPr>
          <p:spPr>
            <a:xfrm>
              <a:off x="4288891" y="1660825"/>
              <a:ext cx="123261" cy="209852"/>
            </a:xfrm>
            <a:custGeom>
              <a:avLst/>
              <a:gdLst/>
              <a:ahLst/>
              <a:cxnLst/>
              <a:rect l="l" t="t" r="r" b="b"/>
              <a:pathLst>
                <a:path w="123261" h="209852" extrusionOk="0">
                  <a:moveTo>
                    <a:pt x="94378" y="91056"/>
                  </a:moveTo>
                  <a:lnTo>
                    <a:pt x="38171" y="91056"/>
                  </a:lnTo>
                  <a:cubicBezTo>
                    <a:pt x="36912" y="91056"/>
                    <a:pt x="35123" y="90355"/>
                    <a:pt x="34233" y="89465"/>
                  </a:cubicBezTo>
                  <a:cubicBezTo>
                    <a:pt x="21123" y="76337"/>
                    <a:pt x="30367" y="60484"/>
                    <a:pt x="43261" y="60484"/>
                  </a:cubicBezTo>
                  <a:lnTo>
                    <a:pt x="108378" y="60484"/>
                  </a:lnTo>
                  <a:cubicBezTo>
                    <a:pt x="114762" y="60484"/>
                    <a:pt x="120526" y="56258"/>
                    <a:pt x="122037" y="50054"/>
                  </a:cubicBezTo>
                  <a:cubicBezTo>
                    <a:pt x="124285" y="40838"/>
                    <a:pt x="117370" y="32610"/>
                    <a:pt x="108531" y="32610"/>
                  </a:cubicBezTo>
                  <a:lnTo>
                    <a:pt x="81367" y="32610"/>
                  </a:lnTo>
                  <a:lnTo>
                    <a:pt x="81367" y="14078"/>
                  </a:lnTo>
                  <a:cubicBezTo>
                    <a:pt x="81367" y="7676"/>
                    <a:pt x="77123" y="1886"/>
                    <a:pt x="70892" y="411"/>
                  </a:cubicBezTo>
                  <a:cubicBezTo>
                    <a:pt x="61693" y="-1774"/>
                    <a:pt x="53493" y="5051"/>
                    <a:pt x="53493" y="13764"/>
                  </a:cubicBezTo>
                  <a:lnTo>
                    <a:pt x="53493" y="32619"/>
                  </a:lnTo>
                  <a:lnTo>
                    <a:pt x="43279" y="32619"/>
                  </a:lnTo>
                  <a:cubicBezTo>
                    <a:pt x="22319" y="32619"/>
                    <a:pt x="3985" y="47536"/>
                    <a:pt x="586" y="68217"/>
                  </a:cubicBezTo>
                  <a:cubicBezTo>
                    <a:pt x="-3802" y="94896"/>
                    <a:pt x="17041" y="118040"/>
                    <a:pt x="43261" y="118040"/>
                  </a:cubicBezTo>
                  <a:lnTo>
                    <a:pt x="79425" y="118040"/>
                  </a:lnTo>
                  <a:cubicBezTo>
                    <a:pt x="86268" y="118040"/>
                    <a:pt x="93263" y="123462"/>
                    <a:pt x="94612" y="130170"/>
                  </a:cubicBezTo>
                  <a:cubicBezTo>
                    <a:pt x="96581" y="139971"/>
                    <a:pt x="89100" y="148612"/>
                    <a:pt x="79641" y="148612"/>
                  </a:cubicBezTo>
                  <a:lnTo>
                    <a:pt x="14595" y="148612"/>
                  </a:lnTo>
                  <a:cubicBezTo>
                    <a:pt x="8211" y="148612"/>
                    <a:pt x="2447" y="152838"/>
                    <a:pt x="937" y="159042"/>
                  </a:cubicBezTo>
                  <a:cubicBezTo>
                    <a:pt x="-1311" y="168259"/>
                    <a:pt x="5604" y="176486"/>
                    <a:pt x="14442" y="176486"/>
                  </a:cubicBezTo>
                  <a:lnTo>
                    <a:pt x="53484" y="176486"/>
                  </a:lnTo>
                  <a:lnTo>
                    <a:pt x="53484" y="200602"/>
                  </a:lnTo>
                  <a:cubicBezTo>
                    <a:pt x="53484" y="201959"/>
                    <a:pt x="54006" y="203290"/>
                    <a:pt x="54986" y="204234"/>
                  </a:cubicBezTo>
                  <a:cubicBezTo>
                    <a:pt x="67008" y="215869"/>
                    <a:pt x="81358" y="207606"/>
                    <a:pt x="81358" y="196007"/>
                  </a:cubicBezTo>
                  <a:lnTo>
                    <a:pt x="81358" y="176999"/>
                  </a:lnTo>
                  <a:cubicBezTo>
                    <a:pt x="116830" y="175902"/>
                    <a:pt x="141683" y="132211"/>
                    <a:pt x="105627" y="95795"/>
                  </a:cubicBezTo>
                  <a:cubicBezTo>
                    <a:pt x="103073" y="93214"/>
                    <a:pt x="98011" y="91083"/>
                    <a:pt x="94378" y="910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grpSp>
      <p:sp>
        <p:nvSpPr>
          <p:cNvPr id="1481" name="Google Shape;1935;p72"/>
          <p:cNvSpPr/>
          <p:nvPr/>
        </p:nvSpPr>
        <p:spPr>
          <a:xfrm>
            <a:off x="981333" y="1209677"/>
            <a:ext cx="461183" cy="436860"/>
          </a:xfrm>
          <a:custGeom>
            <a:avLst/>
            <a:gdLst/>
            <a:ahLst/>
            <a:cxnLst/>
            <a:rect l="l" t="t" r="r" b="b"/>
            <a:pathLst>
              <a:path w="461183" h="436860" extrusionOk="0">
                <a:moveTo>
                  <a:pt x="446499" y="408986"/>
                </a:moveTo>
                <a:lnTo>
                  <a:pt x="322801" y="408986"/>
                </a:lnTo>
                <a:lnTo>
                  <a:pt x="322801" y="277843"/>
                </a:lnTo>
                <a:lnTo>
                  <a:pt x="395418" y="205298"/>
                </a:lnTo>
                <a:lnTo>
                  <a:pt x="424398" y="234251"/>
                </a:lnTo>
                <a:cubicBezTo>
                  <a:pt x="432374" y="242227"/>
                  <a:pt x="446095" y="237704"/>
                  <a:pt x="447740" y="226527"/>
                </a:cubicBezTo>
                <a:cubicBezTo>
                  <a:pt x="461812" y="130685"/>
                  <a:pt x="461111" y="135837"/>
                  <a:pt x="461174" y="134605"/>
                </a:cubicBezTo>
                <a:cubicBezTo>
                  <a:pt x="461426" y="129894"/>
                  <a:pt x="456741" y="121747"/>
                  <a:pt x="450177" y="120416"/>
                </a:cubicBezTo>
                <a:cubicBezTo>
                  <a:pt x="446625" y="119706"/>
                  <a:pt x="452731" y="119257"/>
                  <a:pt x="354712" y="133589"/>
                </a:cubicBezTo>
                <a:cubicBezTo>
                  <a:pt x="343545" y="135226"/>
                  <a:pt x="338986" y="148920"/>
                  <a:pt x="346980" y="156914"/>
                </a:cubicBezTo>
                <a:lnTo>
                  <a:pt x="375960" y="185867"/>
                </a:lnTo>
                <a:lnTo>
                  <a:pt x="306409" y="255345"/>
                </a:lnTo>
                <a:cubicBezTo>
                  <a:pt x="163523" y="181901"/>
                  <a:pt x="170833" y="184113"/>
                  <a:pt x="163873" y="185687"/>
                </a:cubicBezTo>
                <a:cubicBezTo>
                  <a:pt x="157903" y="187036"/>
                  <a:pt x="164008" y="184401"/>
                  <a:pt x="27874" y="294091"/>
                </a:cubicBezTo>
                <a:lnTo>
                  <a:pt x="27874" y="13748"/>
                </a:lnTo>
                <a:cubicBezTo>
                  <a:pt x="27874" y="13748"/>
                  <a:pt x="21688" y="0"/>
                  <a:pt x="14090" y="0"/>
                </a:cubicBezTo>
                <a:cubicBezTo>
                  <a:pt x="6501" y="0"/>
                  <a:pt x="342" y="6150"/>
                  <a:pt x="0" y="13748"/>
                </a:cubicBezTo>
                <a:lnTo>
                  <a:pt x="0" y="423013"/>
                </a:lnTo>
                <a:cubicBezTo>
                  <a:pt x="351" y="430602"/>
                  <a:pt x="6501" y="436761"/>
                  <a:pt x="14099" y="436860"/>
                </a:cubicBezTo>
                <a:lnTo>
                  <a:pt x="446508" y="436860"/>
                </a:lnTo>
                <a:cubicBezTo>
                  <a:pt x="454097" y="436761"/>
                  <a:pt x="460257" y="430602"/>
                  <a:pt x="460257" y="423013"/>
                </a:cubicBezTo>
                <a:cubicBezTo>
                  <a:pt x="460257" y="415424"/>
                  <a:pt x="446508" y="408986"/>
                  <a:pt x="446508" y="408986"/>
                </a:cubicBezTo>
                <a:close/>
                <a:moveTo>
                  <a:pt x="152858" y="408986"/>
                </a:moveTo>
                <a:lnTo>
                  <a:pt x="27874" y="408986"/>
                </a:lnTo>
                <a:lnTo>
                  <a:pt x="27874" y="329482"/>
                </a:lnTo>
                <a:lnTo>
                  <a:pt x="152858" y="227930"/>
                </a:lnTo>
                <a:lnTo>
                  <a:pt x="152858" y="408986"/>
                </a:lnTo>
                <a:close/>
                <a:moveTo>
                  <a:pt x="294927" y="408986"/>
                </a:moveTo>
                <a:lnTo>
                  <a:pt x="180733" y="408986"/>
                </a:lnTo>
                <a:lnTo>
                  <a:pt x="180733" y="221609"/>
                </a:lnTo>
                <a:lnTo>
                  <a:pt x="294927" y="280531"/>
                </a:lnTo>
                <a:lnTo>
                  <a:pt x="294927" y="408986"/>
                </a:lnTo>
                <a:lnTo>
                  <a:pt x="294927" y="408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panose="020F0502020204030204"/>
              <a:buNone/>
            </a:pPr>
            <a:endParaRPr sz="1800" b="0" i="0" u="none" strike="noStrike" cap="none">
              <a:solidFill>
                <a:srgbClr val="7B879D"/>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4" name="Google Shape;1539;p62"/>
          <p:cNvSpPr txBox="1">
            <a:spLocks noGrp="1"/>
          </p:cNvSpPr>
          <p:nvPr>
            <p:ph type="title" idx="4294967295"/>
          </p:nvPr>
        </p:nvSpPr>
        <p:spPr>
          <a:xfrm>
            <a:off x="153513" y="98367"/>
            <a:ext cx="7699375" cy="10078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4400" dirty="0">
                <a:latin typeface="Times New Roman" panose="02020603050405020304" pitchFamily="18" charset="0"/>
                <a:cs typeface="Times New Roman" panose="02020603050405020304" pitchFamily="18" charset="0"/>
              </a:rPr>
              <a:t>Kết luận:</a:t>
            </a:r>
            <a:endParaRPr sz="4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88295" y="1250327"/>
            <a:ext cx="8100431" cy="2806987"/>
          </a:xfrm>
          <a:prstGeom prst="rect">
            <a:avLst/>
          </a:prstGeom>
          <a:noFill/>
        </p:spPr>
        <p:txBody>
          <a:bodyPr wrap="square">
            <a:spAutoFit/>
          </a:bodyPr>
          <a:lstStyle/>
          <a:p>
            <a:pPr marL="285750" indent="-285750">
              <a:lnSpc>
                <a:spcPct val="150000"/>
              </a:lnSpc>
              <a:buFontTx/>
              <a:buChar char="-"/>
            </a:pPr>
            <a:r>
              <a:rPr lang="vi-VN" sz="2000" b="1" dirty="0">
                <a:latin typeface="Times New Roman" panose="02020603050405020304" pitchFamily="18" charset="0"/>
                <a:cs typeface="Times New Roman" panose="02020603050405020304" pitchFamily="18" charset="0"/>
              </a:rPr>
              <a:t>Kết quả đạt được: </a:t>
            </a:r>
            <a:r>
              <a:rPr lang="vi-VN" sz="2000" dirty="0">
                <a:latin typeface="Times New Roman" panose="02020603050405020304" pitchFamily="18" charset="0"/>
                <a:cs typeface="Times New Roman" panose="02020603050405020304" pitchFamily="18" charset="0"/>
              </a:rPr>
              <a:t>Thông qua nghiên cứu GitHub Action có thể tự động hóa quy trình kiểm thử mã nguồn, thực hiện kiểm thử tự động khi có thay đổi trong mã.</a:t>
            </a:r>
          </a:p>
          <a:p>
            <a:pPr marL="285750" indent="-285750">
              <a:lnSpc>
                <a:spcPct val="150000"/>
              </a:lnSpc>
              <a:buFontTx/>
              <a:buChar char="-"/>
            </a:pPr>
            <a:r>
              <a:rPr lang="vi-VN" sz="2000" b="1" dirty="0">
                <a:latin typeface="Times New Roman" panose="02020603050405020304" pitchFamily="18" charset="0"/>
                <a:cs typeface="Times New Roman" panose="02020603050405020304" pitchFamily="18" charset="0"/>
              </a:rPr>
              <a:t>Kết luận: </a:t>
            </a:r>
            <a:r>
              <a:rPr lang="vi-VN" sz="2000" dirty="0">
                <a:latin typeface="Times New Roman" panose="02020603050405020304" pitchFamily="18" charset="0"/>
                <a:cs typeface="Times New Roman" panose="02020603050405020304" pitchFamily="18" charset="0"/>
              </a:rPr>
              <a:t>Việc nghiên cứu GitHub Action kiểm thử tự động giúp tiết kiệm thời gian cho việc kiểm thử, cải thiện tính ổn định và đáng tin cậy, tăng cường chất lượng và hiệu suất phát triển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58"/>
          <p:cNvSpPr txBox="1">
            <a:spLocks noGrp="1"/>
          </p:cNvSpPr>
          <p:nvPr>
            <p:ph type="title"/>
          </p:nvPr>
        </p:nvSpPr>
        <p:spPr>
          <a:xfrm>
            <a:off x="328196" y="387486"/>
            <a:ext cx="3029700" cy="5764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Hướng phát triển:</a:t>
            </a:r>
            <a:endParaRPr dirty="0">
              <a:latin typeface="Times New Roman" panose="02020603050405020304" pitchFamily="18" charset="0"/>
              <a:cs typeface="Times New Roman" panose="02020603050405020304" pitchFamily="18" charset="0"/>
            </a:endParaRPr>
          </a:p>
        </p:txBody>
      </p:sp>
      <p:sp>
        <p:nvSpPr>
          <p:cNvPr id="1421" name="Google Shape;1421;p58"/>
          <p:cNvSpPr txBox="1">
            <a:spLocks noGrp="1"/>
          </p:cNvSpPr>
          <p:nvPr>
            <p:ph type="subTitle" idx="1"/>
          </p:nvPr>
        </p:nvSpPr>
        <p:spPr>
          <a:xfrm>
            <a:off x="358237" y="963901"/>
            <a:ext cx="8176895" cy="160401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vi-VN" sz="1800" dirty="0">
                <a:latin typeface="Times New Roman" panose="02020603050405020304" pitchFamily="18" charset="0"/>
                <a:cs typeface="Times New Roman" panose="02020603050405020304" pitchFamily="18" charset="0"/>
              </a:rPr>
              <a:t>Hiện tại chỉ mới kiểm thử bằng Java Maven với test case sử dụng Unit test nhưng trong tương lai có thể sử dụng Integration test, System test, Acceptance test, End-to-end test,... và kiểm thử tự động cho mã nguồn Python, C, C#, HTML,...Tích hợp với các công cụ kiểm thử khác như Selenium, Cypress,... Tăng cường khả năng kiểm thử tự động, cải thiện chất lượng ứng dụng và phần mềm.</a:t>
            </a:r>
            <a:endParaRPr sz="1800" dirty="0">
              <a:latin typeface="Times New Roman" panose="02020603050405020304" pitchFamily="18" charset="0"/>
              <a:cs typeface="Times New Roman" panose="02020603050405020304" pitchFamily="18" charset="0"/>
            </a:endParaRPr>
          </a:p>
        </p:txBody>
      </p:sp>
      <p:grpSp>
        <p:nvGrpSpPr>
          <p:cNvPr id="1426" name="Google Shape;1426;p58"/>
          <p:cNvGrpSpPr/>
          <p:nvPr/>
        </p:nvGrpSpPr>
        <p:grpSpPr>
          <a:xfrm>
            <a:off x="7624863" y="4274850"/>
            <a:ext cx="986125" cy="2095500"/>
            <a:chOff x="7631225" y="2241175"/>
            <a:chExt cx="986125" cy="2095500"/>
          </a:xfrm>
        </p:grpSpPr>
        <p:cxnSp>
          <p:nvCxnSpPr>
            <p:cNvPr id="1427" name="Google Shape;1427;p58"/>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28" name="Google Shape;1428;p58"/>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29" name="Google Shape;1429;p58"/>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30" name="Google Shape;1430;p58"/>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31" name="Google Shape;1431;p58"/>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32" name="Google Shape;1432;p58"/>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33" name="Google Shape;1433;p58"/>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34" name="Google Shape;1434;p58"/>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35" name="Google Shape;1435;p58"/>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36" name="Google Shape;1436;p58"/>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37" name="Google Shape;1437;p58"/>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38" name="Google Shape;1438;p58"/>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39" name="Google Shape;1439;p58"/>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40" name="Google Shape;1440;p58"/>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1441" name="Google Shape;1441;p58"/>
          <p:cNvGrpSpPr/>
          <p:nvPr/>
        </p:nvGrpSpPr>
        <p:grpSpPr>
          <a:xfrm>
            <a:off x="-9004" y="3801017"/>
            <a:ext cx="3056279" cy="1884425"/>
            <a:chOff x="-5879" y="3272100"/>
            <a:chExt cx="3056279" cy="1884425"/>
          </a:xfrm>
        </p:grpSpPr>
        <p:sp>
          <p:nvSpPr>
            <p:cNvPr id="1442"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443"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pic>
        <p:nvPicPr>
          <p:cNvPr id="3" name="Picture 2"/>
          <p:cNvPicPr>
            <a:picLocks noChangeAspect="1"/>
          </p:cNvPicPr>
          <p:nvPr/>
        </p:nvPicPr>
        <p:blipFill>
          <a:blip r:embed="rId3"/>
          <a:stretch>
            <a:fillRect/>
          </a:stretch>
        </p:blipFill>
        <p:spPr>
          <a:xfrm>
            <a:off x="5177874" y="3395629"/>
            <a:ext cx="1547256" cy="1547256"/>
          </a:xfrm>
          <a:prstGeom prst="rect">
            <a:avLst/>
          </a:prstGeom>
        </p:spPr>
      </p:pic>
      <p:pic>
        <p:nvPicPr>
          <p:cNvPr id="7" name="Picture 6"/>
          <p:cNvPicPr>
            <a:picLocks noChangeAspect="1"/>
          </p:cNvPicPr>
          <p:nvPr/>
        </p:nvPicPr>
        <p:blipFill>
          <a:blip r:embed="rId4"/>
          <a:stretch>
            <a:fillRect/>
          </a:stretch>
        </p:blipFill>
        <p:spPr>
          <a:xfrm>
            <a:off x="2947916" y="3395629"/>
            <a:ext cx="1547256" cy="154725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3"/>
        <p:cNvGrpSpPr/>
        <p:nvPr/>
      </p:nvGrpSpPr>
      <p:grpSpPr>
        <a:xfrm>
          <a:off x="0" y="0"/>
          <a:ext cx="0" cy="0"/>
          <a:chOff x="0" y="0"/>
          <a:chExt cx="0" cy="0"/>
        </a:xfrm>
      </p:grpSpPr>
      <p:sp>
        <p:nvSpPr>
          <p:cNvPr id="30" name="Google Shape;1694;p71"/>
          <p:cNvSpPr txBox="1"/>
          <p:nvPr/>
        </p:nvSpPr>
        <p:spPr>
          <a:xfrm>
            <a:off x="1499197" y="705413"/>
            <a:ext cx="6145606" cy="19972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2pPr>
            <a:lvl3pPr marR="0" lvl="2"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3pPr>
            <a:lvl4pPr marR="0" lvl="3"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4pPr>
            <a:lvl5pPr marR="0" lvl="4"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5pPr>
            <a:lvl6pPr marR="0" lvl="5"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6pPr>
            <a:lvl7pPr marR="0" lvl="6"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7pPr>
            <a:lvl8pPr marR="0" lvl="7"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8pPr>
            <a:lvl9pPr marR="0" lvl="8" algn="l" rtl="0">
              <a:lnSpc>
                <a:spcPct val="100000"/>
              </a:lnSpc>
              <a:spcBef>
                <a:spcPts val="0"/>
              </a:spcBef>
              <a:spcAft>
                <a:spcPts val="0"/>
              </a:spcAft>
              <a:buClr>
                <a:schemeClr val="dk1"/>
              </a:buClr>
              <a:buSzPts val="2800"/>
              <a:buFont typeface="Montserrat" panose="00000500000000000000"/>
              <a:buNone/>
              <a:defRPr sz="28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9pPr>
          </a:lstStyle>
          <a:p>
            <a:pPr algn="ctr"/>
            <a:r>
              <a:rPr lang="vi-VN" sz="4000" dirty="0"/>
              <a:t>Cảm ơn quý thầy cô đã lắng nghe</a:t>
            </a:r>
            <a:endParaRPr lang="en-US" sz="4000" dirty="0">
              <a:latin typeface="Edwardian Script ITC" panose="030303020407070D0804" pitchFamily="66" charset="0"/>
            </a:endParaRPr>
          </a:p>
        </p:txBody>
      </p:sp>
      <p:sp>
        <p:nvSpPr>
          <p:cNvPr id="31" name="Google Shape;1695;p71"/>
          <p:cNvSpPr txBox="1"/>
          <p:nvPr/>
        </p:nvSpPr>
        <p:spPr>
          <a:xfrm>
            <a:off x="3392507" y="4180306"/>
            <a:ext cx="2419667" cy="8190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aven Pro"/>
              <a:buChar char="●"/>
              <a:defRPr sz="1200" b="0" i="0" u="none" strike="noStrike" cap="none">
                <a:solidFill>
                  <a:schemeClr val="dk1"/>
                </a:solidFill>
                <a:latin typeface="Maven Pro"/>
                <a:ea typeface="Maven Pro"/>
                <a:cs typeface="Maven Pro"/>
                <a:sym typeface="Maven Pro"/>
              </a:defRPr>
            </a:lvl1pPr>
            <a:lvl2pPr marL="914400" marR="0" lvl="1" indent="-304800" algn="l" rtl="0">
              <a:lnSpc>
                <a:spcPct val="100000"/>
              </a:lnSpc>
              <a:spcBef>
                <a:spcPts val="0"/>
              </a:spcBef>
              <a:spcAft>
                <a:spcPts val="0"/>
              </a:spcAft>
              <a:buClr>
                <a:schemeClr val="dk1"/>
              </a:buClr>
              <a:buSzPts val="1200"/>
              <a:buFont typeface="Maven Pro"/>
              <a:buChar char="○"/>
              <a:defRPr sz="1200" b="0" i="0" u="none" strike="noStrike" cap="none">
                <a:solidFill>
                  <a:schemeClr val="dk1"/>
                </a:solidFill>
                <a:latin typeface="Maven Pro"/>
                <a:ea typeface="Maven Pro"/>
                <a:cs typeface="Maven Pro"/>
                <a:sym typeface="Maven Pro"/>
              </a:defRPr>
            </a:lvl2pPr>
            <a:lvl3pPr marL="1371600" marR="0" lvl="2" indent="-304800" algn="l" rtl="0">
              <a:lnSpc>
                <a:spcPct val="100000"/>
              </a:lnSpc>
              <a:spcBef>
                <a:spcPts val="0"/>
              </a:spcBef>
              <a:spcAft>
                <a:spcPts val="0"/>
              </a:spcAft>
              <a:buClr>
                <a:schemeClr val="dk1"/>
              </a:buClr>
              <a:buSzPts val="1200"/>
              <a:buFont typeface="Maven Pro"/>
              <a:buChar char="■"/>
              <a:defRPr sz="1200" b="0" i="0" u="none" strike="noStrike" cap="none">
                <a:solidFill>
                  <a:schemeClr val="dk1"/>
                </a:solidFill>
                <a:latin typeface="Maven Pro"/>
                <a:ea typeface="Maven Pro"/>
                <a:cs typeface="Maven Pro"/>
                <a:sym typeface="Maven Pro"/>
              </a:defRPr>
            </a:lvl3pPr>
            <a:lvl4pPr marL="1828800" marR="0" lvl="3" indent="-304800" algn="l" rtl="0">
              <a:lnSpc>
                <a:spcPct val="100000"/>
              </a:lnSpc>
              <a:spcBef>
                <a:spcPts val="0"/>
              </a:spcBef>
              <a:spcAft>
                <a:spcPts val="0"/>
              </a:spcAft>
              <a:buClr>
                <a:schemeClr val="dk1"/>
              </a:buClr>
              <a:buSzPts val="1200"/>
              <a:buFont typeface="Maven Pro"/>
              <a:buChar char="●"/>
              <a:defRPr sz="1200" b="0" i="0" u="none" strike="noStrike" cap="none">
                <a:solidFill>
                  <a:schemeClr val="dk1"/>
                </a:solidFill>
                <a:latin typeface="Maven Pro"/>
                <a:ea typeface="Maven Pro"/>
                <a:cs typeface="Maven Pro"/>
                <a:sym typeface="Maven Pro"/>
              </a:defRPr>
            </a:lvl4pPr>
            <a:lvl5pPr marL="2286000" marR="0" lvl="4" indent="-304800" algn="l" rtl="0">
              <a:lnSpc>
                <a:spcPct val="100000"/>
              </a:lnSpc>
              <a:spcBef>
                <a:spcPts val="0"/>
              </a:spcBef>
              <a:spcAft>
                <a:spcPts val="0"/>
              </a:spcAft>
              <a:buClr>
                <a:schemeClr val="dk1"/>
              </a:buClr>
              <a:buSzPts val="1200"/>
              <a:buFont typeface="Maven Pro"/>
              <a:buChar char="○"/>
              <a:defRPr sz="1200" b="0" i="0" u="none" strike="noStrike" cap="none">
                <a:solidFill>
                  <a:schemeClr val="dk1"/>
                </a:solidFill>
                <a:latin typeface="Maven Pro"/>
                <a:ea typeface="Maven Pro"/>
                <a:cs typeface="Maven Pro"/>
                <a:sym typeface="Maven Pro"/>
              </a:defRPr>
            </a:lvl5pPr>
            <a:lvl6pPr marL="2743200" marR="0" lvl="5" indent="-304800" algn="l" rtl="0">
              <a:lnSpc>
                <a:spcPct val="100000"/>
              </a:lnSpc>
              <a:spcBef>
                <a:spcPts val="0"/>
              </a:spcBef>
              <a:spcAft>
                <a:spcPts val="0"/>
              </a:spcAft>
              <a:buClr>
                <a:schemeClr val="dk1"/>
              </a:buClr>
              <a:buSzPts val="1200"/>
              <a:buFont typeface="Maven Pro"/>
              <a:buChar char="■"/>
              <a:defRPr sz="1200" b="0" i="0" u="none" strike="noStrike" cap="none">
                <a:solidFill>
                  <a:schemeClr val="dk1"/>
                </a:solidFill>
                <a:latin typeface="Maven Pro"/>
                <a:ea typeface="Maven Pro"/>
                <a:cs typeface="Maven Pro"/>
                <a:sym typeface="Maven Pro"/>
              </a:defRPr>
            </a:lvl6pPr>
            <a:lvl7pPr marL="3200400" marR="0" lvl="6" indent="-304800" algn="l" rtl="0">
              <a:lnSpc>
                <a:spcPct val="100000"/>
              </a:lnSpc>
              <a:spcBef>
                <a:spcPts val="0"/>
              </a:spcBef>
              <a:spcAft>
                <a:spcPts val="0"/>
              </a:spcAft>
              <a:buClr>
                <a:schemeClr val="dk1"/>
              </a:buClr>
              <a:buSzPts val="1200"/>
              <a:buFont typeface="Maven Pro"/>
              <a:buChar char="●"/>
              <a:defRPr sz="1200" b="0" i="0" u="none" strike="noStrike" cap="none">
                <a:solidFill>
                  <a:schemeClr val="dk1"/>
                </a:solidFill>
                <a:latin typeface="Maven Pro"/>
                <a:ea typeface="Maven Pro"/>
                <a:cs typeface="Maven Pro"/>
                <a:sym typeface="Maven Pro"/>
              </a:defRPr>
            </a:lvl7pPr>
            <a:lvl8pPr marL="3657600" marR="0" lvl="7" indent="-304800" algn="l" rtl="0">
              <a:lnSpc>
                <a:spcPct val="100000"/>
              </a:lnSpc>
              <a:spcBef>
                <a:spcPts val="0"/>
              </a:spcBef>
              <a:spcAft>
                <a:spcPts val="0"/>
              </a:spcAft>
              <a:buClr>
                <a:schemeClr val="dk1"/>
              </a:buClr>
              <a:buSzPts val="1200"/>
              <a:buFont typeface="Maven Pro"/>
              <a:buChar char="○"/>
              <a:defRPr sz="1200" b="0" i="0" u="none" strike="noStrike" cap="none">
                <a:solidFill>
                  <a:schemeClr val="dk1"/>
                </a:solidFill>
                <a:latin typeface="Maven Pro"/>
                <a:ea typeface="Maven Pro"/>
                <a:cs typeface="Maven Pro"/>
                <a:sym typeface="Maven Pro"/>
              </a:defRPr>
            </a:lvl8pPr>
            <a:lvl9pPr marL="4114800" marR="0" lvl="8" indent="-304800" algn="l" rtl="0">
              <a:lnSpc>
                <a:spcPct val="100000"/>
              </a:lnSpc>
              <a:spcBef>
                <a:spcPts val="0"/>
              </a:spcBef>
              <a:spcAft>
                <a:spcPts val="0"/>
              </a:spcAft>
              <a:buClr>
                <a:schemeClr val="dk1"/>
              </a:buClr>
              <a:buSzPts val="1200"/>
              <a:buFont typeface="Maven Pro"/>
              <a:buChar char="■"/>
              <a:defRPr sz="1200" b="0" i="0" u="none" strike="noStrike" cap="none">
                <a:solidFill>
                  <a:schemeClr val="dk1"/>
                </a:solidFill>
                <a:latin typeface="Maven Pro"/>
                <a:ea typeface="Maven Pro"/>
                <a:cs typeface="Maven Pro"/>
                <a:sym typeface="Maven Pro"/>
              </a:defRPr>
            </a:lvl9pPr>
          </a:lstStyle>
          <a:p>
            <a:pPr marL="0" indent="0" algn="ctr">
              <a:buClr>
                <a:schemeClr val="lt1"/>
              </a:buClr>
              <a:buSzPts val="1100"/>
              <a:buFont typeface="Arial" panose="020B0604020202020204"/>
              <a:buNone/>
            </a:pPr>
            <a:r>
              <a:rPr lang="vi-VN" sz="1100" b="1" dirty="0"/>
              <a:t>LIÊN HỆ:</a:t>
            </a:r>
            <a:endParaRPr lang="en-US" sz="1100" b="1" dirty="0"/>
          </a:p>
          <a:p>
            <a:pPr marL="0" indent="0" algn="ctr">
              <a:buClr>
                <a:schemeClr val="lt1"/>
              </a:buClr>
              <a:buSzPts val="1100"/>
              <a:buFont typeface="Arial" panose="020B0604020202020204"/>
              <a:buNone/>
            </a:pPr>
            <a:r>
              <a:rPr lang="vi-VN" sz="1100" dirty="0"/>
              <a:t>110121189@st.tvu.edu.vn</a:t>
            </a:r>
            <a:r>
              <a:rPr lang="en-US" sz="1100" dirty="0"/>
              <a:t> </a:t>
            </a:r>
          </a:p>
          <a:p>
            <a:pPr marL="0" indent="0" algn="ctr">
              <a:buClr>
                <a:schemeClr val="lt1"/>
              </a:buClr>
              <a:buSzPts val="1100"/>
              <a:buFont typeface="Arial" panose="020B0604020202020204"/>
              <a:buNone/>
            </a:pPr>
            <a:r>
              <a:rPr lang="vi-VN" sz="1100" dirty="0"/>
              <a:t>0706719494</a:t>
            </a:r>
            <a:endParaRPr lang="en-US" sz="1100" dirty="0"/>
          </a:p>
        </p:txBody>
      </p:sp>
      <p:sp>
        <p:nvSpPr>
          <p:cNvPr id="1921" name="Google Shape;1711;p71"/>
          <p:cNvSpPr/>
          <p:nvPr/>
        </p:nvSpPr>
        <p:spPr>
          <a:xfrm rot="10800000">
            <a:off x="6464197" y="-78300"/>
            <a:ext cx="27108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922" name="Google Shape;1712;p71"/>
          <p:cNvSpPr/>
          <p:nvPr/>
        </p:nvSpPr>
        <p:spPr>
          <a:xfrm flipH="1">
            <a:off x="7903891"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923" name="Google Shape;1713;p71"/>
          <p:cNvSpPr/>
          <p:nvPr/>
        </p:nvSpPr>
        <p:spPr>
          <a:xfrm>
            <a:off x="-47450" y="3439475"/>
            <a:ext cx="1965300" cy="17040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924" name="Google Shape;1714;p71"/>
          <p:cNvSpPr/>
          <p:nvPr/>
        </p:nvSpPr>
        <p:spPr>
          <a:xfrm>
            <a:off x="-128413" y="4594800"/>
            <a:ext cx="4157400" cy="5487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925" name="Google Shape;1715;p71"/>
          <p:cNvSpPr/>
          <p:nvPr/>
        </p:nvSpPr>
        <p:spPr>
          <a:xfrm flipH="1">
            <a:off x="6895591" y="481995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926" name="Google Shape;1716;p71"/>
          <p:cNvSpPr/>
          <p:nvPr/>
        </p:nvSpPr>
        <p:spPr>
          <a:xfrm flipH="1">
            <a:off x="-630087" y="896475"/>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927" name="Google Shape;1717;p71"/>
          <p:cNvGrpSpPr/>
          <p:nvPr/>
        </p:nvGrpSpPr>
        <p:grpSpPr>
          <a:xfrm flipH="1">
            <a:off x="56194" y="2289255"/>
            <a:ext cx="986125" cy="2095500"/>
            <a:chOff x="7631225" y="2241175"/>
            <a:chExt cx="986125" cy="2095500"/>
          </a:xfrm>
        </p:grpSpPr>
        <p:cxnSp>
          <p:nvCxnSpPr>
            <p:cNvPr id="1928" name="Google Shape;1718;p71"/>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29" name="Google Shape;1719;p71"/>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30" name="Google Shape;1720;p71"/>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31" name="Google Shape;1721;p71"/>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32" name="Google Shape;1722;p71"/>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33" name="Google Shape;1723;p71"/>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34" name="Google Shape;1724;p71"/>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35" name="Google Shape;1725;p71"/>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36" name="Google Shape;1726;p71"/>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37" name="Google Shape;1727;p71"/>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38" name="Google Shape;1728;p71"/>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39" name="Google Shape;1729;p71"/>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40" name="Google Shape;1730;p71"/>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41" name="Google Shape;1731;p71"/>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9F9F91-8BC7-E1FA-2965-C933DC9D0365}"/>
              </a:ext>
            </a:extLst>
          </p:cNvPr>
          <p:cNvPicPr>
            <a:picLocks noChangeAspect="1"/>
          </p:cNvPicPr>
          <p:nvPr/>
        </p:nvPicPr>
        <p:blipFill>
          <a:blip r:embed="rId2"/>
          <a:stretch>
            <a:fillRect/>
          </a:stretch>
        </p:blipFill>
        <p:spPr>
          <a:xfrm>
            <a:off x="2857165" y="0"/>
            <a:ext cx="3429670" cy="5143500"/>
          </a:xfrm>
          <a:prstGeom prst="rect">
            <a:avLst/>
          </a:prstGeom>
        </p:spPr>
      </p:pic>
    </p:spTree>
    <p:extLst>
      <p:ext uri="{BB962C8B-B14F-4D97-AF65-F5344CB8AC3E}">
        <p14:creationId xmlns:p14="http://schemas.microsoft.com/office/powerpoint/2010/main" val="159588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14" name="Google Shape;995;p39"/>
          <p:cNvSpPr txBox="1"/>
          <p:nvPr/>
        </p:nvSpPr>
        <p:spPr>
          <a:xfrm>
            <a:off x="1060327" y="735077"/>
            <a:ext cx="595250" cy="528900"/>
          </a:xfrm>
          <a:prstGeom prst="rect">
            <a:avLst/>
          </a:prstGeom>
          <a:ln>
            <a:solidFill>
              <a:schemeClr val="tx2">
                <a:lumMod val="75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GB" sz="2400" b="1" dirty="0">
                <a:solidFill>
                  <a:schemeClr val="tx1"/>
                </a:solidFill>
                <a:latin typeface="Montserrat" panose="00000500000000000000" pitchFamily="2" charset="0"/>
                <a:cs typeface="Arial" panose="020B0604020202020204" pitchFamily="34" charset="0"/>
              </a:rPr>
              <a:t>02</a:t>
            </a:r>
          </a:p>
        </p:txBody>
      </p:sp>
      <p:sp>
        <p:nvSpPr>
          <p:cNvPr id="15" name="Google Shape;999;p39"/>
          <p:cNvSpPr txBox="1"/>
          <p:nvPr/>
        </p:nvSpPr>
        <p:spPr>
          <a:xfrm>
            <a:off x="1721542" y="738003"/>
            <a:ext cx="1738150" cy="528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chemeClr val="dk1"/>
              </a:buClr>
              <a:buSzPts val="1100"/>
            </a:pPr>
            <a:r>
              <a:rPr lang="vi-VN" sz="2000" b="1" dirty="0">
                <a:solidFill>
                  <a:schemeClr val="bg1"/>
                </a:solidFill>
                <a:latin typeface="Montserrat" panose="00000500000000000000" pitchFamily="2" charset="0"/>
              </a:rPr>
              <a:t>Mục đích.</a:t>
            </a:r>
            <a:endParaRPr lang="en-US" sz="2000" b="1" dirty="0">
              <a:solidFill>
                <a:schemeClr val="bg1"/>
              </a:solidFill>
              <a:latin typeface="Montserrat" panose="00000500000000000000" pitchFamily="2" charset="0"/>
            </a:endParaRPr>
          </a:p>
        </p:txBody>
      </p:sp>
      <p:sp>
        <p:nvSpPr>
          <p:cNvPr id="17" name="Title 16"/>
          <p:cNvSpPr>
            <a:spLocks noGrp="1"/>
          </p:cNvSpPr>
          <p:nvPr>
            <p:ph type="title"/>
          </p:nvPr>
        </p:nvSpPr>
        <p:spPr>
          <a:xfrm>
            <a:off x="1060327" y="1475517"/>
            <a:ext cx="6496335" cy="2461862"/>
          </a:xfrm>
        </p:spPr>
        <p:txBody>
          <a:bodyPr/>
          <a:lstStyle/>
          <a:p>
            <a:pPr>
              <a:lnSpc>
                <a:spcPct val="150000"/>
              </a:lnSpc>
            </a:pPr>
            <a:r>
              <a:rPr lang="vi-VN" sz="1600" b="0" dirty="0">
                <a:latin typeface="Times New Roman" panose="02020603050405020304" pitchFamily="18" charset="0"/>
                <a:cs typeface="Times New Roman" panose="02020603050405020304" pitchFamily="18" charset="0"/>
              </a:rPr>
              <a:t> -  Sử dụng GitHub Action để kiểm thử tự động giúp nhà phát triển tự động hóa quá trình kiểm thử mã nguồn. </a:t>
            </a:r>
            <a:br>
              <a:rPr lang="vi-VN" sz="1600" b="0" dirty="0">
                <a:latin typeface="Times New Roman" panose="02020603050405020304" pitchFamily="18" charset="0"/>
                <a:cs typeface="Times New Roman" panose="02020603050405020304" pitchFamily="18" charset="0"/>
              </a:rPr>
            </a:br>
            <a:r>
              <a:rPr lang="vi-VN" sz="1600" b="0" dirty="0">
                <a:latin typeface="Times New Roman" panose="02020603050405020304" pitchFamily="18" charset="0"/>
                <a:cs typeface="Times New Roman" panose="02020603050405020304" pitchFamily="18" charset="0"/>
              </a:rPr>
              <a:t> -  Sử dụng các hành động sẵn có hoặc tự tạo các hành động để định nghĩa các quy trình kiểm thử tự động. </a:t>
            </a:r>
            <a:br>
              <a:rPr lang="vi-VN" sz="1600" b="0" dirty="0">
                <a:latin typeface="Times New Roman" panose="02020603050405020304" pitchFamily="18" charset="0"/>
                <a:cs typeface="Times New Roman" panose="02020603050405020304" pitchFamily="18" charset="0"/>
              </a:rPr>
            </a:br>
            <a:r>
              <a:rPr lang="vi-VN" sz="1600" b="0" dirty="0">
                <a:latin typeface="Times New Roman" panose="02020603050405020304" pitchFamily="18" charset="0"/>
                <a:cs typeface="Times New Roman" panose="02020603050405020304" pitchFamily="18" charset="0"/>
              </a:rPr>
              <a:t> -  GitHub Actions cung cấp một số lợi ích cho kiểm thử tự động, bao gồm: Linh hoạt, tự động hóa, tích hợp.</a:t>
            </a:r>
            <a:endParaRPr lang="en-US" sz="1600" b="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41"/>
          <p:cNvSpPr txBox="1">
            <a:spLocks noGrp="1"/>
          </p:cNvSpPr>
          <p:nvPr>
            <p:ph type="title"/>
          </p:nvPr>
        </p:nvSpPr>
        <p:spPr>
          <a:xfrm>
            <a:off x="1540122" y="1845582"/>
            <a:ext cx="6647951" cy="2821951"/>
          </a:xfrm>
          <a:prstGeom prst="rect">
            <a:avLst/>
          </a:prstGeom>
        </p:spPr>
        <p:txBody>
          <a:bodyPr spcFirstLastPara="1" wrap="square" lIns="91425" tIns="91425" rIns="91425" bIns="91425" anchor="t" anchorCtr="0">
            <a:noAutofit/>
          </a:bodyPr>
          <a:lstStyle/>
          <a:p>
            <a:pPr algn="l">
              <a:lnSpc>
                <a:spcPct val="150000"/>
              </a:lnSpc>
            </a:pPr>
            <a:r>
              <a:rPr lang="en-US" sz="2800" dirty="0">
                <a:latin typeface="Times New Roman" panose="02020603050405020304" pitchFamily="18" charset="0"/>
                <a:cs typeface="Times New Roman" panose="02020603050405020304" pitchFamily="18" charset="0"/>
              </a:rPr>
              <a:t>2.1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GitHub.</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2.2 </a:t>
            </a:r>
            <a:r>
              <a:rPr lang="en-US" sz="2800" b="1" dirty="0" err="1">
                <a:latin typeface="Times New Roman" panose="02020603050405020304" pitchFamily="18" charset="0"/>
                <a:cs typeface="Times New Roman" panose="02020603050405020304" pitchFamily="18" charset="0"/>
              </a:rPr>
              <a:t>Kiểm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với</a:t>
            </a:r>
            <a:r>
              <a:rPr lang="en-US" sz="2800" b="1" dirty="0">
                <a:latin typeface="Times New Roman" panose="02020603050405020304" pitchFamily="18" charset="0"/>
                <a:cs typeface="Times New Roman" panose="02020603050405020304" pitchFamily="18" charset="0"/>
              </a:rPr>
              <a:t> GitHub Action.</a:t>
            </a:r>
            <a:br>
              <a:rPr lang="en-US" sz="2800" b="1" dirty="0"/>
            </a:br>
            <a:r>
              <a:rPr lang="en-US" sz="2800" dirty="0">
                <a:latin typeface="Times New Roman" panose="02020603050405020304" pitchFamily="18" charset="0"/>
                <a:cs typeface="Times New Roman" panose="02020603050405020304" pitchFamily="18" charset="0"/>
              </a:rPr>
              <a:t>2.</a:t>
            </a:r>
            <a:r>
              <a:rPr lang="vi-VN" sz="2800" dirty="0">
                <a:latin typeface="Times New Roman" panose="02020603050405020304" pitchFamily="18" charset="0"/>
                <a:cs typeface="Times New Roman" panose="02020603050405020304" pitchFamily="18" charset="0"/>
              </a:rPr>
              <a:t>3 Tích hợp liên tục</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a:t>
            </a:r>
            <a:r>
              <a:rPr lang="vi-VN" sz="2800" dirty="0">
                <a:latin typeface="Times New Roman" panose="02020603050405020304" pitchFamily="18" charset="0"/>
                <a:cs typeface="Times New Roman" panose="02020603050405020304" pitchFamily="18" charset="0"/>
              </a:rPr>
              <a:t>4 Unit test</a:t>
            </a:r>
            <a:r>
              <a:rPr lang="en-US" sz="280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
        <p:nvSpPr>
          <p:cNvPr id="1057" name="Google Shape;1057;p41"/>
          <p:cNvSpPr txBox="1">
            <a:spLocks noGrp="1"/>
          </p:cNvSpPr>
          <p:nvPr>
            <p:ph type="title" idx="2"/>
          </p:nvPr>
        </p:nvSpPr>
        <p:spPr>
          <a:xfrm>
            <a:off x="0" y="557625"/>
            <a:ext cx="9144000" cy="1089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4800" dirty="0">
                <a:latin typeface="Times New Roman" panose="02020603050405020304" pitchFamily="18" charset="0"/>
                <a:cs typeface="Times New Roman" panose="02020603050405020304" pitchFamily="18" charset="0"/>
              </a:rPr>
              <a:t>Phần 2: Nghiên cứu lý thuyết</a:t>
            </a:r>
            <a:endParaRPr sz="4800" dirty="0">
              <a:latin typeface="Times New Roman" panose="02020603050405020304" pitchFamily="18" charset="0"/>
              <a:cs typeface="Times New Roman" panose="02020603050405020304" pitchFamily="18" charset="0"/>
            </a:endParaRPr>
          </a:p>
        </p:txBody>
      </p:sp>
      <p:grpSp>
        <p:nvGrpSpPr>
          <p:cNvPr id="1058" name="Google Shape;1058;p41"/>
          <p:cNvGrpSpPr/>
          <p:nvPr/>
        </p:nvGrpSpPr>
        <p:grpSpPr>
          <a:xfrm>
            <a:off x="7808800" y="3403550"/>
            <a:ext cx="986125" cy="2095500"/>
            <a:chOff x="7631225" y="2241175"/>
            <a:chExt cx="986125" cy="2095500"/>
          </a:xfrm>
        </p:grpSpPr>
        <p:cxnSp>
          <p:nvCxnSpPr>
            <p:cNvPr id="1059" name="Google Shape;1059;p41"/>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0" name="Google Shape;1060;p41"/>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1" name="Google Shape;1061;p41"/>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2" name="Google Shape;1062;p41"/>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3" name="Google Shape;1063;p41"/>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4" name="Google Shape;1064;p41"/>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5" name="Google Shape;1065;p41"/>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6" name="Google Shape;1066;p41"/>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7" name="Google Shape;1067;p41"/>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8" name="Google Shape;1068;p41"/>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9" name="Google Shape;1069;p41"/>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70" name="Google Shape;1070;p41"/>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71" name="Google Shape;1071;p41"/>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72" name="Google Shape;1072;p41"/>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1073" name="Google Shape;1073;p41"/>
          <p:cNvSpPr/>
          <p:nvPr/>
        </p:nvSpPr>
        <p:spPr>
          <a:xfrm rot="5400000">
            <a:off x="-1603450" y="1231038"/>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grpSp>
        <p:nvGrpSpPr>
          <p:cNvPr id="1080" name="Google Shape;1080;p42"/>
          <p:cNvGrpSpPr/>
          <p:nvPr/>
        </p:nvGrpSpPr>
        <p:grpSpPr>
          <a:xfrm>
            <a:off x="8226448" y="3365110"/>
            <a:ext cx="986125" cy="2095500"/>
            <a:chOff x="7631225" y="2241175"/>
            <a:chExt cx="986125" cy="2095500"/>
          </a:xfrm>
        </p:grpSpPr>
        <p:cxnSp>
          <p:nvCxnSpPr>
            <p:cNvPr id="1081" name="Google Shape;1081;p42"/>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2" name="Google Shape;1082;p42"/>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3" name="Google Shape;1083;p42"/>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4" name="Google Shape;1084;p42"/>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5" name="Google Shape;1085;p42"/>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6" name="Google Shape;1086;p42"/>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7" name="Google Shape;1087;p42"/>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8" name="Google Shape;1088;p42"/>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89" name="Google Shape;1089;p42"/>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0" name="Google Shape;1090;p42"/>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1" name="Google Shape;1091;p42"/>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2" name="Google Shape;1092;p42"/>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3" name="Google Shape;1093;p42"/>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94" name="Google Shape;1094;p42"/>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nvGrpSpPr>
          <p:cNvPr id="1095" name="Google Shape;1095;p42"/>
          <p:cNvGrpSpPr/>
          <p:nvPr/>
        </p:nvGrpSpPr>
        <p:grpSpPr>
          <a:xfrm>
            <a:off x="7814305" y="-942125"/>
            <a:ext cx="1885275" cy="1884250"/>
            <a:chOff x="2609275" y="3149350"/>
            <a:chExt cx="1885275" cy="1884250"/>
          </a:xfrm>
        </p:grpSpPr>
        <p:sp>
          <p:nvSpPr>
            <p:cNvPr id="1096" name="Google Shape;1096;p42"/>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2"/>
          <p:cNvSpPr/>
          <p:nvPr/>
        </p:nvSpPr>
        <p:spPr>
          <a:xfrm rot="10800000">
            <a:off x="5857425" y="-78300"/>
            <a:ext cx="3429000" cy="851400"/>
          </a:xfrm>
          <a:prstGeom prst="round1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078" name="Google Shape;1078;p42"/>
          <p:cNvSpPr txBox="1">
            <a:spLocks noGrp="1"/>
          </p:cNvSpPr>
          <p:nvPr>
            <p:ph type="title"/>
          </p:nvPr>
        </p:nvSpPr>
        <p:spPr>
          <a:xfrm>
            <a:off x="194565" y="320201"/>
            <a:ext cx="5527295" cy="6382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2.1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GitHub.</a:t>
            </a:r>
            <a:endParaRPr sz="3600" dirty="0"/>
          </a:p>
        </p:txBody>
      </p:sp>
      <p:sp>
        <p:nvSpPr>
          <p:cNvPr id="1079" name="Google Shape;1079;p42"/>
          <p:cNvSpPr txBox="1">
            <a:spLocks noGrp="1"/>
          </p:cNvSpPr>
          <p:nvPr>
            <p:ph type="subTitle" idx="1"/>
          </p:nvPr>
        </p:nvSpPr>
        <p:spPr>
          <a:xfrm>
            <a:off x="128921" y="1569377"/>
            <a:ext cx="3347087" cy="283773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1400" dirty="0">
                <a:latin typeface="Times New Roman" panose="02020603050405020304" pitchFamily="18" charset="0"/>
                <a:cs typeface="Times New Roman" panose="02020603050405020304" pitchFamily="18" charset="0"/>
              </a:rPr>
              <a:t>- GitHub là một dịch vụ cung cấp kho lưu trữ mã nguồn Git dựa trên nền web cho các dự án phát triển phần mềm.</a:t>
            </a:r>
          </a:p>
          <a:p>
            <a:pPr marL="0" lvl="0" indent="0" algn="l" rtl="0">
              <a:lnSpc>
                <a:spcPct val="150000"/>
              </a:lnSpc>
              <a:spcBef>
                <a:spcPts val="0"/>
              </a:spcBef>
              <a:spcAft>
                <a:spcPts val="0"/>
              </a:spcAft>
            </a:pPr>
            <a:r>
              <a:rPr lang="vi-VN" sz="1400" dirty="0">
                <a:latin typeface="Times New Roman" panose="02020603050405020304" pitchFamily="18" charset="0"/>
                <a:cs typeface="Times New Roman" panose="02020603050405020304" pitchFamily="18" charset="0"/>
              </a:rPr>
              <a:t>- GitHub hiện đã trở thành yếu tố có sức ảnh hưởng trong cộng đồng phát triển mã nguồn. </a:t>
            </a:r>
          </a:p>
          <a:p>
            <a:pPr marL="0" lvl="0" indent="0" algn="l" rtl="0">
              <a:lnSpc>
                <a:spcPct val="150000"/>
              </a:lnSpc>
              <a:spcBef>
                <a:spcPts val="0"/>
              </a:spcBef>
              <a:spcAft>
                <a:spcPts val="0"/>
              </a:spcAft>
            </a:pPr>
            <a:r>
              <a:rPr lang="vi-VN" sz="1400" dirty="0">
                <a:latin typeface="Times New Roman" panose="02020603050405020304" pitchFamily="18" charset="0"/>
                <a:cs typeface="Times New Roman" panose="02020603050405020304" pitchFamily="18" charset="0"/>
              </a:rPr>
              <a:t>- GitHub cung cấp nền tảng trực quan và dễ sử dụng để lưu trữ các dự án phần mềm, quản lý phiên bản và phối hợp công việc. </a:t>
            </a:r>
          </a:p>
        </p:txBody>
      </p:sp>
      <p:sp>
        <p:nvSpPr>
          <p:cNvPr id="3" name="TextBox 2">
            <a:extLst>
              <a:ext uri="{FF2B5EF4-FFF2-40B4-BE49-F238E27FC236}">
                <a16:creationId xmlns:a16="http://schemas.microsoft.com/office/drawing/2014/main" id="{7F9DC7D3-3DE6-61F1-4A62-DB765D266E3C}"/>
              </a:ext>
            </a:extLst>
          </p:cNvPr>
          <p:cNvSpPr txBox="1"/>
          <p:nvPr/>
        </p:nvSpPr>
        <p:spPr>
          <a:xfrm>
            <a:off x="3892828" y="1940938"/>
            <a:ext cx="2431170" cy="1815882"/>
          </a:xfrm>
          <a:prstGeom prst="rect">
            <a:avLst/>
          </a:prstGeom>
          <a:noFill/>
        </p:spPr>
        <p:txBody>
          <a:bodyPr wrap="square">
            <a:spAutoFit/>
          </a:bodyPr>
          <a:lstStyle/>
          <a:p>
            <a:pPr marL="342900" indent="-342900">
              <a:buFont typeface="Wingdings" panose="05000000000000000000" pitchFamily="2" charset="2"/>
              <a:buChar char="v"/>
            </a:pPr>
            <a:r>
              <a:rPr lang="vi-VN" dirty="0">
                <a:latin typeface="Times New Roman" panose="02020603050405020304" pitchFamily="18" charset="0"/>
                <a:cs typeface="Times New Roman" panose="02020603050405020304" pitchFamily="18" charset="0"/>
              </a:rPr>
              <a:t>Lưu trữ mã nguồn.</a:t>
            </a:r>
          </a:p>
          <a:p>
            <a:pPr marL="342900" indent="-342900">
              <a:buFont typeface="Wingdings" panose="05000000000000000000" pitchFamily="2" charset="2"/>
              <a:buChar char="v"/>
            </a:pPr>
            <a:r>
              <a:rPr lang="vi-VN" dirty="0">
                <a:latin typeface="Times New Roman" panose="02020603050405020304" pitchFamily="18" charset="0"/>
                <a:cs typeface="Times New Roman" panose="02020603050405020304" pitchFamily="18" charset="0"/>
              </a:rPr>
              <a:t>Quản lý phiên bản. </a:t>
            </a:r>
          </a:p>
          <a:p>
            <a:pPr marL="342900" indent="-342900">
              <a:buFont typeface="Wingdings" panose="05000000000000000000" pitchFamily="2" charset="2"/>
              <a:buChar char="v"/>
            </a:pPr>
            <a:r>
              <a:rPr lang="vi-VN" dirty="0">
                <a:latin typeface="Times New Roman" panose="02020603050405020304" pitchFamily="18" charset="0"/>
                <a:cs typeface="Times New Roman" panose="02020603050405020304" pitchFamily="18" charset="0"/>
              </a:rPr>
              <a:t>Hệ thống theo dõi lỗi.</a:t>
            </a:r>
          </a:p>
          <a:p>
            <a:pPr marL="342900" indent="-342900">
              <a:buFont typeface="Wingdings" panose="05000000000000000000" pitchFamily="2" charset="2"/>
              <a:buChar char="v"/>
            </a:pPr>
            <a:r>
              <a:rPr lang="vi-VN" dirty="0">
                <a:latin typeface="Times New Roman" panose="02020603050405020304" pitchFamily="18" charset="0"/>
                <a:cs typeface="Times New Roman" panose="02020603050405020304" pitchFamily="18" charset="0"/>
              </a:rPr>
              <a:t>Wiki.</a:t>
            </a:r>
          </a:p>
          <a:p>
            <a:pPr marL="342900" indent="-342900">
              <a:buFont typeface="Wingdings" panose="05000000000000000000" pitchFamily="2" charset="2"/>
              <a:buChar char="v"/>
            </a:pPr>
            <a:r>
              <a:rPr lang="vi-VN" dirty="0">
                <a:latin typeface="Times New Roman" panose="02020603050405020304" pitchFamily="18" charset="0"/>
                <a:cs typeface="Times New Roman" panose="02020603050405020304" pitchFamily="18" charset="0"/>
              </a:rPr>
              <a:t>Tích hợp liên tục.</a:t>
            </a:r>
          </a:p>
          <a:p>
            <a:pPr marL="342900" indent="-342900">
              <a:buFont typeface="Wingdings" panose="05000000000000000000" pitchFamily="2" charset="2"/>
              <a:buChar char="v"/>
            </a:pPr>
            <a:r>
              <a:rPr lang="vi-VN" dirty="0">
                <a:latin typeface="Times New Roman" panose="02020603050405020304" pitchFamily="18" charset="0"/>
                <a:cs typeface="Times New Roman" panose="02020603050405020304" pitchFamily="18" charset="0"/>
              </a:rPr>
              <a:t>Công cụ hỗ trợ kiểm tra.</a:t>
            </a:r>
          </a:p>
          <a:p>
            <a:pPr marL="342900" indent="-342900">
              <a:buFont typeface="Wingdings" panose="05000000000000000000" pitchFamily="2" charset="2"/>
              <a:buChar char="v"/>
            </a:pPr>
            <a:r>
              <a:rPr lang="vi-VN" dirty="0">
                <a:latin typeface="Times New Roman" panose="02020603050405020304" pitchFamily="18" charset="0"/>
                <a:cs typeface="Times New Roman" panose="02020603050405020304" pitchFamily="18" charset="0"/>
              </a:rPr>
              <a:t>Nhận xét và phản hồi. </a:t>
            </a:r>
          </a:p>
          <a:p>
            <a:pPr marL="342900" indent="-342900">
              <a:buFont typeface="Wingdings" panose="05000000000000000000" pitchFamily="2" charset="2"/>
              <a:buChar char="v"/>
            </a:pPr>
            <a:r>
              <a:rPr lang="vi-VN" dirty="0">
                <a:latin typeface="Times New Roman" panose="02020603050405020304" pitchFamily="18" charset="0"/>
                <a:cs typeface="Times New Roman" panose="02020603050405020304" pitchFamily="18" charset="0"/>
              </a:rPr>
              <a:t>Tìm kiếm và khám phá.</a:t>
            </a:r>
          </a:p>
        </p:txBody>
      </p:sp>
      <p:sp>
        <p:nvSpPr>
          <p:cNvPr id="5" name="TextBox 4">
            <a:extLst>
              <a:ext uri="{FF2B5EF4-FFF2-40B4-BE49-F238E27FC236}">
                <a16:creationId xmlns:a16="http://schemas.microsoft.com/office/drawing/2014/main" id="{95E8A46E-7682-5388-8DD8-2BC1AF3C619A}"/>
              </a:ext>
            </a:extLst>
          </p:cNvPr>
          <p:cNvSpPr txBox="1"/>
          <p:nvPr/>
        </p:nvSpPr>
        <p:spPr>
          <a:xfrm>
            <a:off x="3710082" y="1234677"/>
            <a:ext cx="2672653" cy="369332"/>
          </a:xfrm>
          <a:prstGeom prst="rect">
            <a:avLst/>
          </a:prstGeom>
          <a:noFill/>
        </p:spPr>
        <p:txBody>
          <a:bodyPr wrap="square">
            <a:spAutoFit/>
          </a:bodyPr>
          <a:lstStyle/>
          <a:p>
            <a:pPr algn="ctr"/>
            <a:r>
              <a:rPr lang="en-US" sz="1800" b="1" dirty="0" err="1">
                <a:latin typeface="Times New Roman" panose="02020603050405020304" pitchFamily="18" charset="0"/>
                <a:cs typeface="Times New Roman" panose="02020603050405020304" pitchFamily="18" charset="0"/>
              </a:rPr>
              <a:t>Tính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năng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GitHub.</a:t>
            </a:r>
          </a:p>
        </p:txBody>
      </p:sp>
      <p:sp>
        <p:nvSpPr>
          <p:cNvPr id="7" name="TextBox 6">
            <a:extLst>
              <a:ext uri="{FF2B5EF4-FFF2-40B4-BE49-F238E27FC236}">
                <a16:creationId xmlns:a16="http://schemas.microsoft.com/office/drawing/2014/main" id="{C7E2CE22-DA0B-1FE5-F8F8-9BEFEBED4D6E}"/>
              </a:ext>
            </a:extLst>
          </p:cNvPr>
          <p:cNvSpPr txBox="1"/>
          <p:nvPr/>
        </p:nvSpPr>
        <p:spPr>
          <a:xfrm>
            <a:off x="307839" y="1200045"/>
            <a:ext cx="2672653" cy="369332"/>
          </a:xfrm>
          <a:prstGeom prst="rect">
            <a:avLst/>
          </a:prstGeom>
          <a:noFill/>
        </p:spPr>
        <p:txBody>
          <a:bodyPr wrap="square">
            <a:spAutoFit/>
          </a:bodyPr>
          <a:lstStyle/>
          <a:p>
            <a:pPr algn="ctr"/>
            <a:r>
              <a:rPr lang="vi-VN" sz="1800" b="1" dirty="0">
                <a:latin typeface="Times New Roman" panose="02020603050405020304" pitchFamily="18" charset="0"/>
                <a:cs typeface="Times New Roman" panose="02020603050405020304" pitchFamily="18" charset="0"/>
              </a:rPr>
              <a:t>Giới thiệu</a:t>
            </a:r>
            <a:r>
              <a:rPr lang="en-US" sz="1800" b="1" dirty="0">
                <a:latin typeface="Times New Roman" panose="02020603050405020304" pitchFamily="18" charset="0"/>
                <a:cs typeface="Times New Roman" panose="02020603050405020304" pitchFamily="18" charset="0"/>
              </a:rPr>
              <a:t> GitHub.</a:t>
            </a:r>
          </a:p>
        </p:txBody>
      </p:sp>
      <p:sp>
        <p:nvSpPr>
          <p:cNvPr id="9" name="TextBox 8">
            <a:extLst>
              <a:ext uri="{FF2B5EF4-FFF2-40B4-BE49-F238E27FC236}">
                <a16:creationId xmlns:a16="http://schemas.microsoft.com/office/drawing/2014/main" id="{60604A2E-B422-F5FB-6C52-7AC8AC5A4024}"/>
              </a:ext>
            </a:extLst>
          </p:cNvPr>
          <p:cNvSpPr txBox="1"/>
          <p:nvPr/>
        </p:nvSpPr>
        <p:spPr>
          <a:xfrm>
            <a:off x="6477979" y="1200045"/>
            <a:ext cx="2672653" cy="36933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Vai </a:t>
            </a:r>
            <a:r>
              <a:rPr lang="en-US" sz="1800" b="1" dirty="0" err="1">
                <a:latin typeface="Times New Roman" panose="02020603050405020304" pitchFamily="18" charset="0"/>
                <a:cs typeface="Times New Roman" panose="02020603050405020304" pitchFamily="18" charset="0"/>
              </a:rPr>
              <a:t>trò</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GitHub.</a:t>
            </a:r>
            <a:endParaRPr lang="en-US" sz="1800" b="1" dirty="0"/>
          </a:p>
        </p:txBody>
      </p:sp>
      <p:sp>
        <p:nvSpPr>
          <p:cNvPr id="11" name="TextBox 10">
            <a:extLst>
              <a:ext uri="{FF2B5EF4-FFF2-40B4-BE49-F238E27FC236}">
                <a16:creationId xmlns:a16="http://schemas.microsoft.com/office/drawing/2014/main" id="{77301B35-E16E-58B9-1238-15883A005ABB}"/>
              </a:ext>
            </a:extLst>
          </p:cNvPr>
          <p:cNvSpPr txBox="1"/>
          <p:nvPr/>
        </p:nvSpPr>
        <p:spPr>
          <a:xfrm>
            <a:off x="6606039" y="2015063"/>
            <a:ext cx="2865008" cy="1169551"/>
          </a:xfrm>
          <a:prstGeom prst="rect">
            <a:avLst/>
          </a:prstGeom>
          <a:noFill/>
        </p:spPr>
        <p:txBody>
          <a:bodyPr wrap="square">
            <a:spAutoFit/>
          </a:bodyPr>
          <a:lstStyle/>
          <a:p>
            <a:pPr marL="285750" indent="-285750">
              <a:buFont typeface="Wingdings" panose="05000000000000000000" pitchFamily="2" charset="2"/>
              <a:buChar char="§"/>
            </a:pPr>
            <a:r>
              <a:rPr lang="vi-VN" sz="1400" dirty="0">
                <a:latin typeface="Times New Roman" panose="02020603050405020304" pitchFamily="18" charset="0"/>
                <a:cs typeface="Times New Roman" panose="02020603050405020304" pitchFamily="18" charset="0"/>
              </a:rPr>
              <a:t>Quản lý phiên bản.</a:t>
            </a:r>
          </a:p>
          <a:p>
            <a:pPr marL="285750" indent="-285750">
              <a:buFont typeface="Wingdings" panose="05000000000000000000" pitchFamily="2" charset="2"/>
              <a:buChar char="§"/>
            </a:pPr>
            <a:r>
              <a:rPr lang="vi-VN" sz="1400" dirty="0">
                <a:latin typeface="Times New Roman" panose="02020603050405020304" pitchFamily="18" charset="0"/>
                <a:cs typeface="Times New Roman" panose="02020603050405020304" pitchFamily="18" charset="0"/>
              </a:rPr>
              <a:t>Đóng góp và hợp tác.</a:t>
            </a:r>
          </a:p>
          <a:p>
            <a:pPr marL="285750" indent="-285750">
              <a:buFont typeface="Wingdings" panose="05000000000000000000" pitchFamily="2" charset="2"/>
              <a:buChar char="§"/>
            </a:pPr>
            <a:r>
              <a:rPr lang="vi-VN" sz="1400" dirty="0">
                <a:latin typeface="Times New Roman" panose="02020603050405020304" pitchFamily="18" charset="0"/>
                <a:cs typeface="Times New Roman" panose="02020603050405020304" pitchFamily="18" charset="0"/>
              </a:rPr>
              <a:t>Quản lý dự án.</a:t>
            </a:r>
          </a:p>
          <a:p>
            <a:pPr marL="285750" indent="-285750">
              <a:buFont typeface="Wingdings" panose="05000000000000000000" pitchFamily="2" charset="2"/>
              <a:buChar char="§"/>
            </a:pPr>
            <a:r>
              <a:rPr lang="vi-VN" sz="1400" dirty="0">
                <a:latin typeface="Times New Roman" panose="02020603050405020304" pitchFamily="18" charset="0"/>
                <a:cs typeface="Times New Roman" panose="02020603050405020304" pitchFamily="18" charset="0"/>
              </a:rPr>
              <a:t>Triển khai và lưu trữ.</a:t>
            </a:r>
          </a:p>
          <a:p>
            <a:pPr marL="285750" indent="-285750">
              <a:buFont typeface="Wingdings" panose="05000000000000000000" pitchFamily="2" charset="2"/>
              <a:buChar char="§"/>
            </a:pPr>
            <a:r>
              <a:rPr lang="vi-VN" sz="1400" dirty="0">
                <a:latin typeface="Times New Roman" panose="02020603050405020304" pitchFamily="18" charset="0"/>
                <a:cs typeface="Times New Roman" panose="02020603050405020304" pitchFamily="18" charset="0"/>
              </a:rPr>
              <a:t>Khám phá và học hỏi.</a:t>
            </a:r>
            <a:endParaRPr lang="en-US" sz="14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E76800C8-30CE-48D1-A331-B6D97B5D2E74}"/>
              </a:ext>
            </a:extLst>
          </p:cNvPr>
          <p:cNvCxnSpPr>
            <a:cxnSpLocks/>
          </p:cNvCxnSpPr>
          <p:nvPr/>
        </p:nvCxnSpPr>
        <p:spPr>
          <a:xfrm>
            <a:off x="3629989" y="1259264"/>
            <a:ext cx="0" cy="2932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44DD3E-D472-1FA1-D4FE-BAD795354C0B}"/>
              </a:ext>
            </a:extLst>
          </p:cNvPr>
          <p:cNvCxnSpPr>
            <a:cxnSpLocks/>
          </p:cNvCxnSpPr>
          <p:nvPr/>
        </p:nvCxnSpPr>
        <p:spPr>
          <a:xfrm>
            <a:off x="6477979" y="1259264"/>
            <a:ext cx="0" cy="288557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41"/>
          <p:cNvSpPr txBox="1">
            <a:spLocks noGrp="1"/>
          </p:cNvSpPr>
          <p:nvPr>
            <p:ph type="title"/>
          </p:nvPr>
        </p:nvSpPr>
        <p:spPr>
          <a:xfrm>
            <a:off x="0" y="307702"/>
            <a:ext cx="8891516" cy="76364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latin typeface="Times New Roman" panose="02020603050405020304" pitchFamily="18" charset="0"/>
                <a:cs typeface="Times New Roman" panose="02020603050405020304" pitchFamily="18" charset="0"/>
              </a:rPr>
              <a:t>2.2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GitHub</a:t>
            </a:r>
            <a:r>
              <a:rPr lang="vi-VN" dirty="0">
                <a:latin typeface="Times New Roman" panose="02020603050405020304" pitchFamily="18" charset="0"/>
                <a:cs typeface="Times New Roman" panose="02020603050405020304" pitchFamily="18" charset="0"/>
              </a:rPr>
              <a:t> Actions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grpSp>
        <p:nvGrpSpPr>
          <p:cNvPr id="1058" name="Google Shape;1058;p41"/>
          <p:cNvGrpSpPr/>
          <p:nvPr/>
        </p:nvGrpSpPr>
        <p:grpSpPr>
          <a:xfrm>
            <a:off x="7754209" y="3867574"/>
            <a:ext cx="986125" cy="2095500"/>
            <a:chOff x="7631225" y="2241175"/>
            <a:chExt cx="986125" cy="2095500"/>
          </a:xfrm>
        </p:grpSpPr>
        <p:cxnSp>
          <p:nvCxnSpPr>
            <p:cNvPr id="1059" name="Google Shape;1059;p41"/>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0" name="Google Shape;1060;p41"/>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1" name="Google Shape;1061;p41"/>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2" name="Google Shape;1062;p41"/>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3" name="Google Shape;1063;p41"/>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4" name="Google Shape;1064;p41"/>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5" name="Google Shape;1065;p41"/>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6" name="Google Shape;1066;p41"/>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7" name="Google Shape;1067;p41"/>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8" name="Google Shape;1068;p41"/>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69" name="Google Shape;1069;p41"/>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70" name="Google Shape;1070;p41"/>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71" name="Google Shape;1071;p41"/>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72" name="Google Shape;1072;p41"/>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1073" name="Google Shape;1073;p41"/>
          <p:cNvSpPr/>
          <p:nvPr/>
        </p:nvSpPr>
        <p:spPr>
          <a:xfrm rot="5400000">
            <a:off x="-1603450" y="1231038"/>
            <a:ext cx="2325825" cy="2325825"/>
          </a:xfrm>
          <a:custGeom>
            <a:avLst/>
            <a:gdLst/>
            <a:ahLst/>
            <a:cxnLst/>
            <a:rect l="l" t="t" r="r" b="b"/>
            <a:pathLst>
              <a:path w="93033" h="93033" extrusionOk="0">
                <a:moveTo>
                  <a:pt x="89685" y="61054"/>
                </a:moveTo>
                <a:lnTo>
                  <a:pt x="89685" y="63796"/>
                </a:lnTo>
                <a:lnTo>
                  <a:pt x="89927" y="63150"/>
                </a:lnTo>
                <a:lnTo>
                  <a:pt x="89927" y="61054"/>
                </a:lnTo>
                <a:lnTo>
                  <a:pt x="90693" y="61054"/>
                </a:lnTo>
                <a:cubicBezTo>
                  <a:pt x="90733" y="60973"/>
                  <a:pt x="90733" y="60892"/>
                  <a:pt x="90774" y="60812"/>
                </a:cubicBezTo>
                <a:lnTo>
                  <a:pt x="89927" y="60812"/>
                </a:lnTo>
                <a:lnTo>
                  <a:pt x="89927" y="56255"/>
                </a:lnTo>
                <a:lnTo>
                  <a:pt x="91984" y="56255"/>
                </a:lnTo>
                <a:cubicBezTo>
                  <a:pt x="92024" y="56174"/>
                  <a:pt x="92024" y="56093"/>
                  <a:pt x="92064" y="56013"/>
                </a:cubicBezTo>
                <a:lnTo>
                  <a:pt x="89927" y="56013"/>
                </a:lnTo>
                <a:lnTo>
                  <a:pt x="89927" y="51456"/>
                </a:lnTo>
                <a:lnTo>
                  <a:pt x="92750" y="51456"/>
                </a:lnTo>
                <a:cubicBezTo>
                  <a:pt x="92750" y="51375"/>
                  <a:pt x="92790" y="51295"/>
                  <a:pt x="92790" y="51174"/>
                </a:cubicBezTo>
                <a:lnTo>
                  <a:pt x="89927" y="51174"/>
                </a:lnTo>
                <a:lnTo>
                  <a:pt x="89927" y="46617"/>
                </a:lnTo>
                <a:lnTo>
                  <a:pt x="93032" y="46617"/>
                </a:lnTo>
                <a:lnTo>
                  <a:pt x="93032" y="46496"/>
                </a:lnTo>
                <a:lnTo>
                  <a:pt x="93032" y="46375"/>
                </a:lnTo>
                <a:lnTo>
                  <a:pt x="89927" y="46375"/>
                </a:lnTo>
                <a:lnTo>
                  <a:pt x="89927" y="41818"/>
                </a:lnTo>
                <a:lnTo>
                  <a:pt x="92790" y="41818"/>
                </a:lnTo>
                <a:cubicBezTo>
                  <a:pt x="92790" y="41737"/>
                  <a:pt x="92750" y="41657"/>
                  <a:pt x="92750" y="41576"/>
                </a:cubicBezTo>
                <a:lnTo>
                  <a:pt x="89927" y="41576"/>
                </a:lnTo>
                <a:lnTo>
                  <a:pt x="89927" y="36979"/>
                </a:lnTo>
                <a:lnTo>
                  <a:pt x="92064" y="36979"/>
                </a:lnTo>
                <a:cubicBezTo>
                  <a:pt x="92024" y="36898"/>
                  <a:pt x="92024" y="36818"/>
                  <a:pt x="91984" y="36737"/>
                </a:cubicBezTo>
                <a:lnTo>
                  <a:pt x="89927" y="36737"/>
                </a:lnTo>
                <a:lnTo>
                  <a:pt x="89927" y="32180"/>
                </a:lnTo>
                <a:lnTo>
                  <a:pt x="90774" y="32180"/>
                </a:lnTo>
                <a:cubicBezTo>
                  <a:pt x="90733" y="32099"/>
                  <a:pt x="90733" y="32019"/>
                  <a:pt x="90693" y="31938"/>
                </a:cubicBezTo>
                <a:lnTo>
                  <a:pt x="89927" y="31938"/>
                </a:lnTo>
                <a:lnTo>
                  <a:pt x="89927" y="29841"/>
                </a:lnTo>
                <a:lnTo>
                  <a:pt x="89685" y="29196"/>
                </a:lnTo>
                <a:lnTo>
                  <a:pt x="89685" y="31938"/>
                </a:lnTo>
                <a:lnTo>
                  <a:pt x="85128" y="31938"/>
                </a:lnTo>
                <a:lnTo>
                  <a:pt x="85128" y="27381"/>
                </a:lnTo>
                <a:lnTo>
                  <a:pt x="88919" y="27381"/>
                </a:lnTo>
                <a:cubicBezTo>
                  <a:pt x="88879" y="27301"/>
                  <a:pt x="88838" y="27220"/>
                  <a:pt x="88798" y="27139"/>
                </a:cubicBezTo>
                <a:lnTo>
                  <a:pt x="85128" y="27139"/>
                </a:lnTo>
                <a:lnTo>
                  <a:pt x="85128" y="22542"/>
                </a:lnTo>
                <a:lnTo>
                  <a:pt x="86378" y="22542"/>
                </a:lnTo>
                <a:cubicBezTo>
                  <a:pt x="86338" y="22462"/>
                  <a:pt x="86298" y="22381"/>
                  <a:pt x="86257" y="22300"/>
                </a:cubicBezTo>
                <a:lnTo>
                  <a:pt x="85128" y="22300"/>
                </a:lnTo>
                <a:lnTo>
                  <a:pt x="85128" y="20566"/>
                </a:lnTo>
                <a:cubicBezTo>
                  <a:pt x="85048" y="20445"/>
                  <a:pt x="84967" y="20324"/>
                  <a:pt x="84886" y="20203"/>
                </a:cubicBezTo>
                <a:lnTo>
                  <a:pt x="84886" y="22300"/>
                </a:lnTo>
                <a:lnTo>
                  <a:pt x="80329" y="22300"/>
                </a:lnTo>
                <a:lnTo>
                  <a:pt x="80329" y="17743"/>
                </a:lnTo>
                <a:lnTo>
                  <a:pt x="83072" y="17743"/>
                </a:lnTo>
                <a:lnTo>
                  <a:pt x="82870" y="17501"/>
                </a:lnTo>
                <a:lnTo>
                  <a:pt x="80329" y="17501"/>
                </a:lnTo>
                <a:lnTo>
                  <a:pt x="80329" y="14558"/>
                </a:lnTo>
                <a:lnTo>
                  <a:pt x="80087" y="14316"/>
                </a:lnTo>
                <a:lnTo>
                  <a:pt x="80087" y="17501"/>
                </a:lnTo>
                <a:lnTo>
                  <a:pt x="75490" y="17501"/>
                </a:lnTo>
                <a:lnTo>
                  <a:pt x="75490" y="12945"/>
                </a:lnTo>
                <a:lnTo>
                  <a:pt x="78716" y="12945"/>
                </a:lnTo>
                <a:lnTo>
                  <a:pt x="78434" y="12703"/>
                </a:lnTo>
                <a:lnTo>
                  <a:pt x="75490" y="12703"/>
                </a:lnTo>
                <a:lnTo>
                  <a:pt x="75490" y="10122"/>
                </a:lnTo>
                <a:lnTo>
                  <a:pt x="75248" y="9920"/>
                </a:lnTo>
                <a:lnTo>
                  <a:pt x="75248" y="12703"/>
                </a:lnTo>
                <a:lnTo>
                  <a:pt x="70691" y="12703"/>
                </a:lnTo>
                <a:lnTo>
                  <a:pt x="70691" y="8106"/>
                </a:lnTo>
                <a:lnTo>
                  <a:pt x="72788" y="8106"/>
                </a:lnTo>
                <a:cubicBezTo>
                  <a:pt x="72667" y="8025"/>
                  <a:pt x="72546" y="7944"/>
                  <a:pt x="72425" y="7864"/>
                </a:cubicBezTo>
                <a:lnTo>
                  <a:pt x="70691" y="7864"/>
                </a:lnTo>
                <a:lnTo>
                  <a:pt x="70691" y="6775"/>
                </a:lnTo>
                <a:cubicBezTo>
                  <a:pt x="70611" y="6694"/>
                  <a:pt x="70530" y="6654"/>
                  <a:pt x="70450" y="6613"/>
                </a:cubicBezTo>
                <a:lnTo>
                  <a:pt x="70450" y="7864"/>
                </a:lnTo>
                <a:lnTo>
                  <a:pt x="65893" y="7864"/>
                </a:lnTo>
                <a:lnTo>
                  <a:pt x="65893" y="4194"/>
                </a:lnTo>
                <a:cubicBezTo>
                  <a:pt x="65812" y="4154"/>
                  <a:pt x="65731" y="4113"/>
                  <a:pt x="65651" y="4073"/>
                </a:cubicBezTo>
                <a:lnTo>
                  <a:pt x="65651" y="7864"/>
                </a:lnTo>
                <a:lnTo>
                  <a:pt x="61054" y="7864"/>
                </a:lnTo>
                <a:lnTo>
                  <a:pt x="61054" y="3307"/>
                </a:lnTo>
                <a:lnTo>
                  <a:pt x="63796" y="3307"/>
                </a:lnTo>
                <a:lnTo>
                  <a:pt x="63191" y="3065"/>
                </a:lnTo>
                <a:lnTo>
                  <a:pt x="61054" y="3065"/>
                </a:lnTo>
                <a:lnTo>
                  <a:pt x="61054" y="2339"/>
                </a:lnTo>
                <a:cubicBezTo>
                  <a:pt x="60973" y="2299"/>
                  <a:pt x="60892" y="2258"/>
                  <a:pt x="60812" y="2258"/>
                </a:cubicBezTo>
                <a:lnTo>
                  <a:pt x="60812" y="3065"/>
                </a:lnTo>
                <a:lnTo>
                  <a:pt x="56255" y="3065"/>
                </a:lnTo>
                <a:lnTo>
                  <a:pt x="56255" y="1048"/>
                </a:lnTo>
                <a:cubicBezTo>
                  <a:pt x="56174" y="1008"/>
                  <a:pt x="56093" y="1008"/>
                  <a:pt x="56013" y="968"/>
                </a:cubicBezTo>
                <a:lnTo>
                  <a:pt x="56013" y="3065"/>
                </a:lnTo>
                <a:lnTo>
                  <a:pt x="51456" y="3065"/>
                </a:lnTo>
                <a:lnTo>
                  <a:pt x="51456" y="282"/>
                </a:lnTo>
                <a:cubicBezTo>
                  <a:pt x="51375" y="242"/>
                  <a:pt x="51295" y="242"/>
                  <a:pt x="51214" y="242"/>
                </a:cubicBezTo>
                <a:lnTo>
                  <a:pt x="51214" y="3065"/>
                </a:lnTo>
                <a:lnTo>
                  <a:pt x="46617" y="3065"/>
                </a:lnTo>
                <a:lnTo>
                  <a:pt x="46617" y="0"/>
                </a:lnTo>
                <a:lnTo>
                  <a:pt x="46496" y="0"/>
                </a:lnTo>
                <a:lnTo>
                  <a:pt x="46375" y="0"/>
                </a:lnTo>
                <a:lnTo>
                  <a:pt x="46375" y="3065"/>
                </a:lnTo>
                <a:lnTo>
                  <a:pt x="41818" y="3065"/>
                </a:lnTo>
                <a:lnTo>
                  <a:pt x="41818" y="242"/>
                </a:lnTo>
                <a:cubicBezTo>
                  <a:pt x="41737" y="242"/>
                  <a:pt x="41657" y="242"/>
                  <a:pt x="41576" y="242"/>
                </a:cubicBezTo>
                <a:lnTo>
                  <a:pt x="41576" y="3065"/>
                </a:lnTo>
                <a:lnTo>
                  <a:pt x="37019" y="3065"/>
                </a:lnTo>
                <a:lnTo>
                  <a:pt x="37019" y="968"/>
                </a:lnTo>
                <a:cubicBezTo>
                  <a:pt x="36939" y="1008"/>
                  <a:pt x="36858" y="1008"/>
                  <a:pt x="36777" y="1008"/>
                </a:cubicBezTo>
                <a:lnTo>
                  <a:pt x="36777" y="3065"/>
                </a:lnTo>
                <a:lnTo>
                  <a:pt x="32180" y="3065"/>
                </a:lnTo>
                <a:lnTo>
                  <a:pt x="32180" y="2258"/>
                </a:lnTo>
                <a:cubicBezTo>
                  <a:pt x="32099" y="2258"/>
                  <a:pt x="32019" y="2299"/>
                  <a:pt x="31938" y="2339"/>
                </a:cubicBezTo>
                <a:lnTo>
                  <a:pt x="31938" y="3065"/>
                </a:lnTo>
                <a:lnTo>
                  <a:pt x="29841" y="3065"/>
                </a:lnTo>
                <a:lnTo>
                  <a:pt x="29236" y="3307"/>
                </a:lnTo>
                <a:lnTo>
                  <a:pt x="31938" y="3307"/>
                </a:lnTo>
                <a:lnTo>
                  <a:pt x="31938" y="7904"/>
                </a:lnTo>
                <a:lnTo>
                  <a:pt x="27381" y="7904"/>
                </a:lnTo>
                <a:lnTo>
                  <a:pt x="27381" y="4113"/>
                </a:lnTo>
                <a:cubicBezTo>
                  <a:pt x="27301" y="4154"/>
                  <a:pt x="27220" y="4194"/>
                  <a:pt x="27139" y="4234"/>
                </a:cubicBezTo>
                <a:lnTo>
                  <a:pt x="27139" y="7904"/>
                </a:lnTo>
                <a:lnTo>
                  <a:pt x="22542" y="7904"/>
                </a:lnTo>
                <a:lnTo>
                  <a:pt x="22542" y="6613"/>
                </a:lnTo>
                <a:cubicBezTo>
                  <a:pt x="22462" y="6694"/>
                  <a:pt x="22381" y="6734"/>
                  <a:pt x="22300" y="6775"/>
                </a:cubicBezTo>
                <a:lnTo>
                  <a:pt x="22300" y="7904"/>
                </a:lnTo>
                <a:lnTo>
                  <a:pt x="20566" y="7904"/>
                </a:lnTo>
                <a:cubicBezTo>
                  <a:pt x="20445" y="7985"/>
                  <a:pt x="20324" y="8065"/>
                  <a:pt x="20203" y="8146"/>
                </a:cubicBezTo>
                <a:lnTo>
                  <a:pt x="22300" y="8146"/>
                </a:lnTo>
                <a:lnTo>
                  <a:pt x="22300" y="12703"/>
                </a:lnTo>
                <a:lnTo>
                  <a:pt x="17743" y="12703"/>
                </a:lnTo>
                <a:lnTo>
                  <a:pt x="17743" y="9961"/>
                </a:lnTo>
                <a:lnTo>
                  <a:pt x="17501" y="10162"/>
                </a:lnTo>
                <a:lnTo>
                  <a:pt x="17501" y="12703"/>
                </a:lnTo>
                <a:lnTo>
                  <a:pt x="14558" y="12703"/>
                </a:lnTo>
                <a:lnTo>
                  <a:pt x="14316" y="12945"/>
                </a:lnTo>
                <a:lnTo>
                  <a:pt x="17501" y="12945"/>
                </a:lnTo>
                <a:lnTo>
                  <a:pt x="17501" y="17542"/>
                </a:lnTo>
                <a:lnTo>
                  <a:pt x="12945" y="17542"/>
                </a:lnTo>
                <a:lnTo>
                  <a:pt x="12945" y="14316"/>
                </a:lnTo>
                <a:lnTo>
                  <a:pt x="12703" y="14598"/>
                </a:lnTo>
                <a:lnTo>
                  <a:pt x="12703" y="17542"/>
                </a:lnTo>
                <a:lnTo>
                  <a:pt x="10122" y="17542"/>
                </a:lnTo>
                <a:lnTo>
                  <a:pt x="9920" y="17784"/>
                </a:lnTo>
                <a:lnTo>
                  <a:pt x="12703" y="17784"/>
                </a:lnTo>
                <a:lnTo>
                  <a:pt x="12703" y="22341"/>
                </a:lnTo>
                <a:lnTo>
                  <a:pt x="8106" y="22341"/>
                </a:lnTo>
                <a:lnTo>
                  <a:pt x="8106" y="20244"/>
                </a:lnTo>
                <a:cubicBezTo>
                  <a:pt x="8025" y="20365"/>
                  <a:pt x="7944" y="20486"/>
                  <a:pt x="7864" y="20607"/>
                </a:cubicBezTo>
                <a:lnTo>
                  <a:pt x="7864" y="22341"/>
                </a:lnTo>
                <a:lnTo>
                  <a:pt x="6775" y="22341"/>
                </a:lnTo>
                <a:cubicBezTo>
                  <a:pt x="6694" y="22421"/>
                  <a:pt x="6654" y="22502"/>
                  <a:pt x="6613" y="22583"/>
                </a:cubicBezTo>
                <a:lnTo>
                  <a:pt x="7864" y="22583"/>
                </a:lnTo>
                <a:lnTo>
                  <a:pt x="7864" y="27139"/>
                </a:lnTo>
                <a:lnTo>
                  <a:pt x="4194" y="27139"/>
                </a:lnTo>
                <a:cubicBezTo>
                  <a:pt x="4154" y="27220"/>
                  <a:pt x="4113" y="27301"/>
                  <a:pt x="4073" y="27381"/>
                </a:cubicBezTo>
                <a:lnTo>
                  <a:pt x="7864" y="27381"/>
                </a:lnTo>
                <a:lnTo>
                  <a:pt x="7864" y="31978"/>
                </a:lnTo>
                <a:lnTo>
                  <a:pt x="3307" y="31978"/>
                </a:lnTo>
                <a:lnTo>
                  <a:pt x="3307" y="29236"/>
                </a:lnTo>
                <a:lnTo>
                  <a:pt x="3065" y="29841"/>
                </a:lnTo>
                <a:lnTo>
                  <a:pt x="3065" y="31978"/>
                </a:lnTo>
                <a:lnTo>
                  <a:pt x="2299" y="31978"/>
                </a:lnTo>
                <a:cubicBezTo>
                  <a:pt x="2299" y="32059"/>
                  <a:pt x="2258" y="32140"/>
                  <a:pt x="2218" y="32220"/>
                </a:cubicBezTo>
                <a:lnTo>
                  <a:pt x="3065" y="32220"/>
                </a:lnTo>
                <a:lnTo>
                  <a:pt x="3065" y="36777"/>
                </a:lnTo>
                <a:lnTo>
                  <a:pt x="1008" y="36777"/>
                </a:lnTo>
                <a:cubicBezTo>
                  <a:pt x="1008" y="36858"/>
                  <a:pt x="968" y="36939"/>
                  <a:pt x="968" y="37019"/>
                </a:cubicBezTo>
                <a:lnTo>
                  <a:pt x="3065" y="37019"/>
                </a:lnTo>
                <a:lnTo>
                  <a:pt x="3065" y="41576"/>
                </a:lnTo>
                <a:lnTo>
                  <a:pt x="242" y="41576"/>
                </a:lnTo>
                <a:cubicBezTo>
                  <a:pt x="242" y="41657"/>
                  <a:pt x="242" y="41737"/>
                  <a:pt x="242" y="41818"/>
                </a:cubicBezTo>
                <a:lnTo>
                  <a:pt x="3065" y="41818"/>
                </a:lnTo>
                <a:lnTo>
                  <a:pt x="3065" y="46415"/>
                </a:lnTo>
                <a:lnTo>
                  <a:pt x="0" y="46415"/>
                </a:lnTo>
                <a:lnTo>
                  <a:pt x="0" y="46536"/>
                </a:lnTo>
                <a:lnTo>
                  <a:pt x="0" y="46657"/>
                </a:lnTo>
                <a:lnTo>
                  <a:pt x="3065" y="46657"/>
                </a:lnTo>
                <a:lnTo>
                  <a:pt x="3065" y="51214"/>
                </a:lnTo>
                <a:lnTo>
                  <a:pt x="242" y="51214"/>
                </a:lnTo>
                <a:cubicBezTo>
                  <a:pt x="242" y="51295"/>
                  <a:pt x="242" y="51375"/>
                  <a:pt x="242" y="51456"/>
                </a:cubicBezTo>
                <a:lnTo>
                  <a:pt x="3065" y="51456"/>
                </a:lnTo>
                <a:lnTo>
                  <a:pt x="3065" y="56053"/>
                </a:lnTo>
                <a:lnTo>
                  <a:pt x="968" y="56053"/>
                </a:lnTo>
                <a:cubicBezTo>
                  <a:pt x="968" y="56134"/>
                  <a:pt x="1008" y="56174"/>
                  <a:pt x="1008" y="56295"/>
                </a:cubicBezTo>
                <a:lnTo>
                  <a:pt x="3065" y="56295"/>
                </a:lnTo>
                <a:lnTo>
                  <a:pt x="3065" y="60852"/>
                </a:lnTo>
                <a:lnTo>
                  <a:pt x="2218" y="60852"/>
                </a:lnTo>
                <a:cubicBezTo>
                  <a:pt x="2258" y="60933"/>
                  <a:pt x="2299" y="61013"/>
                  <a:pt x="2299" y="61094"/>
                </a:cubicBezTo>
                <a:lnTo>
                  <a:pt x="3065" y="61094"/>
                </a:lnTo>
                <a:lnTo>
                  <a:pt x="3065" y="63191"/>
                </a:lnTo>
                <a:lnTo>
                  <a:pt x="3307" y="63836"/>
                </a:lnTo>
                <a:lnTo>
                  <a:pt x="3307" y="61094"/>
                </a:lnTo>
                <a:lnTo>
                  <a:pt x="7864" y="61094"/>
                </a:lnTo>
                <a:lnTo>
                  <a:pt x="7864" y="65651"/>
                </a:lnTo>
                <a:lnTo>
                  <a:pt x="4073" y="65651"/>
                </a:lnTo>
                <a:cubicBezTo>
                  <a:pt x="4113" y="65731"/>
                  <a:pt x="4154" y="65812"/>
                  <a:pt x="4194" y="65893"/>
                </a:cubicBezTo>
                <a:lnTo>
                  <a:pt x="7864" y="65893"/>
                </a:lnTo>
                <a:lnTo>
                  <a:pt x="7864" y="70490"/>
                </a:lnTo>
                <a:lnTo>
                  <a:pt x="6613" y="70490"/>
                </a:lnTo>
                <a:cubicBezTo>
                  <a:pt x="6654" y="70570"/>
                  <a:pt x="6694" y="70651"/>
                  <a:pt x="6775" y="70732"/>
                </a:cubicBezTo>
                <a:lnTo>
                  <a:pt x="7864" y="70732"/>
                </a:lnTo>
                <a:lnTo>
                  <a:pt x="7864" y="72466"/>
                </a:lnTo>
                <a:cubicBezTo>
                  <a:pt x="7944" y="72587"/>
                  <a:pt x="8025" y="72708"/>
                  <a:pt x="8106" y="72829"/>
                </a:cubicBezTo>
                <a:lnTo>
                  <a:pt x="8106" y="70732"/>
                </a:lnTo>
                <a:lnTo>
                  <a:pt x="12703" y="70732"/>
                </a:lnTo>
                <a:lnTo>
                  <a:pt x="12703" y="75289"/>
                </a:lnTo>
                <a:lnTo>
                  <a:pt x="9920" y="75289"/>
                </a:lnTo>
                <a:lnTo>
                  <a:pt x="10122" y="75531"/>
                </a:lnTo>
                <a:lnTo>
                  <a:pt x="12703" y="75531"/>
                </a:lnTo>
                <a:lnTo>
                  <a:pt x="12703" y="78474"/>
                </a:lnTo>
                <a:lnTo>
                  <a:pt x="12945" y="78716"/>
                </a:lnTo>
                <a:lnTo>
                  <a:pt x="12945" y="75531"/>
                </a:lnTo>
                <a:lnTo>
                  <a:pt x="17501" y="75531"/>
                </a:lnTo>
                <a:lnTo>
                  <a:pt x="17501" y="80087"/>
                </a:lnTo>
                <a:lnTo>
                  <a:pt x="14316" y="80087"/>
                </a:lnTo>
                <a:lnTo>
                  <a:pt x="14558" y="80329"/>
                </a:lnTo>
                <a:lnTo>
                  <a:pt x="17501" y="80329"/>
                </a:lnTo>
                <a:lnTo>
                  <a:pt x="17501" y="82910"/>
                </a:lnTo>
                <a:lnTo>
                  <a:pt x="17743" y="83072"/>
                </a:lnTo>
                <a:lnTo>
                  <a:pt x="17743" y="80329"/>
                </a:lnTo>
                <a:lnTo>
                  <a:pt x="22300" y="80329"/>
                </a:lnTo>
                <a:lnTo>
                  <a:pt x="22300" y="84927"/>
                </a:lnTo>
                <a:lnTo>
                  <a:pt x="20203" y="84927"/>
                </a:lnTo>
                <a:cubicBezTo>
                  <a:pt x="20324" y="85007"/>
                  <a:pt x="20445" y="85088"/>
                  <a:pt x="20566" y="85168"/>
                </a:cubicBezTo>
                <a:lnTo>
                  <a:pt x="22300" y="85168"/>
                </a:lnTo>
                <a:lnTo>
                  <a:pt x="22300" y="86257"/>
                </a:lnTo>
                <a:cubicBezTo>
                  <a:pt x="22381" y="86338"/>
                  <a:pt x="22462" y="86378"/>
                  <a:pt x="22542" y="86419"/>
                </a:cubicBezTo>
                <a:lnTo>
                  <a:pt x="22542" y="85168"/>
                </a:lnTo>
                <a:lnTo>
                  <a:pt x="27139" y="85168"/>
                </a:lnTo>
                <a:lnTo>
                  <a:pt x="27139" y="88838"/>
                </a:lnTo>
                <a:cubicBezTo>
                  <a:pt x="27220" y="88878"/>
                  <a:pt x="27301" y="88919"/>
                  <a:pt x="27381" y="88959"/>
                </a:cubicBezTo>
                <a:lnTo>
                  <a:pt x="27381" y="85168"/>
                </a:lnTo>
                <a:lnTo>
                  <a:pt x="31938" y="85168"/>
                </a:lnTo>
                <a:lnTo>
                  <a:pt x="31938" y="89725"/>
                </a:lnTo>
                <a:lnTo>
                  <a:pt x="29236" y="89725"/>
                </a:lnTo>
                <a:lnTo>
                  <a:pt x="29841" y="89967"/>
                </a:lnTo>
                <a:lnTo>
                  <a:pt x="31938" y="89967"/>
                </a:lnTo>
                <a:lnTo>
                  <a:pt x="31938" y="90733"/>
                </a:lnTo>
                <a:cubicBezTo>
                  <a:pt x="32019" y="90733"/>
                  <a:pt x="32099" y="90774"/>
                  <a:pt x="32180" y="90814"/>
                </a:cubicBezTo>
                <a:lnTo>
                  <a:pt x="32180" y="89967"/>
                </a:lnTo>
                <a:lnTo>
                  <a:pt x="36777" y="89967"/>
                </a:lnTo>
                <a:lnTo>
                  <a:pt x="36777" y="92024"/>
                </a:lnTo>
                <a:cubicBezTo>
                  <a:pt x="36858" y="92024"/>
                  <a:pt x="36939" y="92064"/>
                  <a:pt x="37019" y="92064"/>
                </a:cubicBezTo>
                <a:lnTo>
                  <a:pt x="37019" y="89967"/>
                </a:lnTo>
                <a:lnTo>
                  <a:pt x="41576" y="89967"/>
                </a:lnTo>
                <a:lnTo>
                  <a:pt x="41576" y="92790"/>
                </a:lnTo>
                <a:cubicBezTo>
                  <a:pt x="41657" y="92790"/>
                  <a:pt x="41737" y="92790"/>
                  <a:pt x="41818" y="92790"/>
                </a:cubicBezTo>
                <a:lnTo>
                  <a:pt x="41818" y="89967"/>
                </a:lnTo>
                <a:lnTo>
                  <a:pt x="46375" y="89967"/>
                </a:lnTo>
                <a:lnTo>
                  <a:pt x="46375" y="93032"/>
                </a:lnTo>
                <a:lnTo>
                  <a:pt x="46496" y="93032"/>
                </a:lnTo>
                <a:lnTo>
                  <a:pt x="46617" y="93032"/>
                </a:lnTo>
                <a:lnTo>
                  <a:pt x="46617" y="89967"/>
                </a:lnTo>
                <a:lnTo>
                  <a:pt x="51214" y="89967"/>
                </a:lnTo>
                <a:lnTo>
                  <a:pt x="51214" y="92790"/>
                </a:lnTo>
                <a:cubicBezTo>
                  <a:pt x="51295" y="92790"/>
                  <a:pt x="51375" y="92790"/>
                  <a:pt x="51456" y="92790"/>
                </a:cubicBezTo>
                <a:lnTo>
                  <a:pt x="51456" y="89967"/>
                </a:lnTo>
                <a:lnTo>
                  <a:pt x="56013" y="89967"/>
                </a:lnTo>
                <a:lnTo>
                  <a:pt x="56013" y="92064"/>
                </a:lnTo>
                <a:cubicBezTo>
                  <a:pt x="56093" y="92064"/>
                  <a:pt x="56174" y="92024"/>
                  <a:pt x="56255" y="92024"/>
                </a:cubicBezTo>
                <a:lnTo>
                  <a:pt x="56255" y="89967"/>
                </a:lnTo>
                <a:lnTo>
                  <a:pt x="60812" y="89967"/>
                </a:lnTo>
                <a:lnTo>
                  <a:pt x="60812" y="90814"/>
                </a:lnTo>
                <a:cubicBezTo>
                  <a:pt x="60892" y="90774"/>
                  <a:pt x="60973" y="90733"/>
                  <a:pt x="61054" y="90733"/>
                </a:cubicBezTo>
                <a:lnTo>
                  <a:pt x="61054" y="89967"/>
                </a:lnTo>
                <a:lnTo>
                  <a:pt x="63191" y="89967"/>
                </a:lnTo>
                <a:lnTo>
                  <a:pt x="63796" y="89725"/>
                </a:lnTo>
                <a:lnTo>
                  <a:pt x="61054" y="89725"/>
                </a:lnTo>
                <a:lnTo>
                  <a:pt x="61054" y="85168"/>
                </a:lnTo>
                <a:lnTo>
                  <a:pt x="65651" y="85168"/>
                </a:lnTo>
                <a:lnTo>
                  <a:pt x="65651" y="88959"/>
                </a:lnTo>
                <a:cubicBezTo>
                  <a:pt x="65731" y="88919"/>
                  <a:pt x="65812" y="88878"/>
                  <a:pt x="65893" y="88838"/>
                </a:cubicBezTo>
                <a:lnTo>
                  <a:pt x="65893" y="85168"/>
                </a:lnTo>
                <a:lnTo>
                  <a:pt x="70450" y="85168"/>
                </a:lnTo>
                <a:lnTo>
                  <a:pt x="70450" y="86419"/>
                </a:lnTo>
                <a:cubicBezTo>
                  <a:pt x="70530" y="86378"/>
                  <a:pt x="70611" y="86338"/>
                  <a:pt x="70691" y="86257"/>
                </a:cubicBezTo>
                <a:lnTo>
                  <a:pt x="70691" y="85168"/>
                </a:lnTo>
                <a:lnTo>
                  <a:pt x="72425" y="85168"/>
                </a:lnTo>
                <a:cubicBezTo>
                  <a:pt x="72546" y="85088"/>
                  <a:pt x="72667" y="85007"/>
                  <a:pt x="72788" y="84927"/>
                </a:cubicBezTo>
                <a:lnTo>
                  <a:pt x="70691" y="84927"/>
                </a:lnTo>
                <a:lnTo>
                  <a:pt x="70691" y="80329"/>
                </a:lnTo>
                <a:lnTo>
                  <a:pt x="75248" y="80329"/>
                </a:lnTo>
                <a:lnTo>
                  <a:pt x="75248" y="83072"/>
                </a:lnTo>
                <a:lnTo>
                  <a:pt x="75490" y="82910"/>
                </a:lnTo>
                <a:lnTo>
                  <a:pt x="75490" y="80329"/>
                </a:lnTo>
                <a:lnTo>
                  <a:pt x="78434" y="80329"/>
                </a:lnTo>
                <a:lnTo>
                  <a:pt x="78716" y="80087"/>
                </a:lnTo>
                <a:lnTo>
                  <a:pt x="75490" y="80087"/>
                </a:lnTo>
                <a:lnTo>
                  <a:pt x="75490" y="75531"/>
                </a:lnTo>
                <a:lnTo>
                  <a:pt x="80087" y="75531"/>
                </a:lnTo>
                <a:lnTo>
                  <a:pt x="80087" y="78716"/>
                </a:lnTo>
                <a:lnTo>
                  <a:pt x="80329" y="78474"/>
                </a:lnTo>
                <a:lnTo>
                  <a:pt x="80329" y="75531"/>
                </a:lnTo>
                <a:lnTo>
                  <a:pt x="82870" y="75531"/>
                </a:lnTo>
                <a:lnTo>
                  <a:pt x="83072" y="75289"/>
                </a:lnTo>
                <a:lnTo>
                  <a:pt x="80329" y="75289"/>
                </a:lnTo>
                <a:lnTo>
                  <a:pt x="80329" y="70732"/>
                </a:lnTo>
                <a:lnTo>
                  <a:pt x="84886" y="70732"/>
                </a:lnTo>
                <a:lnTo>
                  <a:pt x="84886" y="72829"/>
                </a:lnTo>
                <a:cubicBezTo>
                  <a:pt x="84967" y="72708"/>
                  <a:pt x="85048" y="72587"/>
                  <a:pt x="85128" y="72466"/>
                </a:cubicBezTo>
                <a:lnTo>
                  <a:pt x="85128" y="70732"/>
                </a:lnTo>
                <a:lnTo>
                  <a:pt x="86257" y="70732"/>
                </a:lnTo>
                <a:cubicBezTo>
                  <a:pt x="86298" y="70651"/>
                  <a:pt x="86338" y="70570"/>
                  <a:pt x="86378" y="70490"/>
                </a:cubicBezTo>
                <a:lnTo>
                  <a:pt x="85128" y="70490"/>
                </a:lnTo>
                <a:lnTo>
                  <a:pt x="85128" y="65893"/>
                </a:lnTo>
                <a:lnTo>
                  <a:pt x="88798" y="65893"/>
                </a:lnTo>
                <a:cubicBezTo>
                  <a:pt x="88838" y="65812"/>
                  <a:pt x="88879" y="65731"/>
                  <a:pt x="88919" y="65651"/>
                </a:cubicBezTo>
                <a:lnTo>
                  <a:pt x="85128" y="65651"/>
                </a:lnTo>
                <a:lnTo>
                  <a:pt x="85128" y="61094"/>
                </a:lnTo>
                <a:lnTo>
                  <a:pt x="89685" y="61094"/>
                </a:lnTo>
                <a:close/>
                <a:moveTo>
                  <a:pt x="85128" y="32180"/>
                </a:moveTo>
                <a:lnTo>
                  <a:pt x="89685" y="32180"/>
                </a:lnTo>
                <a:lnTo>
                  <a:pt x="89685" y="36777"/>
                </a:lnTo>
                <a:lnTo>
                  <a:pt x="85128" y="36777"/>
                </a:lnTo>
                <a:close/>
                <a:moveTo>
                  <a:pt x="85128" y="37019"/>
                </a:moveTo>
                <a:lnTo>
                  <a:pt x="89685" y="37019"/>
                </a:lnTo>
                <a:lnTo>
                  <a:pt x="89685" y="41576"/>
                </a:lnTo>
                <a:lnTo>
                  <a:pt x="85128" y="41576"/>
                </a:lnTo>
                <a:close/>
                <a:moveTo>
                  <a:pt x="85128" y="41818"/>
                </a:moveTo>
                <a:lnTo>
                  <a:pt x="89685" y="41818"/>
                </a:lnTo>
                <a:lnTo>
                  <a:pt x="89685" y="46375"/>
                </a:lnTo>
                <a:lnTo>
                  <a:pt x="85128" y="46375"/>
                </a:lnTo>
                <a:close/>
                <a:moveTo>
                  <a:pt x="85128" y="46617"/>
                </a:moveTo>
                <a:lnTo>
                  <a:pt x="89685" y="46617"/>
                </a:lnTo>
                <a:lnTo>
                  <a:pt x="89685" y="51214"/>
                </a:lnTo>
                <a:lnTo>
                  <a:pt x="85128" y="51214"/>
                </a:lnTo>
                <a:close/>
                <a:moveTo>
                  <a:pt x="85128" y="51456"/>
                </a:moveTo>
                <a:lnTo>
                  <a:pt x="89685" y="51456"/>
                </a:lnTo>
                <a:lnTo>
                  <a:pt x="89685" y="56013"/>
                </a:lnTo>
                <a:lnTo>
                  <a:pt x="85128" y="56013"/>
                </a:lnTo>
                <a:close/>
                <a:moveTo>
                  <a:pt x="85128" y="56255"/>
                </a:moveTo>
                <a:lnTo>
                  <a:pt x="89685" y="56255"/>
                </a:lnTo>
                <a:lnTo>
                  <a:pt x="89685" y="60812"/>
                </a:lnTo>
                <a:lnTo>
                  <a:pt x="85128" y="60812"/>
                </a:lnTo>
                <a:close/>
                <a:moveTo>
                  <a:pt x="7904" y="60812"/>
                </a:moveTo>
                <a:lnTo>
                  <a:pt x="3347" y="60812"/>
                </a:lnTo>
                <a:lnTo>
                  <a:pt x="3347" y="56255"/>
                </a:lnTo>
                <a:lnTo>
                  <a:pt x="7904" y="56255"/>
                </a:lnTo>
                <a:close/>
                <a:moveTo>
                  <a:pt x="7904" y="56013"/>
                </a:moveTo>
                <a:lnTo>
                  <a:pt x="3347" y="56013"/>
                </a:lnTo>
                <a:lnTo>
                  <a:pt x="3347" y="51456"/>
                </a:lnTo>
                <a:lnTo>
                  <a:pt x="7904" y="51456"/>
                </a:lnTo>
                <a:close/>
                <a:moveTo>
                  <a:pt x="7904" y="51214"/>
                </a:moveTo>
                <a:lnTo>
                  <a:pt x="3347" y="51214"/>
                </a:lnTo>
                <a:lnTo>
                  <a:pt x="3347" y="46617"/>
                </a:lnTo>
                <a:lnTo>
                  <a:pt x="7904" y="46617"/>
                </a:lnTo>
                <a:close/>
                <a:moveTo>
                  <a:pt x="7904" y="46375"/>
                </a:moveTo>
                <a:lnTo>
                  <a:pt x="3347" y="46375"/>
                </a:lnTo>
                <a:lnTo>
                  <a:pt x="3347" y="41818"/>
                </a:lnTo>
                <a:lnTo>
                  <a:pt x="7904" y="41818"/>
                </a:lnTo>
                <a:close/>
                <a:moveTo>
                  <a:pt x="7904" y="41576"/>
                </a:moveTo>
                <a:lnTo>
                  <a:pt x="3347" y="41576"/>
                </a:lnTo>
                <a:lnTo>
                  <a:pt x="3347" y="37019"/>
                </a:lnTo>
                <a:lnTo>
                  <a:pt x="7904" y="37019"/>
                </a:lnTo>
                <a:close/>
                <a:moveTo>
                  <a:pt x="7904" y="36777"/>
                </a:moveTo>
                <a:lnTo>
                  <a:pt x="3347" y="36777"/>
                </a:lnTo>
                <a:lnTo>
                  <a:pt x="3347" y="32180"/>
                </a:lnTo>
                <a:lnTo>
                  <a:pt x="7904" y="32180"/>
                </a:lnTo>
                <a:close/>
                <a:moveTo>
                  <a:pt x="12703" y="70449"/>
                </a:moveTo>
                <a:lnTo>
                  <a:pt x="8146" y="70449"/>
                </a:lnTo>
                <a:lnTo>
                  <a:pt x="8146" y="65893"/>
                </a:lnTo>
                <a:lnTo>
                  <a:pt x="12703" y="65893"/>
                </a:lnTo>
                <a:close/>
                <a:moveTo>
                  <a:pt x="12703" y="65610"/>
                </a:moveTo>
                <a:lnTo>
                  <a:pt x="8146" y="65610"/>
                </a:lnTo>
                <a:lnTo>
                  <a:pt x="8146" y="61054"/>
                </a:lnTo>
                <a:lnTo>
                  <a:pt x="12703" y="61054"/>
                </a:lnTo>
                <a:close/>
                <a:moveTo>
                  <a:pt x="12703" y="60812"/>
                </a:moveTo>
                <a:lnTo>
                  <a:pt x="8146" y="60812"/>
                </a:lnTo>
                <a:lnTo>
                  <a:pt x="8146" y="56255"/>
                </a:lnTo>
                <a:lnTo>
                  <a:pt x="12703" y="56255"/>
                </a:lnTo>
                <a:close/>
                <a:moveTo>
                  <a:pt x="12703" y="56013"/>
                </a:moveTo>
                <a:lnTo>
                  <a:pt x="8146" y="56013"/>
                </a:lnTo>
                <a:lnTo>
                  <a:pt x="8146" y="51456"/>
                </a:lnTo>
                <a:lnTo>
                  <a:pt x="12703" y="51456"/>
                </a:lnTo>
                <a:close/>
                <a:moveTo>
                  <a:pt x="12703" y="51174"/>
                </a:moveTo>
                <a:lnTo>
                  <a:pt x="8146" y="51174"/>
                </a:lnTo>
                <a:lnTo>
                  <a:pt x="8146" y="46617"/>
                </a:lnTo>
                <a:lnTo>
                  <a:pt x="12703" y="46617"/>
                </a:lnTo>
                <a:close/>
                <a:moveTo>
                  <a:pt x="12703" y="46375"/>
                </a:moveTo>
                <a:lnTo>
                  <a:pt x="8146" y="46375"/>
                </a:lnTo>
                <a:lnTo>
                  <a:pt x="8146" y="41818"/>
                </a:lnTo>
                <a:lnTo>
                  <a:pt x="12703" y="41818"/>
                </a:lnTo>
                <a:close/>
                <a:moveTo>
                  <a:pt x="12703" y="41576"/>
                </a:moveTo>
                <a:lnTo>
                  <a:pt x="8146" y="41576"/>
                </a:lnTo>
                <a:lnTo>
                  <a:pt x="8146" y="36979"/>
                </a:lnTo>
                <a:lnTo>
                  <a:pt x="12703" y="36979"/>
                </a:lnTo>
                <a:close/>
                <a:moveTo>
                  <a:pt x="12703" y="36737"/>
                </a:moveTo>
                <a:lnTo>
                  <a:pt x="8146" y="36737"/>
                </a:lnTo>
                <a:lnTo>
                  <a:pt x="8146" y="32180"/>
                </a:lnTo>
                <a:lnTo>
                  <a:pt x="12703" y="32180"/>
                </a:lnTo>
                <a:close/>
                <a:moveTo>
                  <a:pt x="12703" y="31938"/>
                </a:moveTo>
                <a:lnTo>
                  <a:pt x="8146" y="31938"/>
                </a:lnTo>
                <a:lnTo>
                  <a:pt x="8146" y="27381"/>
                </a:lnTo>
                <a:lnTo>
                  <a:pt x="12703" y="27381"/>
                </a:lnTo>
                <a:close/>
                <a:moveTo>
                  <a:pt x="12703" y="27139"/>
                </a:moveTo>
                <a:lnTo>
                  <a:pt x="8146" y="27139"/>
                </a:lnTo>
                <a:lnTo>
                  <a:pt x="8146" y="22542"/>
                </a:lnTo>
                <a:lnTo>
                  <a:pt x="12703" y="22542"/>
                </a:lnTo>
                <a:close/>
                <a:moveTo>
                  <a:pt x="17542" y="75248"/>
                </a:moveTo>
                <a:lnTo>
                  <a:pt x="12945" y="75248"/>
                </a:lnTo>
                <a:lnTo>
                  <a:pt x="12945" y="70651"/>
                </a:lnTo>
                <a:lnTo>
                  <a:pt x="17542" y="70651"/>
                </a:lnTo>
                <a:close/>
                <a:moveTo>
                  <a:pt x="17542" y="70449"/>
                </a:moveTo>
                <a:lnTo>
                  <a:pt x="12945" y="70449"/>
                </a:lnTo>
                <a:lnTo>
                  <a:pt x="12945" y="65852"/>
                </a:lnTo>
                <a:lnTo>
                  <a:pt x="17542" y="65852"/>
                </a:lnTo>
                <a:close/>
                <a:moveTo>
                  <a:pt x="17542" y="65610"/>
                </a:moveTo>
                <a:lnTo>
                  <a:pt x="12945" y="65610"/>
                </a:lnTo>
                <a:lnTo>
                  <a:pt x="12945" y="61054"/>
                </a:lnTo>
                <a:lnTo>
                  <a:pt x="17542" y="61054"/>
                </a:lnTo>
                <a:close/>
                <a:moveTo>
                  <a:pt x="17542" y="60812"/>
                </a:moveTo>
                <a:lnTo>
                  <a:pt x="12945" y="60812"/>
                </a:lnTo>
                <a:lnTo>
                  <a:pt x="12945" y="56214"/>
                </a:lnTo>
                <a:lnTo>
                  <a:pt x="17542" y="56214"/>
                </a:lnTo>
                <a:close/>
                <a:moveTo>
                  <a:pt x="17542" y="55972"/>
                </a:moveTo>
                <a:lnTo>
                  <a:pt x="12945" y="55972"/>
                </a:lnTo>
                <a:lnTo>
                  <a:pt x="12945" y="51416"/>
                </a:lnTo>
                <a:lnTo>
                  <a:pt x="17542" y="51416"/>
                </a:lnTo>
                <a:close/>
                <a:moveTo>
                  <a:pt x="17542" y="51174"/>
                </a:moveTo>
                <a:lnTo>
                  <a:pt x="12945" y="51174"/>
                </a:lnTo>
                <a:lnTo>
                  <a:pt x="12945" y="46617"/>
                </a:lnTo>
                <a:lnTo>
                  <a:pt x="17542" y="46617"/>
                </a:lnTo>
                <a:close/>
                <a:moveTo>
                  <a:pt x="17542" y="46375"/>
                </a:moveTo>
                <a:lnTo>
                  <a:pt x="12945" y="46375"/>
                </a:lnTo>
                <a:lnTo>
                  <a:pt x="12945" y="41778"/>
                </a:lnTo>
                <a:lnTo>
                  <a:pt x="17542" y="41778"/>
                </a:lnTo>
                <a:close/>
                <a:moveTo>
                  <a:pt x="17542" y="41536"/>
                </a:moveTo>
                <a:lnTo>
                  <a:pt x="12945" y="41536"/>
                </a:lnTo>
                <a:lnTo>
                  <a:pt x="12945" y="36979"/>
                </a:lnTo>
                <a:lnTo>
                  <a:pt x="17542" y="36979"/>
                </a:lnTo>
                <a:close/>
                <a:moveTo>
                  <a:pt x="17542" y="36737"/>
                </a:moveTo>
                <a:lnTo>
                  <a:pt x="12945" y="36737"/>
                </a:lnTo>
                <a:lnTo>
                  <a:pt x="12945" y="32180"/>
                </a:lnTo>
                <a:lnTo>
                  <a:pt x="17542" y="32180"/>
                </a:lnTo>
                <a:close/>
                <a:moveTo>
                  <a:pt x="17542" y="31938"/>
                </a:moveTo>
                <a:lnTo>
                  <a:pt x="12945" y="31938"/>
                </a:lnTo>
                <a:lnTo>
                  <a:pt x="12945" y="27341"/>
                </a:lnTo>
                <a:lnTo>
                  <a:pt x="17542" y="27341"/>
                </a:lnTo>
                <a:close/>
                <a:moveTo>
                  <a:pt x="17542" y="27099"/>
                </a:moveTo>
                <a:lnTo>
                  <a:pt x="12945" y="27099"/>
                </a:lnTo>
                <a:lnTo>
                  <a:pt x="12945" y="22542"/>
                </a:lnTo>
                <a:lnTo>
                  <a:pt x="17542" y="22542"/>
                </a:lnTo>
                <a:close/>
                <a:moveTo>
                  <a:pt x="17542" y="22300"/>
                </a:moveTo>
                <a:lnTo>
                  <a:pt x="12945" y="22300"/>
                </a:lnTo>
                <a:lnTo>
                  <a:pt x="12945" y="17743"/>
                </a:lnTo>
                <a:lnTo>
                  <a:pt x="17542" y="17743"/>
                </a:lnTo>
                <a:close/>
                <a:moveTo>
                  <a:pt x="22341" y="80047"/>
                </a:moveTo>
                <a:lnTo>
                  <a:pt x="17784" y="80047"/>
                </a:lnTo>
                <a:lnTo>
                  <a:pt x="17784" y="75450"/>
                </a:lnTo>
                <a:lnTo>
                  <a:pt x="22341" y="75450"/>
                </a:lnTo>
                <a:close/>
                <a:moveTo>
                  <a:pt x="22341" y="75208"/>
                </a:moveTo>
                <a:lnTo>
                  <a:pt x="17784" y="75208"/>
                </a:lnTo>
                <a:lnTo>
                  <a:pt x="17784" y="70651"/>
                </a:lnTo>
                <a:lnTo>
                  <a:pt x="22341" y="70651"/>
                </a:lnTo>
                <a:close/>
                <a:moveTo>
                  <a:pt x="22341" y="70409"/>
                </a:moveTo>
                <a:lnTo>
                  <a:pt x="17784" y="70409"/>
                </a:lnTo>
                <a:lnTo>
                  <a:pt x="17784" y="65852"/>
                </a:lnTo>
                <a:lnTo>
                  <a:pt x="22341" y="65852"/>
                </a:lnTo>
                <a:close/>
                <a:moveTo>
                  <a:pt x="22341" y="65610"/>
                </a:moveTo>
                <a:lnTo>
                  <a:pt x="17784" y="65610"/>
                </a:lnTo>
                <a:lnTo>
                  <a:pt x="17784" y="61013"/>
                </a:lnTo>
                <a:lnTo>
                  <a:pt x="22341" y="61013"/>
                </a:lnTo>
                <a:close/>
                <a:moveTo>
                  <a:pt x="22341" y="60771"/>
                </a:moveTo>
                <a:lnTo>
                  <a:pt x="17784" y="60771"/>
                </a:lnTo>
                <a:lnTo>
                  <a:pt x="17784" y="56214"/>
                </a:lnTo>
                <a:lnTo>
                  <a:pt x="22341" y="56214"/>
                </a:lnTo>
                <a:close/>
                <a:moveTo>
                  <a:pt x="22341" y="55972"/>
                </a:moveTo>
                <a:lnTo>
                  <a:pt x="17784" y="55972"/>
                </a:lnTo>
                <a:lnTo>
                  <a:pt x="17784" y="51416"/>
                </a:lnTo>
                <a:lnTo>
                  <a:pt x="22341" y="51416"/>
                </a:lnTo>
                <a:close/>
                <a:moveTo>
                  <a:pt x="22341" y="51174"/>
                </a:moveTo>
                <a:lnTo>
                  <a:pt x="17784" y="51174"/>
                </a:lnTo>
                <a:lnTo>
                  <a:pt x="17784" y="46577"/>
                </a:lnTo>
                <a:lnTo>
                  <a:pt x="22341" y="46577"/>
                </a:lnTo>
                <a:close/>
                <a:moveTo>
                  <a:pt x="22341" y="46335"/>
                </a:moveTo>
                <a:lnTo>
                  <a:pt x="17784" y="46335"/>
                </a:lnTo>
                <a:lnTo>
                  <a:pt x="17784" y="41778"/>
                </a:lnTo>
                <a:lnTo>
                  <a:pt x="22341" y="41778"/>
                </a:lnTo>
                <a:close/>
                <a:moveTo>
                  <a:pt x="22341" y="41536"/>
                </a:moveTo>
                <a:lnTo>
                  <a:pt x="17784" y="41536"/>
                </a:lnTo>
                <a:lnTo>
                  <a:pt x="17784" y="36939"/>
                </a:lnTo>
                <a:lnTo>
                  <a:pt x="22341" y="36939"/>
                </a:lnTo>
                <a:close/>
                <a:moveTo>
                  <a:pt x="22341" y="36737"/>
                </a:moveTo>
                <a:lnTo>
                  <a:pt x="17784" y="36737"/>
                </a:lnTo>
                <a:lnTo>
                  <a:pt x="17784" y="32140"/>
                </a:lnTo>
                <a:lnTo>
                  <a:pt x="22341" y="32140"/>
                </a:lnTo>
                <a:close/>
                <a:moveTo>
                  <a:pt x="22341" y="31898"/>
                </a:moveTo>
                <a:lnTo>
                  <a:pt x="17784" y="31898"/>
                </a:lnTo>
                <a:lnTo>
                  <a:pt x="17784" y="27341"/>
                </a:lnTo>
                <a:lnTo>
                  <a:pt x="22341" y="27341"/>
                </a:lnTo>
                <a:close/>
                <a:moveTo>
                  <a:pt x="22341" y="27099"/>
                </a:moveTo>
                <a:lnTo>
                  <a:pt x="17784" y="27099"/>
                </a:lnTo>
                <a:lnTo>
                  <a:pt x="17784" y="22502"/>
                </a:lnTo>
                <a:lnTo>
                  <a:pt x="22341" y="22502"/>
                </a:lnTo>
                <a:close/>
                <a:moveTo>
                  <a:pt x="22341" y="22260"/>
                </a:moveTo>
                <a:lnTo>
                  <a:pt x="17784" y="22260"/>
                </a:lnTo>
                <a:lnTo>
                  <a:pt x="17784" y="17703"/>
                </a:lnTo>
                <a:lnTo>
                  <a:pt x="22341" y="17703"/>
                </a:lnTo>
                <a:close/>
                <a:moveTo>
                  <a:pt x="22341" y="17461"/>
                </a:moveTo>
                <a:lnTo>
                  <a:pt x="17784" y="17461"/>
                </a:lnTo>
                <a:lnTo>
                  <a:pt x="17784" y="12904"/>
                </a:lnTo>
                <a:lnTo>
                  <a:pt x="22341" y="12904"/>
                </a:lnTo>
                <a:close/>
                <a:moveTo>
                  <a:pt x="27139" y="84846"/>
                </a:moveTo>
                <a:lnTo>
                  <a:pt x="22583" y="84846"/>
                </a:lnTo>
                <a:lnTo>
                  <a:pt x="22583" y="80249"/>
                </a:lnTo>
                <a:lnTo>
                  <a:pt x="27139" y="80249"/>
                </a:lnTo>
                <a:close/>
                <a:moveTo>
                  <a:pt x="27139" y="80007"/>
                </a:moveTo>
                <a:lnTo>
                  <a:pt x="22583" y="80007"/>
                </a:lnTo>
                <a:lnTo>
                  <a:pt x="22583" y="75450"/>
                </a:lnTo>
                <a:lnTo>
                  <a:pt x="27139" y="75450"/>
                </a:lnTo>
                <a:close/>
                <a:moveTo>
                  <a:pt x="27139" y="75208"/>
                </a:moveTo>
                <a:lnTo>
                  <a:pt x="22583" y="75208"/>
                </a:lnTo>
                <a:lnTo>
                  <a:pt x="22583" y="70611"/>
                </a:lnTo>
                <a:lnTo>
                  <a:pt x="27139" y="70611"/>
                </a:lnTo>
                <a:close/>
                <a:moveTo>
                  <a:pt x="27139" y="70369"/>
                </a:moveTo>
                <a:lnTo>
                  <a:pt x="22583" y="70369"/>
                </a:lnTo>
                <a:lnTo>
                  <a:pt x="22583" y="65812"/>
                </a:lnTo>
                <a:lnTo>
                  <a:pt x="27139" y="65812"/>
                </a:lnTo>
                <a:close/>
                <a:moveTo>
                  <a:pt x="27139" y="65570"/>
                </a:moveTo>
                <a:lnTo>
                  <a:pt x="22583" y="65570"/>
                </a:lnTo>
                <a:lnTo>
                  <a:pt x="22583" y="61013"/>
                </a:lnTo>
                <a:lnTo>
                  <a:pt x="27139" y="61013"/>
                </a:lnTo>
                <a:close/>
                <a:moveTo>
                  <a:pt x="27139" y="60771"/>
                </a:moveTo>
                <a:lnTo>
                  <a:pt x="22583" y="60771"/>
                </a:lnTo>
                <a:lnTo>
                  <a:pt x="22583" y="56174"/>
                </a:lnTo>
                <a:lnTo>
                  <a:pt x="27139" y="56174"/>
                </a:lnTo>
                <a:close/>
                <a:moveTo>
                  <a:pt x="27139" y="55932"/>
                </a:moveTo>
                <a:lnTo>
                  <a:pt x="22583" y="55932"/>
                </a:lnTo>
                <a:lnTo>
                  <a:pt x="22583" y="51375"/>
                </a:lnTo>
                <a:lnTo>
                  <a:pt x="27139" y="51375"/>
                </a:lnTo>
                <a:close/>
                <a:moveTo>
                  <a:pt x="27139" y="51133"/>
                </a:moveTo>
                <a:lnTo>
                  <a:pt x="22583" y="51133"/>
                </a:lnTo>
                <a:lnTo>
                  <a:pt x="22583" y="46577"/>
                </a:lnTo>
                <a:lnTo>
                  <a:pt x="27139" y="46577"/>
                </a:lnTo>
                <a:close/>
                <a:moveTo>
                  <a:pt x="27139" y="46335"/>
                </a:moveTo>
                <a:lnTo>
                  <a:pt x="22583" y="46335"/>
                </a:lnTo>
                <a:lnTo>
                  <a:pt x="22583" y="41737"/>
                </a:lnTo>
                <a:lnTo>
                  <a:pt x="27139" y="41737"/>
                </a:lnTo>
                <a:close/>
                <a:moveTo>
                  <a:pt x="27139" y="41495"/>
                </a:moveTo>
                <a:lnTo>
                  <a:pt x="22583" y="41495"/>
                </a:lnTo>
                <a:lnTo>
                  <a:pt x="22583" y="36939"/>
                </a:lnTo>
                <a:lnTo>
                  <a:pt x="27139" y="36939"/>
                </a:lnTo>
                <a:close/>
                <a:moveTo>
                  <a:pt x="27139" y="36697"/>
                </a:moveTo>
                <a:lnTo>
                  <a:pt x="22583" y="36697"/>
                </a:lnTo>
                <a:lnTo>
                  <a:pt x="22583" y="32140"/>
                </a:lnTo>
                <a:lnTo>
                  <a:pt x="27139" y="32140"/>
                </a:lnTo>
                <a:close/>
                <a:moveTo>
                  <a:pt x="27139" y="31898"/>
                </a:moveTo>
                <a:lnTo>
                  <a:pt x="22583" y="31898"/>
                </a:lnTo>
                <a:lnTo>
                  <a:pt x="22583" y="27301"/>
                </a:lnTo>
                <a:lnTo>
                  <a:pt x="27139" y="27301"/>
                </a:lnTo>
                <a:close/>
                <a:moveTo>
                  <a:pt x="27139" y="27059"/>
                </a:moveTo>
                <a:lnTo>
                  <a:pt x="22583" y="27059"/>
                </a:lnTo>
                <a:lnTo>
                  <a:pt x="22583" y="22502"/>
                </a:lnTo>
                <a:lnTo>
                  <a:pt x="27139" y="22502"/>
                </a:lnTo>
                <a:close/>
                <a:moveTo>
                  <a:pt x="27139" y="22260"/>
                </a:moveTo>
                <a:lnTo>
                  <a:pt x="22583" y="22260"/>
                </a:lnTo>
                <a:lnTo>
                  <a:pt x="22583" y="17703"/>
                </a:lnTo>
                <a:lnTo>
                  <a:pt x="27139" y="17703"/>
                </a:lnTo>
                <a:close/>
                <a:moveTo>
                  <a:pt x="27139" y="17461"/>
                </a:moveTo>
                <a:lnTo>
                  <a:pt x="22583" y="17461"/>
                </a:lnTo>
                <a:lnTo>
                  <a:pt x="22583" y="12864"/>
                </a:lnTo>
                <a:lnTo>
                  <a:pt x="27139" y="12864"/>
                </a:lnTo>
                <a:close/>
                <a:moveTo>
                  <a:pt x="27139" y="12622"/>
                </a:moveTo>
                <a:lnTo>
                  <a:pt x="22583" y="12622"/>
                </a:lnTo>
                <a:lnTo>
                  <a:pt x="22583" y="8065"/>
                </a:lnTo>
                <a:lnTo>
                  <a:pt x="27139" y="8065"/>
                </a:lnTo>
                <a:close/>
                <a:moveTo>
                  <a:pt x="31979" y="84806"/>
                </a:moveTo>
                <a:lnTo>
                  <a:pt x="27381" y="84806"/>
                </a:lnTo>
                <a:lnTo>
                  <a:pt x="27381" y="80249"/>
                </a:lnTo>
                <a:lnTo>
                  <a:pt x="31979" y="80249"/>
                </a:lnTo>
                <a:close/>
                <a:moveTo>
                  <a:pt x="31979" y="80007"/>
                </a:moveTo>
                <a:lnTo>
                  <a:pt x="27381" y="80007"/>
                </a:lnTo>
                <a:lnTo>
                  <a:pt x="27381" y="75410"/>
                </a:lnTo>
                <a:lnTo>
                  <a:pt x="31979" y="75410"/>
                </a:lnTo>
                <a:close/>
                <a:moveTo>
                  <a:pt x="31979" y="75168"/>
                </a:moveTo>
                <a:lnTo>
                  <a:pt x="27381" y="75168"/>
                </a:lnTo>
                <a:lnTo>
                  <a:pt x="27381" y="70611"/>
                </a:lnTo>
                <a:lnTo>
                  <a:pt x="31979" y="70611"/>
                </a:lnTo>
                <a:close/>
                <a:moveTo>
                  <a:pt x="31979" y="70369"/>
                </a:moveTo>
                <a:lnTo>
                  <a:pt x="27381" y="70369"/>
                </a:lnTo>
                <a:lnTo>
                  <a:pt x="27381" y="65812"/>
                </a:lnTo>
                <a:lnTo>
                  <a:pt x="31979" y="65812"/>
                </a:lnTo>
                <a:close/>
                <a:moveTo>
                  <a:pt x="31979" y="65570"/>
                </a:moveTo>
                <a:lnTo>
                  <a:pt x="27381" y="65570"/>
                </a:lnTo>
                <a:lnTo>
                  <a:pt x="27381" y="60973"/>
                </a:lnTo>
                <a:lnTo>
                  <a:pt x="31979" y="60973"/>
                </a:lnTo>
                <a:close/>
                <a:moveTo>
                  <a:pt x="31979" y="60731"/>
                </a:moveTo>
                <a:lnTo>
                  <a:pt x="27381" y="60731"/>
                </a:lnTo>
                <a:lnTo>
                  <a:pt x="27381" y="56174"/>
                </a:lnTo>
                <a:lnTo>
                  <a:pt x="31979" y="56174"/>
                </a:lnTo>
                <a:close/>
                <a:moveTo>
                  <a:pt x="31979" y="55932"/>
                </a:moveTo>
                <a:lnTo>
                  <a:pt x="27381" y="55932"/>
                </a:lnTo>
                <a:lnTo>
                  <a:pt x="27381" y="51375"/>
                </a:lnTo>
                <a:lnTo>
                  <a:pt x="31979" y="51375"/>
                </a:lnTo>
                <a:close/>
                <a:moveTo>
                  <a:pt x="31979" y="51133"/>
                </a:moveTo>
                <a:lnTo>
                  <a:pt x="27381" y="51133"/>
                </a:lnTo>
                <a:lnTo>
                  <a:pt x="27381" y="46536"/>
                </a:lnTo>
                <a:lnTo>
                  <a:pt x="31979" y="46536"/>
                </a:lnTo>
                <a:close/>
                <a:moveTo>
                  <a:pt x="31979" y="46294"/>
                </a:moveTo>
                <a:lnTo>
                  <a:pt x="27381" y="46294"/>
                </a:lnTo>
                <a:lnTo>
                  <a:pt x="27381" y="41737"/>
                </a:lnTo>
                <a:lnTo>
                  <a:pt x="31979" y="41737"/>
                </a:lnTo>
                <a:close/>
                <a:moveTo>
                  <a:pt x="31979" y="41495"/>
                </a:moveTo>
                <a:lnTo>
                  <a:pt x="27381" y="41495"/>
                </a:lnTo>
                <a:lnTo>
                  <a:pt x="27381" y="36898"/>
                </a:lnTo>
                <a:lnTo>
                  <a:pt x="31979" y="36898"/>
                </a:lnTo>
                <a:close/>
                <a:moveTo>
                  <a:pt x="31979" y="36656"/>
                </a:moveTo>
                <a:lnTo>
                  <a:pt x="27381" y="36656"/>
                </a:lnTo>
                <a:lnTo>
                  <a:pt x="27381" y="32099"/>
                </a:lnTo>
                <a:lnTo>
                  <a:pt x="31979" y="32099"/>
                </a:lnTo>
                <a:close/>
                <a:moveTo>
                  <a:pt x="31979" y="31858"/>
                </a:moveTo>
                <a:lnTo>
                  <a:pt x="27381" y="31858"/>
                </a:lnTo>
                <a:lnTo>
                  <a:pt x="27381" y="27301"/>
                </a:lnTo>
                <a:lnTo>
                  <a:pt x="31979" y="27301"/>
                </a:lnTo>
                <a:close/>
                <a:moveTo>
                  <a:pt x="31979" y="27059"/>
                </a:moveTo>
                <a:lnTo>
                  <a:pt x="27381" y="27059"/>
                </a:lnTo>
                <a:lnTo>
                  <a:pt x="27381" y="22462"/>
                </a:lnTo>
                <a:lnTo>
                  <a:pt x="31979" y="22462"/>
                </a:lnTo>
                <a:close/>
                <a:moveTo>
                  <a:pt x="31979" y="22220"/>
                </a:moveTo>
                <a:lnTo>
                  <a:pt x="27381" y="22220"/>
                </a:lnTo>
                <a:lnTo>
                  <a:pt x="27381" y="17663"/>
                </a:lnTo>
                <a:lnTo>
                  <a:pt x="31979" y="17663"/>
                </a:lnTo>
                <a:close/>
                <a:moveTo>
                  <a:pt x="31979" y="17421"/>
                </a:moveTo>
                <a:lnTo>
                  <a:pt x="27381" y="17421"/>
                </a:lnTo>
                <a:lnTo>
                  <a:pt x="27381" y="12864"/>
                </a:lnTo>
                <a:lnTo>
                  <a:pt x="31979" y="12864"/>
                </a:lnTo>
                <a:close/>
                <a:moveTo>
                  <a:pt x="31979" y="12622"/>
                </a:moveTo>
                <a:lnTo>
                  <a:pt x="27381" y="12622"/>
                </a:lnTo>
                <a:lnTo>
                  <a:pt x="27381" y="8025"/>
                </a:lnTo>
                <a:lnTo>
                  <a:pt x="31979" y="8025"/>
                </a:lnTo>
                <a:close/>
                <a:moveTo>
                  <a:pt x="36777" y="89604"/>
                </a:moveTo>
                <a:lnTo>
                  <a:pt x="32220" y="89604"/>
                </a:lnTo>
                <a:lnTo>
                  <a:pt x="32220" y="85007"/>
                </a:lnTo>
                <a:lnTo>
                  <a:pt x="36777" y="85007"/>
                </a:lnTo>
                <a:close/>
                <a:moveTo>
                  <a:pt x="36777" y="84765"/>
                </a:moveTo>
                <a:lnTo>
                  <a:pt x="32220" y="84765"/>
                </a:lnTo>
                <a:lnTo>
                  <a:pt x="32220" y="80208"/>
                </a:lnTo>
                <a:lnTo>
                  <a:pt x="36777" y="80208"/>
                </a:lnTo>
                <a:close/>
                <a:moveTo>
                  <a:pt x="36777" y="79966"/>
                </a:moveTo>
                <a:lnTo>
                  <a:pt x="32220" y="79966"/>
                </a:lnTo>
                <a:lnTo>
                  <a:pt x="32220" y="75410"/>
                </a:lnTo>
                <a:lnTo>
                  <a:pt x="36777" y="75410"/>
                </a:lnTo>
                <a:close/>
                <a:moveTo>
                  <a:pt x="36777" y="75168"/>
                </a:moveTo>
                <a:lnTo>
                  <a:pt x="32220" y="75168"/>
                </a:lnTo>
                <a:lnTo>
                  <a:pt x="32220" y="70570"/>
                </a:lnTo>
                <a:lnTo>
                  <a:pt x="36777" y="70570"/>
                </a:lnTo>
                <a:close/>
                <a:moveTo>
                  <a:pt x="36777" y="70329"/>
                </a:moveTo>
                <a:lnTo>
                  <a:pt x="32220" y="70329"/>
                </a:lnTo>
                <a:lnTo>
                  <a:pt x="32220" y="65772"/>
                </a:lnTo>
                <a:lnTo>
                  <a:pt x="36777" y="65772"/>
                </a:lnTo>
                <a:close/>
                <a:moveTo>
                  <a:pt x="36777" y="65530"/>
                </a:moveTo>
                <a:lnTo>
                  <a:pt x="32220" y="65530"/>
                </a:lnTo>
                <a:lnTo>
                  <a:pt x="32220" y="60973"/>
                </a:lnTo>
                <a:lnTo>
                  <a:pt x="36777" y="60973"/>
                </a:lnTo>
                <a:close/>
                <a:moveTo>
                  <a:pt x="36777" y="60731"/>
                </a:moveTo>
                <a:lnTo>
                  <a:pt x="32220" y="60731"/>
                </a:lnTo>
                <a:lnTo>
                  <a:pt x="32220" y="56134"/>
                </a:lnTo>
                <a:lnTo>
                  <a:pt x="36777" y="56134"/>
                </a:lnTo>
                <a:close/>
                <a:moveTo>
                  <a:pt x="36777" y="55892"/>
                </a:moveTo>
                <a:lnTo>
                  <a:pt x="32220" y="55892"/>
                </a:lnTo>
                <a:lnTo>
                  <a:pt x="32220" y="51335"/>
                </a:lnTo>
                <a:lnTo>
                  <a:pt x="36777" y="51335"/>
                </a:lnTo>
                <a:close/>
                <a:moveTo>
                  <a:pt x="36777" y="51093"/>
                </a:moveTo>
                <a:lnTo>
                  <a:pt x="32220" y="51093"/>
                </a:lnTo>
                <a:lnTo>
                  <a:pt x="32220" y="46536"/>
                </a:lnTo>
                <a:lnTo>
                  <a:pt x="36777" y="46536"/>
                </a:lnTo>
                <a:close/>
                <a:moveTo>
                  <a:pt x="36777" y="46294"/>
                </a:moveTo>
                <a:lnTo>
                  <a:pt x="32220" y="46294"/>
                </a:lnTo>
                <a:lnTo>
                  <a:pt x="32220" y="41697"/>
                </a:lnTo>
                <a:lnTo>
                  <a:pt x="36777" y="41697"/>
                </a:lnTo>
                <a:close/>
                <a:moveTo>
                  <a:pt x="36777" y="41455"/>
                </a:moveTo>
                <a:lnTo>
                  <a:pt x="32220" y="41455"/>
                </a:lnTo>
                <a:lnTo>
                  <a:pt x="32220" y="36898"/>
                </a:lnTo>
                <a:lnTo>
                  <a:pt x="36777" y="36898"/>
                </a:lnTo>
                <a:close/>
                <a:moveTo>
                  <a:pt x="36777" y="36656"/>
                </a:moveTo>
                <a:lnTo>
                  <a:pt x="32220" y="36656"/>
                </a:lnTo>
                <a:lnTo>
                  <a:pt x="32220" y="32059"/>
                </a:lnTo>
                <a:lnTo>
                  <a:pt x="36777" y="32059"/>
                </a:lnTo>
                <a:close/>
                <a:moveTo>
                  <a:pt x="36777" y="31817"/>
                </a:moveTo>
                <a:lnTo>
                  <a:pt x="32220" y="31817"/>
                </a:lnTo>
                <a:lnTo>
                  <a:pt x="32220" y="27260"/>
                </a:lnTo>
                <a:lnTo>
                  <a:pt x="36777" y="27260"/>
                </a:lnTo>
                <a:close/>
                <a:moveTo>
                  <a:pt x="36777" y="27018"/>
                </a:moveTo>
                <a:lnTo>
                  <a:pt x="32220" y="27018"/>
                </a:lnTo>
                <a:lnTo>
                  <a:pt x="32220" y="22462"/>
                </a:lnTo>
                <a:lnTo>
                  <a:pt x="36777" y="22462"/>
                </a:lnTo>
                <a:close/>
                <a:moveTo>
                  <a:pt x="36777" y="22220"/>
                </a:moveTo>
                <a:lnTo>
                  <a:pt x="32220" y="22220"/>
                </a:lnTo>
                <a:lnTo>
                  <a:pt x="32220" y="17622"/>
                </a:lnTo>
                <a:lnTo>
                  <a:pt x="36777" y="17622"/>
                </a:lnTo>
                <a:close/>
                <a:moveTo>
                  <a:pt x="36777" y="17380"/>
                </a:moveTo>
                <a:lnTo>
                  <a:pt x="32220" y="17380"/>
                </a:lnTo>
                <a:lnTo>
                  <a:pt x="32220" y="12824"/>
                </a:lnTo>
                <a:lnTo>
                  <a:pt x="36777" y="12824"/>
                </a:lnTo>
                <a:close/>
                <a:moveTo>
                  <a:pt x="36777" y="12582"/>
                </a:moveTo>
                <a:lnTo>
                  <a:pt x="32220" y="12582"/>
                </a:lnTo>
                <a:lnTo>
                  <a:pt x="32220" y="8025"/>
                </a:lnTo>
                <a:lnTo>
                  <a:pt x="36777" y="8025"/>
                </a:lnTo>
                <a:close/>
                <a:moveTo>
                  <a:pt x="36777" y="7783"/>
                </a:moveTo>
                <a:lnTo>
                  <a:pt x="32220" y="7783"/>
                </a:lnTo>
                <a:lnTo>
                  <a:pt x="32220" y="3307"/>
                </a:lnTo>
                <a:lnTo>
                  <a:pt x="36777" y="3307"/>
                </a:lnTo>
                <a:lnTo>
                  <a:pt x="36777" y="7904"/>
                </a:lnTo>
                <a:close/>
                <a:moveTo>
                  <a:pt x="41616" y="89564"/>
                </a:moveTo>
                <a:lnTo>
                  <a:pt x="37019" y="89564"/>
                </a:lnTo>
                <a:lnTo>
                  <a:pt x="37019" y="85007"/>
                </a:lnTo>
                <a:lnTo>
                  <a:pt x="41616" y="85007"/>
                </a:lnTo>
                <a:close/>
                <a:moveTo>
                  <a:pt x="41616" y="84765"/>
                </a:moveTo>
                <a:lnTo>
                  <a:pt x="37019" y="84765"/>
                </a:lnTo>
                <a:lnTo>
                  <a:pt x="37019" y="80168"/>
                </a:lnTo>
                <a:lnTo>
                  <a:pt x="41616" y="80168"/>
                </a:lnTo>
                <a:close/>
                <a:moveTo>
                  <a:pt x="41616" y="79926"/>
                </a:moveTo>
                <a:lnTo>
                  <a:pt x="37019" y="79926"/>
                </a:lnTo>
                <a:lnTo>
                  <a:pt x="37019" y="75369"/>
                </a:lnTo>
                <a:lnTo>
                  <a:pt x="41616" y="75369"/>
                </a:lnTo>
                <a:close/>
                <a:moveTo>
                  <a:pt x="41616" y="75127"/>
                </a:moveTo>
                <a:lnTo>
                  <a:pt x="37019" y="75127"/>
                </a:lnTo>
                <a:lnTo>
                  <a:pt x="37019" y="70570"/>
                </a:lnTo>
                <a:lnTo>
                  <a:pt x="41616" y="70570"/>
                </a:lnTo>
                <a:close/>
                <a:moveTo>
                  <a:pt x="41616" y="70329"/>
                </a:moveTo>
                <a:lnTo>
                  <a:pt x="37019" y="70329"/>
                </a:lnTo>
                <a:lnTo>
                  <a:pt x="37019" y="65731"/>
                </a:lnTo>
                <a:lnTo>
                  <a:pt x="41616" y="65731"/>
                </a:lnTo>
                <a:close/>
                <a:moveTo>
                  <a:pt x="41616" y="65489"/>
                </a:moveTo>
                <a:lnTo>
                  <a:pt x="37019" y="65489"/>
                </a:lnTo>
                <a:lnTo>
                  <a:pt x="37019" y="60933"/>
                </a:lnTo>
                <a:lnTo>
                  <a:pt x="41616" y="60933"/>
                </a:lnTo>
                <a:close/>
                <a:moveTo>
                  <a:pt x="41616" y="60691"/>
                </a:moveTo>
                <a:lnTo>
                  <a:pt x="37019" y="60691"/>
                </a:lnTo>
                <a:lnTo>
                  <a:pt x="37019" y="56134"/>
                </a:lnTo>
                <a:lnTo>
                  <a:pt x="41616" y="56134"/>
                </a:lnTo>
                <a:close/>
                <a:moveTo>
                  <a:pt x="41616" y="55892"/>
                </a:moveTo>
                <a:lnTo>
                  <a:pt x="37019" y="55892"/>
                </a:lnTo>
                <a:lnTo>
                  <a:pt x="37019" y="51295"/>
                </a:lnTo>
                <a:lnTo>
                  <a:pt x="41616" y="51295"/>
                </a:lnTo>
                <a:close/>
                <a:moveTo>
                  <a:pt x="41616" y="51053"/>
                </a:moveTo>
                <a:lnTo>
                  <a:pt x="37019" y="51053"/>
                </a:lnTo>
                <a:lnTo>
                  <a:pt x="37019" y="46496"/>
                </a:lnTo>
                <a:lnTo>
                  <a:pt x="41616" y="46496"/>
                </a:lnTo>
                <a:close/>
                <a:moveTo>
                  <a:pt x="41616" y="46254"/>
                </a:moveTo>
                <a:lnTo>
                  <a:pt x="37019" y="46254"/>
                </a:lnTo>
                <a:lnTo>
                  <a:pt x="37019" y="41697"/>
                </a:lnTo>
                <a:lnTo>
                  <a:pt x="41616" y="41697"/>
                </a:lnTo>
                <a:close/>
                <a:moveTo>
                  <a:pt x="41616" y="41455"/>
                </a:moveTo>
                <a:lnTo>
                  <a:pt x="37019" y="41455"/>
                </a:lnTo>
                <a:lnTo>
                  <a:pt x="37019" y="36858"/>
                </a:lnTo>
                <a:lnTo>
                  <a:pt x="41616" y="36858"/>
                </a:lnTo>
                <a:close/>
                <a:moveTo>
                  <a:pt x="41616" y="36616"/>
                </a:moveTo>
                <a:lnTo>
                  <a:pt x="37019" y="36616"/>
                </a:lnTo>
                <a:lnTo>
                  <a:pt x="37019" y="32059"/>
                </a:lnTo>
                <a:lnTo>
                  <a:pt x="41616" y="32059"/>
                </a:lnTo>
                <a:close/>
                <a:moveTo>
                  <a:pt x="41616" y="31817"/>
                </a:moveTo>
                <a:lnTo>
                  <a:pt x="37019" y="31817"/>
                </a:lnTo>
                <a:lnTo>
                  <a:pt x="37019" y="27220"/>
                </a:lnTo>
                <a:lnTo>
                  <a:pt x="41616" y="27220"/>
                </a:lnTo>
                <a:close/>
                <a:moveTo>
                  <a:pt x="41616" y="26978"/>
                </a:moveTo>
                <a:lnTo>
                  <a:pt x="37019" y="26978"/>
                </a:lnTo>
                <a:lnTo>
                  <a:pt x="37019" y="22421"/>
                </a:lnTo>
                <a:lnTo>
                  <a:pt x="41616" y="22421"/>
                </a:lnTo>
                <a:close/>
                <a:moveTo>
                  <a:pt x="41616" y="22179"/>
                </a:moveTo>
                <a:lnTo>
                  <a:pt x="37019" y="22179"/>
                </a:lnTo>
                <a:lnTo>
                  <a:pt x="37019" y="17622"/>
                </a:lnTo>
                <a:lnTo>
                  <a:pt x="41616" y="17622"/>
                </a:lnTo>
                <a:close/>
                <a:moveTo>
                  <a:pt x="41616" y="17380"/>
                </a:moveTo>
                <a:lnTo>
                  <a:pt x="37019" y="17380"/>
                </a:lnTo>
                <a:lnTo>
                  <a:pt x="37019" y="12783"/>
                </a:lnTo>
                <a:lnTo>
                  <a:pt x="41616" y="12783"/>
                </a:lnTo>
                <a:close/>
                <a:moveTo>
                  <a:pt x="41616" y="12541"/>
                </a:moveTo>
                <a:lnTo>
                  <a:pt x="37019" y="12541"/>
                </a:lnTo>
                <a:lnTo>
                  <a:pt x="37019" y="7985"/>
                </a:lnTo>
                <a:lnTo>
                  <a:pt x="41616" y="7985"/>
                </a:lnTo>
                <a:close/>
                <a:moveTo>
                  <a:pt x="41616" y="7743"/>
                </a:moveTo>
                <a:lnTo>
                  <a:pt x="37019" y="7743"/>
                </a:lnTo>
                <a:lnTo>
                  <a:pt x="37019" y="3307"/>
                </a:lnTo>
                <a:lnTo>
                  <a:pt x="41616" y="3307"/>
                </a:lnTo>
                <a:lnTo>
                  <a:pt x="41616" y="7904"/>
                </a:lnTo>
                <a:close/>
                <a:moveTo>
                  <a:pt x="46415" y="89564"/>
                </a:moveTo>
                <a:lnTo>
                  <a:pt x="41858" y="89564"/>
                </a:lnTo>
                <a:lnTo>
                  <a:pt x="41858" y="84967"/>
                </a:lnTo>
                <a:lnTo>
                  <a:pt x="46415" y="84967"/>
                </a:lnTo>
                <a:close/>
                <a:moveTo>
                  <a:pt x="46415" y="84725"/>
                </a:moveTo>
                <a:lnTo>
                  <a:pt x="41858" y="84725"/>
                </a:lnTo>
                <a:lnTo>
                  <a:pt x="41858" y="80168"/>
                </a:lnTo>
                <a:lnTo>
                  <a:pt x="46415" y="80168"/>
                </a:lnTo>
                <a:close/>
                <a:moveTo>
                  <a:pt x="46415" y="79926"/>
                </a:moveTo>
                <a:lnTo>
                  <a:pt x="41858" y="79926"/>
                </a:lnTo>
                <a:lnTo>
                  <a:pt x="41858" y="75329"/>
                </a:lnTo>
                <a:lnTo>
                  <a:pt x="46415" y="75329"/>
                </a:lnTo>
                <a:close/>
                <a:moveTo>
                  <a:pt x="46415" y="75087"/>
                </a:moveTo>
                <a:lnTo>
                  <a:pt x="41858" y="75087"/>
                </a:lnTo>
                <a:lnTo>
                  <a:pt x="41858" y="70530"/>
                </a:lnTo>
                <a:lnTo>
                  <a:pt x="46415" y="70530"/>
                </a:lnTo>
                <a:close/>
                <a:moveTo>
                  <a:pt x="46415" y="70288"/>
                </a:moveTo>
                <a:lnTo>
                  <a:pt x="41858" y="70288"/>
                </a:lnTo>
                <a:lnTo>
                  <a:pt x="41858" y="65731"/>
                </a:lnTo>
                <a:lnTo>
                  <a:pt x="46415" y="65731"/>
                </a:lnTo>
                <a:close/>
                <a:moveTo>
                  <a:pt x="46415" y="65489"/>
                </a:moveTo>
                <a:lnTo>
                  <a:pt x="41858" y="65489"/>
                </a:lnTo>
                <a:lnTo>
                  <a:pt x="41858" y="60892"/>
                </a:lnTo>
                <a:lnTo>
                  <a:pt x="46415" y="60892"/>
                </a:lnTo>
                <a:close/>
                <a:moveTo>
                  <a:pt x="46415" y="60650"/>
                </a:moveTo>
                <a:lnTo>
                  <a:pt x="41858" y="60650"/>
                </a:lnTo>
                <a:lnTo>
                  <a:pt x="41858" y="56093"/>
                </a:lnTo>
                <a:lnTo>
                  <a:pt x="46415" y="56093"/>
                </a:lnTo>
                <a:close/>
                <a:moveTo>
                  <a:pt x="46415" y="55851"/>
                </a:moveTo>
                <a:lnTo>
                  <a:pt x="41858" y="55851"/>
                </a:lnTo>
                <a:lnTo>
                  <a:pt x="41858" y="51295"/>
                </a:lnTo>
                <a:lnTo>
                  <a:pt x="46415" y="51295"/>
                </a:lnTo>
                <a:close/>
                <a:moveTo>
                  <a:pt x="46415" y="51053"/>
                </a:moveTo>
                <a:lnTo>
                  <a:pt x="41858" y="51053"/>
                </a:lnTo>
                <a:lnTo>
                  <a:pt x="41858" y="46456"/>
                </a:lnTo>
                <a:lnTo>
                  <a:pt x="46415" y="46456"/>
                </a:lnTo>
                <a:close/>
                <a:moveTo>
                  <a:pt x="46415" y="46214"/>
                </a:moveTo>
                <a:lnTo>
                  <a:pt x="41858" y="46214"/>
                </a:lnTo>
                <a:lnTo>
                  <a:pt x="41858" y="41657"/>
                </a:lnTo>
                <a:lnTo>
                  <a:pt x="46415" y="41657"/>
                </a:lnTo>
                <a:close/>
                <a:moveTo>
                  <a:pt x="46415" y="41415"/>
                </a:moveTo>
                <a:lnTo>
                  <a:pt x="41858" y="41415"/>
                </a:lnTo>
                <a:lnTo>
                  <a:pt x="41858" y="36858"/>
                </a:lnTo>
                <a:lnTo>
                  <a:pt x="46415" y="36858"/>
                </a:lnTo>
                <a:close/>
                <a:moveTo>
                  <a:pt x="46415" y="36616"/>
                </a:moveTo>
                <a:lnTo>
                  <a:pt x="41858" y="36616"/>
                </a:lnTo>
                <a:lnTo>
                  <a:pt x="41858" y="32019"/>
                </a:lnTo>
                <a:lnTo>
                  <a:pt x="46415" y="32019"/>
                </a:lnTo>
                <a:close/>
                <a:moveTo>
                  <a:pt x="46415" y="31777"/>
                </a:moveTo>
                <a:lnTo>
                  <a:pt x="41858" y="31777"/>
                </a:lnTo>
                <a:lnTo>
                  <a:pt x="41858" y="27220"/>
                </a:lnTo>
                <a:lnTo>
                  <a:pt x="46415" y="27220"/>
                </a:lnTo>
                <a:close/>
                <a:moveTo>
                  <a:pt x="46415" y="26978"/>
                </a:moveTo>
                <a:lnTo>
                  <a:pt x="41858" y="26978"/>
                </a:lnTo>
                <a:lnTo>
                  <a:pt x="41858" y="22381"/>
                </a:lnTo>
                <a:lnTo>
                  <a:pt x="46415" y="22381"/>
                </a:lnTo>
                <a:close/>
                <a:moveTo>
                  <a:pt x="46415" y="22139"/>
                </a:moveTo>
                <a:lnTo>
                  <a:pt x="41858" y="22139"/>
                </a:lnTo>
                <a:lnTo>
                  <a:pt x="41858" y="17582"/>
                </a:lnTo>
                <a:lnTo>
                  <a:pt x="46415" y="17582"/>
                </a:lnTo>
                <a:close/>
                <a:moveTo>
                  <a:pt x="46415" y="17340"/>
                </a:moveTo>
                <a:lnTo>
                  <a:pt x="41858" y="17340"/>
                </a:lnTo>
                <a:lnTo>
                  <a:pt x="41858" y="12783"/>
                </a:lnTo>
                <a:lnTo>
                  <a:pt x="46415" y="12783"/>
                </a:lnTo>
                <a:close/>
                <a:moveTo>
                  <a:pt x="46415" y="12541"/>
                </a:moveTo>
                <a:lnTo>
                  <a:pt x="41858" y="12541"/>
                </a:lnTo>
                <a:lnTo>
                  <a:pt x="41858" y="7944"/>
                </a:lnTo>
                <a:lnTo>
                  <a:pt x="46415" y="7944"/>
                </a:lnTo>
                <a:close/>
                <a:moveTo>
                  <a:pt x="46415" y="7702"/>
                </a:moveTo>
                <a:lnTo>
                  <a:pt x="41858" y="7702"/>
                </a:lnTo>
                <a:lnTo>
                  <a:pt x="41858" y="3307"/>
                </a:lnTo>
                <a:lnTo>
                  <a:pt x="46415" y="3307"/>
                </a:lnTo>
                <a:lnTo>
                  <a:pt x="46415" y="7904"/>
                </a:lnTo>
                <a:close/>
                <a:moveTo>
                  <a:pt x="51214" y="89524"/>
                </a:moveTo>
                <a:lnTo>
                  <a:pt x="46657" y="89524"/>
                </a:lnTo>
                <a:lnTo>
                  <a:pt x="46657" y="84967"/>
                </a:lnTo>
                <a:lnTo>
                  <a:pt x="51214" y="84967"/>
                </a:lnTo>
                <a:close/>
                <a:moveTo>
                  <a:pt x="51214" y="84685"/>
                </a:moveTo>
                <a:lnTo>
                  <a:pt x="46657" y="84685"/>
                </a:lnTo>
                <a:lnTo>
                  <a:pt x="46657" y="80128"/>
                </a:lnTo>
                <a:lnTo>
                  <a:pt x="51214" y="80128"/>
                </a:lnTo>
                <a:close/>
                <a:moveTo>
                  <a:pt x="51214" y="79886"/>
                </a:moveTo>
                <a:lnTo>
                  <a:pt x="46657" y="79886"/>
                </a:lnTo>
                <a:lnTo>
                  <a:pt x="46657" y="75329"/>
                </a:lnTo>
                <a:lnTo>
                  <a:pt x="51214" y="75329"/>
                </a:lnTo>
                <a:close/>
                <a:moveTo>
                  <a:pt x="51214" y="75087"/>
                </a:moveTo>
                <a:lnTo>
                  <a:pt x="46657" y="75087"/>
                </a:lnTo>
                <a:lnTo>
                  <a:pt x="46657" y="70490"/>
                </a:lnTo>
                <a:lnTo>
                  <a:pt x="51214" y="70490"/>
                </a:lnTo>
                <a:close/>
                <a:moveTo>
                  <a:pt x="51214" y="70248"/>
                </a:moveTo>
                <a:lnTo>
                  <a:pt x="46657" y="70248"/>
                </a:lnTo>
                <a:lnTo>
                  <a:pt x="46657" y="65691"/>
                </a:lnTo>
                <a:lnTo>
                  <a:pt x="51214" y="65691"/>
                </a:lnTo>
                <a:close/>
                <a:moveTo>
                  <a:pt x="51214" y="65449"/>
                </a:moveTo>
                <a:lnTo>
                  <a:pt x="46657" y="65449"/>
                </a:lnTo>
                <a:lnTo>
                  <a:pt x="46657" y="60892"/>
                </a:lnTo>
                <a:lnTo>
                  <a:pt x="51214" y="60892"/>
                </a:lnTo>
                <a:close/>
                <a:moveTo>
                  <a:pt x="51214" y="60650"/>
                </a:moveTo>
                <a:lnTo>
                  <a:pt x="46657" y="60650"/>
                </a:lnTo>
                <a:lnTo>
                  <a:pt x="46657" y="56053"/>
                </a:lnTo>
                <a:lnTo>
                  <a:pt x="51214" y="56053"/>
                </a:lnTo>
                <a:close/>
                <a:moveTo>
                  <a:pt x="51214" y="55811"/>
                </a:moveTo>
                <a:lnTo>
                  <a:pt x="46657" y="55811"/>
                </a:lnTo>
                <a:lnTo>
                  <a:pt x="46657" y="51254"/>
                </a:lnTo>
                <a:lnTo>
                  <a:pt x="51214" y="51254"/>
                </a:lnTo>
                <a:close/>
                <a:moveTo>
                  <a:pt x="51214" y="51012"/>
                </a:moveTo>
                <a:lnTo>
                  <a:pt x="46657" y="51012"/>
                </a:lnTo>
                <a:lnTo>
                  <a:pt x="46657" y="46456"/>
                </a:lnTo>
                <a:lnTo>
                  <a:pt x="51214" y="46456"/>
                </a:lnTo>
                <a:close/>
                <a:moveTo>
                  <a:pt x="51214" y="46214"/>
                </a:moveTo>
                <a:lnTo>
                  <a:pt x="46657" y="46214"/>
                </a:lnTo>
                <a:lnTo>
                  <a:pt x="46657" y="41616"/>
                </a:lnTo>
                <a:lnTo>
                  <a:pt x="51214" y="41616"/>
                </a:lnTo>
                <a:close/>
                <a:moveTo>
                  <a:pt x="51214" y="41374"/>
                </a:moveTo>
                <a:lnTo>
                  <a:pt x="46657" y="41374"/>
                </a:lnTo>
                <a:lnTo>
                  <a:pt x="46657" y="36818"/>
                </a:lnTo>
                <a:lnTo>
                  <a:pt x="51214" y="36818"/>
                </a:lnTo>
                <a:close/>
                <a:moveTo>
                  <a:pt x="51214" y="36576"/>
                </a:moveTo>
                <a:lnTo>
                  <a:pt x="46657" y="36576"/>
                </a:lnTo>
                <a:lnTo>
                  <a:pt x="46657" y="32019"/>
                </a:lnTo>
                <a:lnTo>
                  <a:pt x="51214" y="32019"/>
                </a:lnTo>
                <a:close/>
                <a:moveTo>
                  <a:pt x="51214" y="31777"/>
                </a:moveTo>
                <a:lnTo>
                  <a:pt x="46657" y="31777"/>
                </a:lnTo>
                <a:lnTo>
                  <a:pt x="46657" y="27180"/>
                </a:lnTo>
                <a:lnTo>
                  <a:pt x="51214" y="27180"/>
                </a:lnTo>
                <a:close/>
                <a:moveTo>
                  <a:pt x="51214" y="26938"/>
                </a:moveTo>
                <a:lnTo>
                  <a:pt x="46657" y="26938"/>
                </a:lnTo>
                <a:lnTo>
                  <a:pt x="46657" y="22381"/>
                </a:lnTo>
                <a:lnTo>
                  <a:pt x="51214" y="22381"/>
                </a:lnTo>
                <a:close/>
                <a:moveTo>
                  <a:pt x="51214" y="22139"/>
                </a:moveTo>
                <a:lnTo>
                  <a:pt x="46657" y="22139"/>
                </a:lnTo>
                <a:lnTo>
                  <a:pt x="46657" y="17582"/>
                </a:lnTo>
                <a:lnTo>
                  <a:pt x="51214" y="17582"/>
                </a:lnTo>
                <a:close/>
                <a:moveTo>
                  <a:pt x="51214" y="17340"/>
                </a:moveTo>
                <a:lnTo>
                  <a:pt x="46657" y="17340"/>
                </a:lnTo>
                <a:lnTo>
                  <a:pt x="46657" y="12743"/>
                </a:lnTo>
                <a:lnTo>
                  <a:pt x="51214" y="12743"/>
                </a:lnTo>
                <a:close/>
                <a:moveTo>
                  <a:pt x="51214" y="12501"/>
                </a:moveTo>
                <a:lnTo>
                  <a:pt x="46657" y="12501"/>
                </a:lnTo>
                <a:lnTo>
                  <a:pt x="46657" y="7944"/>
                </a:lnTo>
                <a:lnTo>
                  <a:pt x="51214" y="7944"/>
                </a:lnTo>
                <a:close/>
                <a:moveTo>
                  <a:pt x="51214" y="7702"/>
                </a:moveTo>
                <a:lnTo>
                  <a:pt x="46657" y="7702"/>
                </a:lnTo>
                <a:lnTo>
                  <a:pt x="46657" y="3307"/>
                </a:lnTo>
                <a:lnTo>
                  <a:pt x="51214" y="3307"/>
                </a:lnTo>
                <a:lnTo>
                  <a:pt x="51214" y="7904"/>
                </a:lnTo>
                <a:close/>
                <a:moveTo>
                  <a:pt x="56053" y="89483"/>
                </a:moveTo>
                <a:lnTo>
                  <a:pt x="51456" y="89483"/>
                </a:lnTo>
                <a:lnTo>
                  <a:pt x="51456" y="84927"/>
                </a:lnTo>
                <a:lnTo>
                  <a:pt x="56053" y="84927"/>
                </a:lnTo>
                <a:close/>
                <a:moveTo>
                  <a:pt x="56053" y="84685"/>
                </a:moveTo>
                <a:lnTo>
                  <a:pt x="51456" y="84685"/>
                </a:lnTo>
                <a:lnTo>
                  <a:pt x="51456" y="80087"/>
                </a:lnTo>
                <a:lnTo>
                  <a:pt x="56053" y="80087"/>
                </a:lnTo>
                <a:close/>
                <a:moveTo>
                  <a:pt x="56053" y="79845"/>
                </a:moveTo>
                <a:lnTo>
                  <a:pt x="51456" y="79845"/>
                </a:lnTo>
                <a:lnTo>
                  <a:pt x="51456" y="75289"/>
                </a:lnTo>
                <a:lnTo>
                  <a:pt x="56053" y="75289"/>
                </a:lnTo>
                <a:close/>
                <a:moveTo>
                  <a:pt x="56053" y="75047"/>
                </a:moveTo>
                <a:lnTo>
                  <a:pt x="51456" y="75047"/>
                </a:lnTo>
                <a:lnTo>
                  <a:pt x="51456" y="70490"/>
                </a:lnTo>
                <a:lnTo>
                  <a:pt x="56053" y="70490"/>
                </a:lnTo>
                <a:close/>
                <a:moveTo>
                  <a:pt x="56053" y="70248"/>
                </a:moveTo>
                <a:lnTo>
                  <a:pt x="51456" y="70248"/>
                </a:lnTo>
                <a:lnTo>
                  <a:pt x="51456" y="65651"/>
                </a:lnTo>
                <a:lnTo>
                  <a:pt x="56053" y="65651"/>
                </a:lnTo>
                <a:close/>
                <a:moveTo>
                  <a:pt x="56053" y="65409"/>
                </a:moveTo>
                <a:lnTo>
                  <a:pt x="51456" y="65409"/>
                </a:lnTo>
                <a:lnTo>
                  <a:pt x="51456" y="60852"/>
                </a:lnTo>
                <a:lnTo>
                  <a:pt x="56053" y="60852"/>
                </a:lnTo>
                <a:close/>
                <a:moveTo>
                  <a:pt x="56053" y="60610"/>
                </a:moveTo>
                <a:lnTo>
                  <a:pt x="51456" y="60610"/>
                </a:lnTo>
                <a:lnTo>
                  <a:pt x="51456" y="56053"/>
                </a:lnTo>
                <a:lnTo>
                  <a:pt x="56053" y="56053"/>
                </a:lnTo>
                <a:close/>
                <a:moveTo>
                  <a:pt x="56053" y="55811"/>
                </a:moveTo>
                <a:lnTo>
                  <a:pt x="51456" y="55811"/>
                </a:lnTo>
                <a:lnTo>
                  <a:pt x="51456" y="51214"/>
                </a:lnTo>
                <a:lnTo>
                  <a:pt x="56053" y="51214"/>
                </a:lnTo>
                <a:close/>
                <a:moveTo>
                  <a:pt x="56053" y="50972"/>
                </a:moveTo>
                <a:lnTo>
                  <a:pt x="51456" y="50972"/>
                </a:lnTo>
                <a:lnTo>
                  <a:pt x="51456" y="46415"/>
                </a:lnTo>
                <a:lnTo>
                  <a:pt x="56053" y="46415"/>
                </a:lnTo>
                <a:close/>
                <a:moveTo>
                  <a:pt x="56053" y="46173"/>
                </a:moveTo>
                <a:lnTo>
                  <a:pt x="51456" y="46173"/>
                </a:lnTo>
                <a:lnTo>
                  <a:pt x="51456" y="41616"/>
                </a:lnTo>
                <a:lnTo>
                  <a:pt x="56053" y="41616"/>
                </a:lnTo>
                <a:close/>
                <a:moveTo>
                  <a:pt x="56053" y="41374"/>
                </a:moveTo>
                <a:lnTo>
                  <a:pt x="51456" y="41374"/>
                </a:lnTo>
                <a:lnTo>
                  <a:pt x="51456" y="36777"/>
                </a:lnTo>
                <a:lnTo>
                  <a:pt x="56053" y="36777"/>
                </a:lnTo>
                <a:close/>
                <a:moveTo>
                  <a:pt x="56053" y="36535"/>
                </a:moveTo>
                <a:lnTo>
                  <a:pt x="51456" y="36535"/>
                </a:lnTo>
                <a:lnTo>
                  <a:pt x="51456" y="31978"/>
                </a:lnTo>
                <a:lnTo>
                  <a:pt x="56053" y="31978"/>
                </a:lnTo>
                <a:close/>
                <a:moveTo>
                  <a:pt x="56053" y="31737"/>
                </a:moveTo>
                <a:lnTo>
                  <a:pt x="51456" y="31737"/>
                </a:lnTo>
                <a:lnTo>
                  <a:pt x="51456" y="27180"/>
                </a:lnTo>
                <a:lnTo>
                  <a:pt x="56053" y="27180"/>
                </a:lnTo>
                <a:close/>
                <a:moveTo>
                  <a:pt x="56053" y="26938"/>
                </a:moveTo>
                <a:lnTo>
                  <a:pt x="51456" y="26938"/>
                </a:lnTo>
                <a:lnTo>
                  <a:pt x="51456" y="22341"/>
                </a:lnTo>
                <a:lnTo>
                  <a:pt x="56053" y="22341"/>
                </a:lnTo>
                <a:close/>
                <a:moveTo>
                  <a:pt x="56053" y="22099"/>
                </a:moveTo>
                <a:lnTo>
                  <a:pt x="51456" y="22099"/>
                </a:lnTo>
                <a:lnTo>
                  <a:pt x="51456" y="17542"/>
                </a:lnTo>
                <a:lnTo>
                  <a:pt x="56053" y="17542"/>
                </a:lnTo>
                <a:close/>
                <a:moveTo>
                  <a:pt x="56053" y="17300"/>
                </a:moveTo>
                <a:lnTo>
                  <a:pt x="51456" y="17300"/>
                </a:lnTo>
                <a:lnTo>
                  <a:pt x="51456" y="12743"/>
                </a:lnTo>
                <a:lnTo>
                  <a:pt x="56053" y="12743"/>
                </a:lnTo>
                <a:close/>
                <a:moveTo>
                  <a:pt x="56053" y="12501"/>
                </a:moveTo>
                <a:lnTo>
                  <a:pt x="51456" y="12501"/>
                </a:lnTo>
                <a:lnTo>
                  <a:pt x="51456" y="7904"/>
                </a:lnTo>
                <a:lnTo>
                  <a:pt x="56053" y="7904"/>
                </a:lnTo>
                <a:close/>
                <a:moveTo>
                  <a:pt x="56053" y="7662"/>
                </a:moveTo>
                <a:lnTo>
                  <a:pt x="51456" y="7662"/>
                </a:lnTo>
                <a:lnTo>
                  <a:pt x="51456" y="3307"/>
                </a:lnTo>
                <a:lnTo>
                  <a:pt x="56053" y="3307"/>
                </a:lnTo>
                <a:lnTo>
                  <a:pt x="56053" y="7904"/>
                </a:lnTo>
                <a:close/>
                <a:moveTo>
                  <a:pt x="60852" y="89483"/>
                </a:moveTo>
                <a:lnTo>
                  <a:pt x="56295" y="89483"/>
                </a:lnTo>
                <a:lnTo>
                  <a:pt x="56295" y="84886"/>
                </a:lnTo>
                <a:lnTo>
                  <a:pt x="60852" y="84886"/>
                </a:lnTo>
                <a:close/>
                <a:moveTo>
                  <a:pt x="60852" y="84644"/>
                </a:moveTo>
                <a:lnTo>
                  <a:pt x="56295" y="84644"/>
                </a:lnTo>
                <a:lnTo>
                  <a:pt x="56295" y="80087"/>
                </a:lnTo>
                <a:lnTo>
                  <a:pt x="60852" y="80087"/>
                </a:lnTo>
                <a:close/>
                <a:moveTo>
                  <a:pt x="60852" y="79845"/>
                </a:moveTo>
                <a:lnTo>
                  <a:pt x="56295" y="79845"/>
                </a:lnTo>
                <a:lnTo>
                  <a:pt x="56295" y="75248"/>
                </a:lnTo>
                <a:lnTo>
                  <a:pt x="60852" y="75248"/>
                </a:lnTo>
                <a:close/>
                <a:moveTo>
                  <a:pt x="60852" y="75006"/>
                </a:moveTo>
                <a:lnTo>
                  <a:pt x="56295" y="75006"/>
                </a:lnTo>
                <a:lnTo>
                  <a:pt x="56295" y="70449"/>
                </a:lnTo>
                <a:lnTo>
                  <a:pt x="60852" y="70449"/>
                </a:lnTo>
                <a:close/>
                <a:moveTo>
                  <a:pt x="60852" y="70208"/>
                </a:moveTo>
                <a:lnTo>
                  <a:pt x="56295" y="70208"/>
                </a:lnTo>
                <a:lnTo>
                  <a:pt x="56295" y="65651"/>
                </a:lnTo>
                <a:lnTo>
                  <a:pt x="60852" y="65651"/>
                </a:lnTo>
                <a:close/>
                <a:moveTo>
                  <a:pt x="60852" y="65409"/>
                </a:moveTo>
                <a:lnTo>
                  <a:pt x="56295" y="65409"/>
                </a:lnTo>
                <a:lnTo>
                  <a:pt x="56295" y="60812"/>
                </a:lnTo>
                <a:lnTo>
                  <a:pt x="60852" y="60812"/>
                </a:lnTo>
                <a:close/>
                <a:moveTo>
                  <a:pt x="60852" y="60570"/>
                </a:moveTo>
                <a:lnTo>
                  <a:pt x="56295" y="60570"/>
                </a:lnTo>
                <a:lnTo>
                  <a:pt x="56295" y="56013"/>
                </a:lnTo>
                <a:lnTo>
                  <a:pt x="60852" y="56013"/>
                </a:lnTo>
                <a:close/>
                <a:moveTo>
                  <a:pt x="60852" y="55771"/>
                </a:moveTo>
                <a:lnTo>
                  <a:pt x="56295" y="55771"/>
                </a:lnTo>
                <a:lnTo>
                  <a:pt x="56295" y="51214"/>
                </a:lnTo>
                <a:lnTo>
                  <a:pt x="60852" y="51214"/>
                </a:lnTo>
                <a:close/>
                <a:moveTo>
                  <a:pt x="60852" y="50972"/>
                </a:moveTo>
                <a:lnTo>
                  <a:pt x="56295" y="50972"/>
                </a:lnTo>
                <a:lnTo>
                  <a:pt x="56295" y="46375"/>
                </a:lnTo>
                <a:lnTo>
                  <a:pt x="60852" y="46375"/>
                </a:lnTo>
                <a:close/>
                <a:moveTo>
                  <a:pt x="60852" y="46133"/>
                </a:moveTo>
                <a:lnTo>
                  <a:pt x="56295" y="46133"/>
                </a:lnTo>
                <a:lnTo>
                  <a:pt x="56295" y="41576"/>
                </a:lnTo>
                <a:lnTo>
                  <a:pt x="60852" y="41576"/>
                </a:lnTo>
                <a:close/>
                <a:moveTo>
                  <a:pt x="60852" y="41334"/>
                </a:moveTo>
                <a:lnTo>
                  <a:pt x="56295" y="41334"/>
                </a:lnTo>
                <a:lnTo>
                  <a:pt x="56295" y="36777"/>
                </a:lnTo>
                <a:lnTo>
                  <a:pt x="60852" y="36777"/>
                </a:lnTo>
                <a:close/>
                <a:moveTo>
                  <a:pt x="60852" y="36535"/>
                </a:moveTo>
                <a:lnTo>
                  <a:pt x="56295" y="36535"/>
                </a:lnTo>
                <a:lnTo>
                  <a:pt x="56295" y="31938"/>
                </a:lnTo>
                <a:lnTo>
                  <a:pt x="60852" y="31938"/>
                </a:lnTo>
                <a:close/>
                <a:moveTo>
                  <a:pt x="60852" y="31696"/>
                </a:moveTo>
                <a:lnTo>
                  <a:pt x="56295" y="31696"/>
                </a:lnTo>
                <a:lnTo>
                  <a:pt x="56295" y="27139"/>
                </a:lnTo>
                <a:lnTo>
                  <a:pt x="60852" y="27139"/>
                </a:lnTo>
                <a:close/>
                <a:moveTo>
                  <a:pt x="60852" y="26897"/>
                </a:moveTo>
                <a:lnTo>
                  <a:pt x="56295" y="26897"/>
                </a:lnTo>
                <a:lnTo>
                  <a:pt x="56295" y="22341"/>
                </a:lnTo>
                <a:lnTo>
                  <a:pt x="60852" y="22341"/>
                </a:lnTo>
                <a:close/>
                <a:moveTo>
                  <a:pt x="60852" y="22099"/>
                </a:moveTo>
                <a:lnTo>
                  <a:pt x="56295" y="22099"/>
                </a:lnTo>
                <a:lnTo>
                  <a:pt x="56295" y="17501"/>
                </a:lnTo>
                <a:lnTo>
                  <a:pt x="60852" y="17501"/>
                </a:lnTo>
                <a:close/>
                <a:moveTo>
                  <a:pt x="60852" y="17260"/>
                </a:moveTo>
                <a:lnTo>
                  <a:pt x="56295" y="17260"/>
                </a:lnTo>
                <a:lnTo>
                  <a:pt x="56295" y="12703"/>
                </a:lnTo>
                <a:lnTo>
                  <a:pt x="60852" y="12703"/>
                </a:lnTo>
                <a:close/>
                <a:moveTo>
                  <a:pt x="60852" y="12461"/>
                </a:moveTo>
                <a:lnTo>
                  <a:pt x="56295" y="12461"/>
                </a:lnTo>
                <a:lnTo>
                  <a:pt x="56295" y="7904"/>
                </a:lnTo>
                <a:lnTo>
                  <a:pt x="60852" y="7904"/>
                </a:lnTo>
                <a:close/>
                <a:moveTo>
                  <a:pt x="60852" y="7662"/>
                </a:moveTo>
                <a:lnTo>
                  <a:pt x="56295" y="7662"/>
                </a:lnTo>
                <a:lnTo>
                  <a:pt x="56295" y="3307"/>
                </a:lnTo>
                <a:lnTo>
                  <a:pt x="60852" y="3307"/>
                </a:lnTo>
                <a:lnTo>
                  <a:pt x="60852" y="7904"/>
                </a:lnTo>
                <a:close/>
                <a:moveTo>
                  <a:pt x="65651" y="84644"/>
                </a:moveTo>
                <a:lnTo>
                  <a:pt x="61094" y="84644"/>
                </a:lnTo>
                <a:lnTo>
                  <a:pt x="61094" y="80047"/>
                </a:lnTo>
                <a:lnTo>
                  <a:pt x="65651" y="80047"/>
                </a:lnTo>
                <a:close/>
                <a:moveTo>
                  <a:pt x="65651" y="79805"/>
                </a:moveTo>
                <a:lnTo>
                  <a:pt x="61094" y="79805"/>
                </a:lnTo>
                <a:lnTo>
                  <a:pt x="61094" y="75248"/>
                </a:lnTo>
                <a:lnTo>
                  <a:pt x="65651" y="75248"/>
                </a:lnTo>
                <a:close/>
                <a:moveTo>
                  <a:pt x="65651" y="75006"/>
                </a:moveTo>
                <a:lnTo>
                  <a:pt x="61094" y="75006"/>
                </a:lnTo>
                <a:lnTo>
                  <a:pt x="61094" y="70449"/>
                </a:lnTo>
                <a:lnTo>
                  <a:pt x="65651" y="70449"/>
                </a:lnTo>
                <a:close/>
                <a:moveTo>
                  <a:pt x="65651" y="70208"/>
                </a:moveTo>
                <a:lnTo>
                  <a:pt x="61094" y="70208"/>
                </a:lnTo>
                <a:lnTo>
                  <a:pt x="61094" y="65610"/>
                </a:lnTo>
                <a:lnTo>
                  <a:pt x="65651" y="65610"/>
                </a:lnTo>
                <a:close/>
                <a:moveTo>
                  <a:pt x="65651" y="65368"/>
                </a:moveTo>
                <a:lnTo>
                  <a:pt x="61094" y="65368"/>
                </a:lnTo>
                <a:lnTo>
                  <a:pt x="61094" y="60812"/>
                </a:lnTo>
                <a:lnTo>
                  <a:pt x="65651" y="60812"/>
                </a:lnTo>
                <a:close/>
                <a:moveTo>
                  <a:pt x="65651" y="60570"/>
                </a:moveTo>
                <a:lnTo>
                  <a:pt x="61094" y="60570"/>
                </a:lnTo>
                <a:lnTo>
                  <a:pt x="61094" y="56013"/>
                </a:lnTo>
                <a:lnTo>
                  <a:pt x="65651" y="56013"/>
                </a:lnTo>
                <a:close/>
                <a:moveTo>
                  <a:pt x="65651" y="55771"/>
                </a:moveTo>
                <a:lnTo>
                  <a:pt x="61094" y="55771"/>
                </a:lnTo>
                <a:lnTo>
                  <a:pt x="61094" y="51174"/>
                </a:lnTo>
                <a:lnTo>
                  <a:pt x="65651" y="51174"/>
                </a:lnTo>
                <a:close/>
                <a:moveTo>
                  <a:pt x="65651" y="50932"/>
                </a:moveTo>
                <a:lnTo>
                  <a:pt x="61094" y="50932"/>
                </a:lnTo>
                <a:lnTo>
                  <a:pt x="61094" y="46375"/>
                </a:lnTo>
                <a:lnTo>
                  <a:pt x="65651" y="46375"/>
                </a:lnTo>
                <a:close/>
                <a:moveTo>
                  <a:pt x="65651" y="46133"/>
                </a:moveTo>
                <a:lnTo>
                  <a:pt x="61094" y="46133"/>
                </a:lnTo>
                <a:lnTo>
                  <a:pt x="61094" y="41536"/>
                </a:lnTo>
                <a:lnTo>
                  <a:pt x="65651" y="41536"/>
                </a:lnTo>
                <a:close/>
                <a:moveTo>
                  <a:pt x="65651" y="41294"/>
                </a:moveTo>
                <a:lnTo>
                  <a:pt x="61094" y="41294"/>
                </a:lnTo>
                <a:lnTo>
                  <a:pt x="61094" y="36737"/>
                </a:lnTo>
                <a:lnTo>
                  <a:pt x="65651" y="36737"/>
                </a:lnTo>
                <a:close/>
                <a:moveTo>
                  <a:pt x="65651" y="36495"/>
                </a:moveTo>
                <a:lnTo>
                  <a:pt x="61094" y="36495"/>
                </a:lnTo>
                <a:lnTo>
                  <a:pt x="61094" y="31938"/>
                </a:lnTo>
                <a:lnTo>
                  <a:pt x="65651" y="31938"/>
                </a:lnTo>
                <a:close/>
                <a:moveTo>
                  <a:pt x="65651" y="31696"/>
                </a:moveTo>
                <a:lnTo>
                  <a:pt x="61094" y="31696"/>
                </a:lnTo>
                <a:lnTo>
                  <a:pt x="61094" y="27099"/>
                </a:lnTo>
                <a:lnTo>
                  <a:pt x="65651" y="27099"/>
                </a:lnTo>
                <a:close/>
                <a:moveTo>
                  <a:pt x="65651" y="26857"/>
                </a:moveTo>
                <a:lnTo>
                  <a:pt x="61094" y="26857"/>
                </a:lnTo>
                <a:lnTo>
                  <a:pt x="61094" y="22300"/>
                </a:lnTo>
                <a:lnTo>
                  <a:pt x="65651" y="22300"/>
                </a:lnTo>
                <a:close/>
                <a:moveTo>
                  <a:pt x="65651" y="22058"/>
                </a:moveTo>
                <a:lnTo>
                  <a:pt x="61094" y="22058"/>
                </a:lnTo>
                <a:lnTo>
                  <a:pt x="61094" y="17501"/>
                </a:lnTo>
                <a:lnTo>
                  <a:pt x="65651" y="17501"/>
                </a:lnTo>
                <a:close/>
                <a:moveTo>
                  <a:pt x="65651" y="17260"/>
                </a:moveTo>
                <a:lnTo>
                  <a:pt x="61094" y="17260"/>
                </a:lnTo>
                <a:lnTo>
                  <a:pt x="61094" y="12662"/>
                </a:lnTo>
                <a:lnTo>
                  <a:pt x="65651" y="12662"/>
                </a:lnTo>
                <a:close/>
                <a:moveTo>
                  <a:pt x="65651" y="12420"/>
                </a:moveTo>
                <a:lnTo>
                  <a:pt x="61094" y="12420"/>
                </a:lnTo>
                <a:lnTo>
                  <a:pt x="61094" y="7864"/>
                </a:lnTo>
                <a:lnTo>
                  <a:pt x="65651" y="7864"/>
                </a:lnTo>
                <a:close/>
                <a:moveTo>
                  <a:pt x="70490" y="84604"/>
                </a:moveTo>
                <a:lnTo>
                  <a:pt x="65893" y="84604"/>
                </a:lnTo>
                <a:lnTo>
                  <a:pt x="65893" y="80047"/>
                </a:lnTo>
                <a:lnTo>
                  <a:pt x="70490" y="80047"/>
                </a:lnTo>
                <a:close/>
                <a:moveTo>
                  <a:pt x="70490" y="79805"/>
                </a:moveTo>
                <a:lnTo>
                  <a:pt x="65893" y="79805"/>
                </a:lnTo>
                <a:lnTo>
                  <a:pt x="65893" y="75208"/>
                </a:lnTo>
                <a:lnTo>
                  <a:pt x="70490" y="75208"/>
                </a:lnTo>
                <a:close/>
                <a:moveTo>
                  <a:pt x="70490" y="74966"/>
                </a:moveTo>
                <a:lnTo>
                  <a:pt x="65893" y="74966"/>
                </a:lnTo>
                <a:lnTo>
                  <a:pt x="65893" y="70409"/>
                </a:lnTo>
                <a:lnTo>
                  <a:pt x="70490" y="70409"/>
                </a:lnTo>
                <a:close/>
                <a:moveTo>
                  <a:pt x="70490" y="70167"/>
                </a:moveTo>
                <a:lnTo>
                  <a:pt x="65893" y="70167"/>
                </a:lnTo>
                <a:lnTo>
                  <a:pt x="65893" y="65610"/>
                </a:lnTo>
                <a:lnTo>
                  <a:pt x="70490" y="65610"/>
                </a:lnTo>
                <a:close/>
                <a:moveTo>
                  <a:pt x="70490" y="65368"/>
                </a:moveTo>
                <a:lnTo>
                  <a:pt x="65893" y="65368"/>
                </a:lnTo>
                <a:lnTo>
                  <a:pt x="65893" y="60771"/>
                </a:lnTo>
                <a:lnTo>
                  <a:pt x="70490" y="60771"/>
                </a:lnTo>
                <a:close/>
                <a:moveTo>
                  <a:pt x="70490" y="60529"/>
                </a:moveTo>
                <a:lnTo>
                  <a:pt x="65893" y="60529"/>
                </a:lnTo>
                <a:lnTo>
                  <a:pt x="65893" y="55972"/>
                </a:lnTo>
                <a:lnTo>
                  <a:pt x="70490" y="55972"/>
                </a:lnTo>
                <a:close/>
                <a:moveTo>
                  <a:pt x="70490" y="55730"/>
                </a:moveTo>
                <a:lnTo>
                  <a:pt x="65893" y="55730"/>
                </a:lnTo>
                <a:lnTo>
                  <a:pt x="65893" y="51174"/>
                </a:lnTo>
                <a:lnTo>
                  <a:pt x="70490" y="51174"/>
                </a:lnTo>
                <a:close/>
                <a:moveTo>
                  <a:pt x="70490" y="50932"/>
                </a:moveTo>
                <a:lnTo>
                  <a:pt x="65893" y="50932"/>
                </a:lnTo>
                <a:lnTo>
                  <a:pt x="65893" y="46335"/>
                </a:lnTo>
                <a:lnTo>
                  <a:pt x="70490" y="46335"/>
                </a:lnTo>
                <a:close/>
                <a:moveTo>
                  <a:pt x="70490" y="46093"/>
                </a:moveTo>
                <a:lnTo>
                  <a:pt x="65893" y="46093"/>
                </a:lnTo>
                <a:lnTo>
                  <a:pt x="65893" y="41536"/>
                </a:lnTo>
                <a:lnTo>
                  <a:pt x="70490" y="41536"/>
                </a:lnTo>
                <a:close/>
                <a:moveTo>
                  <a:pt x="70490" y="41294"/>
                </a:moveTo>
                <a:lnTo>
                  <a:pt x="65893" y="41294"/>
                </a:lnTo>
                <a:lnTo>
                  <a:pt x="65893" y="36737"/>
                </a:lnTo>
                <a:lnTo>
                  <a:pt x="70490" y="36737"/>
                </a:lnTo>
                <a:close/>
                <a:moveTo>
                  <a:pt x="70490" y="36495"/>
                </a:moveTo>
                <a:lnTo>
                  <a:pt x="65893" y="36495"/>
                </a:lnTo>
                <a:lnTo>
                  <a:pt x="65893" y="31898"/>
                </a:lnTo>
                <a:lnTo>
                  <a:pt x="70490" y="31898"/>
                </a:lnTo>
                <a:close/>
                <a:moveTo>
                  <a:pt x="70490" y="31656"/>
                </a:moveTo>
                <a:lnTo>
                  <a:pt x="65893" y="31656"/>
                </a:lnTo>
                <a:lnTo>
                  <a:pt x="65893" y="27099"/>
                </a:lnTo>
                <a:lnTo>
                  <a:pt x="70490" y="27099"/>
                </a:lnTo>
                <a:close/>
                <a:moveTo>
                  <a:pt x="70490" y="26857"/>
                </a:moveTo>
                <a:lnTo>
                  <a:pt x="65893" y="26857"/>
                </a:lnTo>
                <a:lnTo>
                  <a:pt x="65893" y="22260"/>
                </a:lnTo>
                <a:lnTo>
                  <a:pt x="70490" y="22260"/>
                </a:lnTo>
                <a:close/>
                <a:moveTo>
                  <a:pt x="70490" y="22018"/>
                </a:moveTo>
                <a:lnTo>
                  <a:pt x="65893" y="22018"/>
                </a:lnTo>
                <a:lnTo>
                  <a:pt x="65893" y="17461"/>
                </a:lnTo>
                <a:lnTo>
                  <a:pt x="70490" y="17461"/>
                </a:lnTo>
                <a:close/>
                <a:moveTo>
                  <a:pt x="70490" y="17219"/>
                </a:moveTo>
                <a:lnTo>
                  <a:pt x="65893" y="17219"/>
                </a:lnTo>
                <a:lnTo>
                  <a:pt x="65893" y="12662"/>
                </a:lnTo>
                <a:lnTo>
                  <a:pt x="70490" y="12662"/>
                </a:lnTo>
                <a:close/>
                <a:moveTo>
                  <a:pt x="70490" y="12420"/>
                </a:moveTo>
                <a:lnTo>
                  <a:pt x="65893" y="12420"/>
                </a:lnTo>
                <a:lnTo>
                  <a:pt x="65893" y="7823"/>
                </a:lnTo>
                <a:lnTo>
                  <a:pt x="70490" y="7823"/>
                </a:lnTo>
                <a:close/>
                <a:moveTo>
                  <a:pt x="75289" y="79765"/>
                </a:moveTo>
                <a:lnTo>
                  <a:pt x="70732" y="79765"/>
                </a:lnTo>
                <a:lnTo>
                  <a:pt x="70732" y="75208"/>
                </a:lnTo>
                <a:lnTo>
                  <a:pt x="75289" y="75208"/>
                </a:lnTo>
                <a:close/>
                <a:moveTo>
                  <a:pt x="75289" y="74966"/>
                </a:moveTo>
                <a:lnTo>
                  <a:pt x="70732" y="74966"/>
                </a:lnTo>
                <a:lnTo>
                  <a:pt x="70732" y="70409"/>
                </a:lnTo>
                <a:lnTo>
                  <a:pt x="75289" y="70409"/>
                </a:lnTo>
                <a:close/>
                <a:moveTo>
                  <a:pt x="75289" y="70167"/>
                </a:moveTo>
                <a:lnTo>
                  <a:pt x="70732" y="70167"/>
                </a:lnTo>
                <a:lnTo>
                  <a:pt x="70732" y="65570"/>
                </a:lnTo>
                <a:lnTo>
                  <a:pt x="75289" y="65570"/>
                </a:lnTo>
                <a:close/>
                <a:moveTo>
                  <a:pt x="75289" y="65328"/>
                </a:moveTo>
                <a:lnTo>
                  <a:pt x="70732" y="65328"/>
                </a:lnTo>
                <a:lnTo>
                  <a:pt x="70732" y="60771"/>
                </a:lnTo>
                <a:lnTo>
                  <a:pt x="75289" y="60771"/>
                </a:lnTo>
                <a:close/>
                <a:moveTo>
                  <a:pt x="75289" y="60529"/>
                </a:moveTo>
                <a:lnTo>
                  <a:pt x="70732" y="60529"/>
                </a:lnTo>
                <a:lnTo>
                  <a:pt x="70732" y="55972"/>
                </a:lnTo>
                <a:lnTo>
                  <a:pt x="75289" y="55972"/>
                </a:lnTo>
                <a:close/>
                <a:moveTo>
                  <a:pt x="75289" y="55730"/>
                </a:moveTo>
                <a:lnTo>
                  <a:pt x="70732" y="55730"/>
                </a:lnTo>
                <a:lnTo>
                  <a:pt x="70732" y="51133"/>
                </a:lnTo>
                <a:lnTo>
                  <a:pt x="75289" y="51133"/>
                </a:lnTo>
                <a:close/>
                <a:moveTo>
                  <a:pt x="75289" y="50891"/>
                </a:moveTo>
                <a:lnTo>
                  <a:pt x="70732" y="50891"/>
                </a:lnTo>
                <a:lnTo>
                  <a:pt x="70732" y="46335"/>
                </a:lnTo>
                <a:lnTo>
                  <a:pt x="75289" y="46335"/>
                </a:lnTo>
                <a:close/>
                <a:moveTo>
                  <a:pt x="75289" y="46093"/>
                </a:moveTo>
                <a:lnTo>
                  <a:pt x="70732" y="46093"/>
                </a:lnTo>
                <a:lnTo>
                  <a:pt x="70732" y="41495"/>
                </a:lnTo>
                <a:lnTo>
                  <a:pt x="75289" y="41495"/>
                </a:lnTo>
                <a:close/>
                <a:moveTo>
                  <a:pt x="75289" y="41253"/>
                </a:moveTo>
                <a:lnTo>
                  <a:pt x="70732" y="41253"/>
                </a:lnTo>
                <a:lnTo>
                  <a:pt x="70732" y="36697"/>
                </a:lnTo>
                <a:lnTo>
                  <a:pt x="75289" y="36697"/>
                </a:lnTo>
                <a:close/>
                <a:moveTo>
                  <a:pt x="75289" y="36455"/>
                </a:moveTo>
                <a:lnTo>
                  <a:pt x="70732" y="36455"/>
                </a:lnTo>
                <a:lnTo>
                  <a:pt x="70732" y="31898"/>
                </a:lnTo>
                <a:lnTo>
                  <a:pt x="75289" y="31898"/>
                </a:lnTo>
                <a:close/>
                <a:moveTo>
                  <a:pt x="75289" y="31656"/>
                </a:moveTo>
                <a:lnTo>
                  <a:pt x="70732" y="31656"/>
                </a:lnTo>
                <a:lnTo>
                  <a:pt x="70732" y="27059"/>
                </a:lnTo>
                <a:lnTo>
                  <a:pt x="75289" y="27059"/>
                </a:lnTo>
                <a:close/>
                <a:moveTo>
                  <a:pt x="75289" y="26817"/>
                </a:moveTo>
                <a:lnTo>
                  <a:pt x="70732" y="26817"/>
                </a:lnTo>
                <a:lnTo>
                  <a:pt x="70732" y="22260"/>
                </a:lnTo>
                <a:lnTo>
                  <a:pt x="75289" y="22260"/>
                </a:lnTo>
                <a:close/>
                <a:moveTo>
                  <a:pt x="75289" y="22018"/>
                </a:moveTo>
                <a:lnTo>
                  <a:pt x="70732" y="22018"/>
                </a:lnTo>
                <a:lnTo>
                  <a:pt x="70732" y="17461"/>
                </a:lnTo>
                <a:lnTo>
                  <a:pt x="75289" y="17461"/>
                </a:lnTo>
                <a:close/>
                <a:moveTo>
                  <a:pt x="75289" y="17219"/>
                </a:moveTo>
                <a:lnTo>
                  <a:pt x="70732" y="17219"/>
                </a:lnTo>
                <a:lnTo>
                  <a:pt x="70732" y="12622"/>
                </a:lnTo>
                <a:lnTo>
                  <a:pt x="75289" y="12622"/>
                </a:lnTo>
                <a:close/>
                <a:moveTo>
                  <a:pt x="80087" y="74926"/>
                </a:moveTo>
                <a:lnTo>
                  <a:pt x="75531" y="74926"/>
                </a:lnTo>
                <a:lnTo>
                  <a:pt x="75531" y="70369"/>
                </a:lnTo>
                <a:lnTo>
                  <a:pt x="80087" y="70369"/>
                </a:lnTo>
                <a:close/>
                <a:moveTo>
                  <a:pt x="80087" y="70127"/>
                </a:moveTo>
                <a:lnTo>
                  <a:pt x="75531" y="70127"/>
                </a:lnTo>
                <a:lnTo>
                  <a:pt x="75531" y="65570"/>
                </a:lnTo>
                <a:lnTo>
                  <a:pt x="80087" y="65570"/>
                </a:lnTo>
                <a:close/>
                <a:moveTo>
                  <a:pt x="80087" y="65328"/>
                </a:moveTo>
                <a:lnTo>
                  <a:pt x="75531" y="65328"/>
                </a:lnTo>
                <a:lnTo>
                  <a:pt x="75531" y="60731"/>
                </a:lnTo>
                <a:lnTo>
                  <a:pt x="80087" y="60731"/>
                </a:lnTo>
                <a:close/>
                <a:moveTo>
                  <a:pt x="80087" y="60489"/>
                </a:moveTo>
                <a:lnTo>
                  <a:pt x="75531" y="60489"/>
                </a:lnTo>
                <a:lnTo>
                  <a:pt x="75531" y="55932"/>
                </a:lnTo>
                <a:lnTo>
                  <a:pt x="80087" y="55932"/>
                </a:lnTo>
                <a:close/>
                <a:moveTo>
                  <a:pt x="80087" y="55690"/>
                </a:moveTo>
                <a:lnTo>
                  <a:pt x="75531" y="55690"/>
                </a:lnTo>
                <a:lnTo>
                  <a:pt x="75531" y="51133"/>
                </a:lnTo>
                <a:lnTo>
                  <a:pt x="80087" y="51133"/>
                </a:lnTo>
                <a:close/>
                <a:moveTo>
                  <a:pt x="80087" y="50891"/>
                </a:moveTo>
                <a:lnTo>
                  <a:pt x="75531" y="50891"/>
                </a:lnTo>
                <a:lnTo>
                  <a:pt x="75531" y="46294"/>
                </a:lnTo>
                <a:lnTo>
                  <a:pt x="80087" y="46294"/>
                </a:lnTo>
                <a:close/>
                <a:moveTo>
                  <a:pt x="80087" y="46052"/>
                </a:moveTo>
                <a:lnTo>
                  <a:pt x="75531" y="46052"/>
                </a:lnTo>
                <a:lnTo>
                  <a:pt x="75531" y="41495"/>
                </a:lnTo>
                <a:lnTo>
                  <a:pt x="80087" y="41495"/>
                </a:lnTo>
                <a:close/>
                <a:moveTo>
                  <a:pt x="80087" y="41253"/>
                </a:moveTo>
                <a:lnTo>
                  <a:pt x="75531" y="41253"/>
                </a:lnTo>
                <a:lnTo>
                  <a:pt x="75531" y="36697"/>
                </a:lnTo>
                <a:lnTo>
                  <a:pt x="80087" y="36697"/>
                </a:lnTo>
                <a:close/>
                <a:moveTo>
                  <a:pt x="80087" y="36455"/>
                </a:moveTo>
                <a:lnTo>
                  <a:pt x="75531" y="36455"/>
                </a:lnTo>
                <a:lnTo>
                  <a:pt x="75531" y="31858"/>
                </a:lnTo>
                <a:lnTo>
                  <a:pt x="80087" y="31858"/>
                </a:lnTo>
                <a:close/>
                <a:moveTo>
                  <a:pt x="80087" y="31616"/>
                </a:moveTo>
                <a:lnTo>
                  <a:pt x="75531" y="31616"/>
                </a:lnTo>
                <a:lnTo>
                  <a:pt x="75531" y="27059"/>
                </a:lnTo>
                <a:lnTo>
                  <a:pt x="80087" y="27059"/>
                </a:lnTo>
                <a:close/>
                <a:moveTo>
                  <a:pt x="80087" y="26817"/>
                </a:moveTo>
                <a:lnTo>
                  <a:pt x="75531" y="26817"/>
                </a:lnTo>
                <a:lnTo>
                  <a:pt x="75531" y="22260"/>
                </a:lnTo>
                <a:lnTo>
                  <a:pt x="80087" y="22260"/>
                </a:lnTo>
                <a:close/>
                <a:moveTo>
                  <a:pt x="80087" y="22018"/>
                </a:moveTo>
                <a:lnTo>
                  <a:pt x="75531" y="22018"/>
                </a:lnTo>
                <a:lnTo>
                  <a:pt x="75531" y="17421"/>
                </a:lnTo>
                <a:lnTo>
                  <a:pt x="80087" y="17421"/>
                </a:lnTo>
                <a:close/>
                <a:moveTo>
                  <a:pt x="84886" y="70127"/>
                </a:moveTo>
                <a:lnTo>
                  <a:pt x="80329" y="70127"/>
                </a:lnTo>
                <a:lnTo>
                  <a:pt x="80329" y="65530"/>
                </a:lnTo>
                <a:lnTo>
                  <a:pt x="84886" y="65530"/>
                </a:lnTo>
                <a:close/>
                <a:moveTo>
                  <a:pt x="84886" y="65288"/>
                </a:moveTo>
                <a:lnTo>
                  <a:pt x="80329" y="65288"/>
                </a:lnTo>
                <a:lnTo>
                  <a:pt x="80329" y="60731"/>
                </a:lnTo>
                <a:lnTo>
                  <a:pt x="84886" y="60731"/>
                </a:lnTo>
                <a:close/>
                <a:moveTo>
                  <a:pt x="84886" y="60489"/>
                </a:moveTo>
                <a:lnTo>
                  <a:pt x="80329" y="60489"/>
                </a:lnTo>
                <a:lnTo>
                  <a:pt x="80329" y="55932"/>
                </a:lnTo>
                <a:lnTo>
                  <a:pt x="84886" y="55932"/>
                </a:lnTo>
                <a:close/>
                <a:moveTo>
                  <a:pt x="84886" y="55690"/>
                </a:moveTo>
                <a:lnTo>
                  <a:pt x="80329" y="55690"/>
                </a:lnTo>
                <a:lnTo>
                  <a:pt x="80329" y="51093"/>
                </a:lnTo>
                <a:lnTo>
                  <a:pt x="84886" y="51093"/>
                </a:lnTo>
                <a:close/>
                <a:moveTo>
                  <a:pt x="84886" y="50851"/>
                </a:moveTo>
                <a:lnTo>
                  <a:pt x="80329" y="50851"/>
                </a:lnTo>
                <a:lnTo>
                  <a:pt x="80329" y="46294"/>
                </a:lnTo>
                <a:lnTo>
                  <a:pt x="84886" y="46294"/>
                </a:lnTo>
                <a:close/>
                <a:moveTo>
                  <a:pt x="84886" y="46052"/>
                </a:moveTo>
                <a:lnTo>
                  <a:pt x="80329" y="46052"/>
                </a:lnTo>
                <a:lnTo>
                  <a:pt x="80329" y="41495"/>
                </a:lnTo>
                <a:lnTo>
                  <a:pt x="84886" y="41495"/>
                </a:lnTo>
                <a:close/>
                <a:moveTo>
                  <a:pt x="84886" y="41253"/>
                </a:moveTo>
                <a:lnTo>
                  <a:pt x="80329" y="41253"/>
                </a:lnTo>
                <a:lnTo>
                  <a:pt x="80329" y="36656"/>
                </a:lnTo>
                <a:lnTo>
                  <a:pt x="84886" y="36656"/>
                </a:lnTo>
                <a:close/>
                <a:moveTo>
                  <a:pt x="84886" y="36414"/>
                </a:moveTo>
                <a:lnTo>
                  <a:pt x="80329" y="36414"/>
                </a:lnTo>
                <a:lnTo>
                  <a:pt x="80329" y="31858"/>
                </a:lnTo>
                <a:lnTo>
                  <a:pt x="84886" y="31858"/>
                </a:lnTo>
                <a:close/>
                <a:moveTo>
                  <a:pt x="84886" y="31616"/>
                </a:moveTo>
                <a:lnTo>
                  <a:pt x="80329" y="31616"/>
                </a:lnTo>
                <a:lnTo>
                  <a:pt x="80329" y="27018"/>
                </a:lnTo>
                <a:lnTo>
                  <a:pt x="84886" y="27018"/>
                </a:lnTo>
                <a:close/>
                <a:moveTo>
                  <a:pt x="84886" y="26776"/>
                </a:moveTo>
                <a:lnTo>
                  <a:pt x="80329" y="26776"/>
                </a:lnTo>
                <a:lnTo>
                  <a:pt x="80329" y="22220"/>
                </a:lnTo>
                <a:lnTo>
                  <a:pt x="84886" y="222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8DC3CB0-4324-D45C-5FF7-0F4BD4D302F6}"/>
              </a:ext>
            </a:extLst>
          </p:cNvPr>
          <p:cNvPicPr>
            <a:picLocks noChangeAspect="1"/>
          </p:cNvPicPr>
          <p:nvPr/>
        </p:nvPicPr>
        <p:blipFill>
          <a:blip r:embed="rId3"/>
          <a:stretch>
            <a:fillRect/>
          </a:stretch>
        </p:blipFill>
        <p:spPr>
          <a:xfrm>
            <a:off x="7075316" y="1945558"/>
            <a:ext cx="1816200" cy="1816200"/>
          </a:xfrm>
          <a:prstGeom prst="rect">
            <a:avLst/>
          </a:prstGeom>
        </p:spPr>
      </p:pic>
      <p:sp>
        <p:nvSpPr>
          <p:cNvPr id="6" name="Google Shape;1079;p42">
            <a:extLst>
              <a:ext uri="{FF2B5EF4-FFF2-40B4-BE49-F238E27FC236}">
                <a16:creationId xmlns:a16="http://schemas.microsoft.com/office/drawing/2014/main" id="{03530F22-F2E4-FD04-9062-4022F33EF773}"/>
              </a:ext>
            </a:extLst>
          </p:cNvPr>
          <p:cNvSpPr txBox="1">
            <a:spLocks/>
          </p:cNvSpPr>
          <p:nvPr/>
        </p:nvSpPr>
        <p:spPr>
          <a:xfrm>
            <a:off x="798229" y="1772632"/>
            <a:ext cx="6345792" cy="2325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vi-VN" sz="1800" dirty="0">
                <a:latin typeface="Times New Roman" panose="02020603050405020304" pitchFamily="18" charset="0"/>
                <a:cs typeface="Times New Roman" panose="02020603050405020304" pitchFamily="18" charset="0"/>
              </a:rPr>
              <a:t>Github Action là công cụ do GitHub cung cấp để có thể tự động hóa quy trình CI/CD (Continuous Integration/Continuous Deployment), cho phép người sử dụng định nghĩa các workflow (quy trình làm việc) tự động hóa các hoạt động trong việc phát triển phần mềm. </a:t>
            </a:r>
          </a:p>
          <a:p>
            <a:pPr marL="285750" indent="-285750">
              <a:lnSpc>
                <a:spcPct val="150000"/>
              </a:lnSpc>
              <a:buFontTx/>
              <a:buChar char="-"/>
            </a:pPr>
            <a:endParaRPr lang="vi-VN" sz="1800" dirty="0">
              <a:latin typeface="Times New Roman" panose="02020603050405020304" pitchFamily="18" charset="0"/>
              <a:cs typeface="Times New Roman" panose="02020603050405020304" pitchFamily="18" charset="0"/>
            </a:endParaRPr>
          </a:p>
        </p:txBody>
      </p:sp>
      <p:sp>
        <p:nvSpPr>
          <p:cNvPr id="8" name="Google Shape;1078;p42">
            <a:extLst>
              <a:ext uri="{FF2B5EF4-FFF2-40B4-BE49-F238E27FC236}">
                <a16:creationId xmlns:a16="http://schemas.microsoft.com/office/drawing/2014/main" id="{A818AF49-6E5F-62EB-DCFE-38A66A12BC80}"/>
              </a:ext>
            </a:extLst>
          </p:cNvPr>
          <p:cNvSpPr txBox="1">
            <a:spLocks/>
          </p:cNvSpPr>
          <p:nvPr/>
        </p:nvSpPr>
        <p:spPr>
          <a:xfrm>
            <a:off x="941696" y="1045043"/>
            <a:ext cx="1978925" cy="6382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Montserrat" panose="00000500000000000000"/>
              <a:buNone/>
              <a:defRPr sz="36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dk1"/>
              </a:buClr>
              <a:buSzPts val="3600"/>
              <a:buFont typeface="Montserrat" panose="00000500000000000000"/>
              <a:buNone/>
              <a:defRPr sz="36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100000"/>
              </a:lnSpc>
              <a:spcBef>
                <a:spcPts val="0"/>
              </a:spcBef>
              <a:spcAft>
                <a:spcPts val="0"/>
              </a:spcAft>
              <a:buClr>
                <a:schemeClr val="dk1"/>
              </a:buClr>
              <a:buSzPts val="3600"/>
              <a:buFont typeface="Montserrat" panose="00000500000000000000"/>
              <a:buNone/>
              <a:defRPr sz="36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100000"/>
              </a:lnSpc>
              <a:spcBef>
                <a:spcPts val="0"/>
              </a:spcBef>
              <a:spcAft>
                <a:spcPts val="0"/>
              </a:spcAft>
              <a:buClr>
                <a:schemeClr val="dk1"/>
              </a:buClr>
              <a:buSzPts val="3600"/>
              <a:buFont typeface="Montserrat" panose="00000500000000000000"/>
              <a:buNone/>
              <a:defRPr sz="36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100000"/>
              </a:lnSpc>
              <a:spcBef>
                <a:spcPts val="0"/>
              </a:spcBef>
              <a:spcAft>
                <a:spcPts val="0"/>
              </a:spcAft>
              <a:buClr>
                <a:schemeClr val="dk1"/>
              </a:buClr>
              <a:buSzPts val="3600"/>
              <a:buFont typeface="Montserrat" panose="00000500000000000000"/>
              <a:buNone/>
              <a:defRPr sz="36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5pPr>
            <a:lvl6pPr marR="0" lvl="5" algn="ctr" rtl="0">
              <a:lnSpc>
                <a:spcPct val="100000"/>
              </a:lnSpc>
              <a:spcBef>
                <a:spcPts val="0"/>
              </a:spcBef>
              <a:spcAft>
                <a:spcPts val="0"/>
              </a:spcAft>
              <a:buClr>
                <a:schemeClr val="dk1"/>
              </a:buClr>
              <a:buSzPts val="3600"/>
              <a:buFont typeface="Montserrat" panose="00000500000000000000"/>
              <a:buNone/>
              <a:defRPr sz="36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6pPr>
            <a:lvl7pPr marR="0" lvl="6" algn="ctr" rtl="0">
              <a:lnSpc>
                <a:spcPct val="100000"/>
              </a:lnSpc>
              <a:spcBef>
                <a:spcPts val="0"/>
              </a:spcBef>
              <a:spcAft>
                <a:spcPts val="0"/>
              </a:spcAft>
              <a:buClr>
                <a:schemeClr val="dk1"/>
              </a:buClr>
              <a:buSzPts val="3600"/>
              <a:buFont typeface="Montserrat" panose="00000500000000000000"/>
              <a:buNone/>
              <a:defRPr sz="36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7pPr>
            <a:lvl8pPr marR="0" lvl="7" algn="ctr" rtl="0">
              <a:lnSpc>
                <a:spcPct val="100000"/>
              </a:lnSpc>
              <a:spcBef>
                <a:spcPts val="0"/>
              </a:spcBef>
              <a:spcAft>
                <a:spcPts val="0"/>
              </a:spcAft>
              <a:buClr>
                <a:schemeClr val="dk1"/>
              </a:buClr>
              <a:buSzPts val="3600"/>
              <a:buFont typeface="Montserrat" panose="00000500000000000000"/>
              <a:buNone/>
              <a:defRPr sz="36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8pPr>
            <a:lvl9pPr marR="0" lvl="8" algn="ctr" rtl="0">
              <a:lnSpc>
                <a:spcPct val="100000"/>
              </a:lnSpc>
              <a:spcBef>
                <a:spcPts val="0"/>
              </a:spcBef>
              <a:spcAft>
                <a:spcPts val="0"/>
              </a:spcAft>
              <a:buClr>
                <a:schemeClr val="dk1"/>
              </a:buClr>
              <a:buSzPts val="3600"/>
              <a:buFont typeface="Montserrat" panose="00000500000000000000"/>
              <a:buNone/>
              <a:defRPr sz="3600" b="1" i="0" u="none" strike="noStrike" cap="none">
                <a:solidFill>
                  <a:schemeClr val="dk1"/>
                </a:solidFill>
                <a:latin typeface="Montserrat" panose="00000500000000000000"/>
                <a:ea typeface="Montserrat" panose="00000500000000000000"/>
                <a:cs typeface="Montserrat" panose="00000500000000000000"/>
                <a:sym typeface="Montserrat" panose="00000500000000000000"/>
              </a:defRPr>
            </a:lvl9pPr>
          </a:lstStyle>
          <a:p>
            <a:pPr algn="l"/>
            <a:r>
              <a:rPr lang="vi-VN" sz="2800">
                <a:latin typeface="Times New Roman" panose="02020603050405020304" pitchFamily="18" charset="0"/>
                <a:cs typeface="Times New Roman" panose="02020603050405020304" pitchFamily="18" charset="0"/>
              </a:rPr>
              <a:t>Khái niệm</a:t>
            </a:r>
            <a:r>
              <a:rPr lang="en-US" sz="2800" dirty="0">
                <a:latin typeface="Times New Roman" panose="02020603050405020304" pitchFamily="18" charset="0"/>
                <a:cs typeface="Times New Roman" panose="02020603050405020304" pitchFamily="18" charset="0"/>
              </a:rPr>
              <a:t>.</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43"/>
          <p:cNvSpPr txBox="1">
            <a:spLocks noGrp="1"/>
          </p:cNvSpPr>
          <p:nvPr>
            <p:ph type="title"/>
          </p:nvPr>
        </p:nvSpPr>
        <p:spPr>
          <a:xfrm>
            <a:off x="794259" y="196600"/>
            <a:ext cx="70177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200" dirty="0">
                <a:latin typeface="Times New Roman" panose="02020603050405020304" pitchFamily="18" charset="0"/>
                <a:cs typeface="Times New Roman" panose="02020603050405020304" pitchFamily="18" charset="0"/>
              </a:rPr>
              <a:t>Các thành phần của</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GitHub Action.</a:t>
            </a:r>
            <a:endParaRPr sz="3200" dirty="0">
              <a:latin typeface="Times New Roman" panose="02020603050405020304" pitchFamily="18" charset="0"/>
              <a:cs typeface="Times New Roman" panose="02020603050405020304" pitchFamily="18" charset="0"/>
            </a:endParaRPr>
          </a:p>
        </p:txBody>
      </p:sp>
      <p:sp>
        <p:nvSpPr>
          <p:cNvPr id="1121" name="Google Shape;1121;p43"/>
          <p:cNvSpPr txBox="1">
            <a:spLocks noGrp="1"/>
          </p:cNvSpPr>
          <p:nvPr>
            <p:ph type="subTitle" idx="1"/>
          </p:nvPr>
        </p:nvSpPr>
        <p:spPr>
          <a:xfrm>
            <a:off x="477316" y="769300"/>
            <a:ext cx="8666684" cy="164274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dirty="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Workflows:</a:t>
            </a:r>
            <a:r>
              <a:rPr lang="vi-VN" sz="1600" dirty="0">
                <a:latin typeface="Times New Roman" panose="02020603050405020304" pitchFamily="18" charset="0"/>
                <a:cs typeface="Times New Roman" panose="02020603050405020304" pitchFamily="18" charset="0"/>
              </a:rPr>
              <a:t> Là một quy trình tự động một Workflow bao gồm một hoặc nhiều Job và nó sẽ kích hoạt khi nhận được một event hoặc sẽ kich hoạt trong khoảng thời gian nhất định nào đó. </a:t>
            </a:r>
          </a:p>
          <a:p>
            <a:pPr marL="0" lvl="0" indent="0" algn="l" rtl="0">
              <a:lnSpc>
                <a:spcPct val="150000"/>
              </a:lnSpc>
              <a:spcBef>
                <a:spcPts val="0"/>
              </a:spcBef>
              <a:spcAft>
                <a:spcPts val="0"/>
              </a:spcAft>
            </a:pPr>
            <a:r>
              <a:rPr lang="en-US" sz="1600" b="1" dirty="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Runner:</a:t>
            </a:r>
            <a:r>
              <a:rPr lang="vi-VN" sz="1600" dirty="0">
                <a:latin typeface="Times New Roman" panose="02020603050405020304" pitchFamily="18" charset="0"/>
                <a:cs typeface="Times New Roman" panose="02020603050405020304" pitchFamily="18" charset="0"/>
              </a:rPr>
              <a:t> Là một server mà GitHub Actions cài đặt các ứng dụng trong đó để có thể thực thi các Workflow. </a:t>
            </a:r>
          </a:p>
          <a:p>
            <a:pPr marL="0" lvl="0" indent="0" algn="l" rtl="0">
              <a:lnSpc>
                <a:spcPct val="150000"/>
              </a:lnSpc>
              <a:spcBef>
                <a:spcPts val="0"/>
              </a:spcBef>
              <a:spcAft>
                <a:spcPts val="0"/>
              </a:spcAft>
            </a:pPr>
            <a:endParaRPr lang="vi-VN" sz="1600"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477316" y="2273135"/>
            <a:ext cx="8618220" cy="1967230"/>
          </a:xfrm>
          <a:prstGeom prst="rect">
            <a:avLst/>
          </a:prstGeom>
          <a:noFill/>
        </p:spPr>
        <p:txBody>
          <a:bodyPr wrap="square" rtlCol="0" anchor="t">
            <a:noAutofit/>
          </a:bodyPr>
          <a:lstStyle/>
          <a:p>
            <a:pPr lvl="0" algn="l" rtl="0">
              <a:lnSpc>
                <a:spcPct val="150000"/>
              </a:lnSpc>
              <a:spcBef>
                <a:spcPts val="0"/>
              </a:spcBef>
              <a:spcAft>
                <a:spcPts val="0"/>
              </a:spcAft>
            </a:pPr>
            <a:r>
              <a:rPr lang="en-US" sz="1600" b="1" dirty="0">
                <a:latin typeface="Times New Roman" panose="02020603050405020304" pitchFamily="18" charset="0"/>
                <a:cs typeface="Times New Roman" panose="02020603050405020304" pitchFamily="18" charset="0"/>
                <a:sym typeface="+mn-ea"/>
              </a:rPr>
              <a:t>- </a:t>
            </a:r>
            <a:r>
              <a:rPr lang="vi-VN" sz="1600" b="1" dirty="0">
                <a:latin typeface="Times New Roman" panose="02020603050405020304" pitchFamily="18" charset="0"/>
                <a:cs typeface="Times New Roman" panose="02020603050405020304" pitchFamily="18" charset="0"/>
                <a:sym typeface="+mn-ea"/>
              </a:rPr>
              <a:t>Step:</a:t>
            </a:r>
            <a:r>
              <a:rPr lang="vi-VN" sz="1600" dirty="0">
                <a:latin typeface="Times New Roman" panose="02020603050405020304" pitchFamily="18" charset="0"/>
                <a:cs typeface="Times New Roman" panose="02020603050405020304" pitchFamily="18" charset="0"/>
                <a:sym typeface="+mn-ea"/>
              </a:rPr>
              <a:t> Cho phép ta thực thi một câu lệnh và đồng thời cũng cho phép ta cấu hình các thông tin cần thiết cho việc thực thi câu lệnh. </a:t>
            </a:r>
            <a:endParaRPr lang="vi-VN" sz="1600" dirty="0">
              <a:latin typeface="Times New Roman" panose="02020603050405020304" pitchFamily="18" charset="0"/>
              <a:cs typeface="Times New Roman" panose="02020603050405020304" pitchFamily="18" charset="0"/>
            </a:endParaRPr>
          </a:p>
          <a:p>
            <a:pPr lvl="0" algn="l" rtl="0">
              <a:lnSpc>
                <a:spcPct val="150000"/>
              </a:lnSpc>
              <a:spcBef>
                <a:spcPts val="0"/>
              </a:spcBef>
              <a:spcAft>
                <a:spcPts val="0"/>
              </a:spcAft>
            </a:pPr>
            <a:r>
              <a:rPr lang="en-US" sz="1600" b="1" dirty="0">
                <a:latin typeface="Times New Roman" panose="02020603050405020304" pitchFamily="18" charset="0"/>
                <a:cs typeface="Times New Roman" panose="02020603050405020304" pitchFamily="18" charset="0"/>
                <a:sym typeface="+mn-ea"/>
              </a:rPr>
              <a:t>- </a:t>
            </a:r>
            <a:r>
              <a:rPr lang="vi-VN" sz="1600" b="1" dirty="0">
                <a:latin typeface="Times New Roman" panose="02020603050405020304" pitchFamily="18" charset="0"/>
                <a:cs typeface="Times New Roman" panose="02020603050405020304" pitchFamily="18" charset="0"/>
                <a:sym typeface="+mn-ea"/>
              </a:rPr>
              <a:t>Action: </a:t>
            </a:r>
            <a:r>
              <a:rPr lang="vi-VN" sz="1600" dirty="0">
                <a:latin typeface="Times New Roman" panose="02020603050405020304" pitchFamily="18" charset="0"/>
                <a:cs typeface="Times New Roman" panose="02020603050405020304" pitchFamily="18" charset="0"/>
                <a:sym typeface="+mn-ea"/>
              </a:rPr>
              <a:t>Là một building block, có tính tự động được tích hợp sẵn, Action được tạo bởi cộng đồng người dùng hoặc có thể tự tạo riêng cho mình. </a:t>
            </a:r>
            <a:endParaRPr lang="vi-VN" sz="1600" dirty="0">
              <a:latin typeface="Times New Roman" panose="02020603050405020304" pitchFamily="18" charset="0"/>
              <a:cs typeface="Times New Roman" panose="02020603050405020304" pitchFamily="18" charset="0"/>
            </a:endParaRPr>
          </a:p>
          <a:p>
            <a:pPr lvl="0" algn="l" rtl="0">
              <a:lnSpc>
                <a:spcPct val="150000"/>
              </a:lnSpc>
              <a:spcBef>
                <a:spcPts val="0"/>
              </a:spcBef>
              <a:spcAft>
                <a:spcPts val="0"/>
              </a:spcAft>
            </a:pPr>
            <a:r>
              <a:rPr lang="en-US" sz="1600" b="1" dirty="0">
                <a:latin typeface="Times New Roman" panose="02020603050405020304" pitchFamily="18" charset="0"/>
                <a:cs typeface="Times New Roman" panose="02020603050405020304" pitchFamily="18" charset="0"/>
                <a:sym typeface="+mn-ea"/>
              </a:rPr>
              <a:t>- </a:t>
            </a:r>
            <a:r>
              <a:rPr lang="vi-VN" sz="1600" b="1" dirty="0">
                <a:latin typeface="Times New Roman" panose="02020603050405020304" pitchFamily="18" charset="0"/>
                <a:cs typeface="Times New Roman" panose="02020603050405020304" pitchFamily="18" charset="0"/>
                <a:sym typeface="+mn-ea"/>
              </a:rPr>
              <a:t>Job:</a:t>
            </a:r>
            <a:r>
              <a:rPr lang="vi-VN" sz="1600" dirty="0">
                <a:latin typeface="Times New Roman" panose="02020603050405020304" pitchFamily="18" charset="0"/>
                <a:cs typeface="Times New Roman" panose="02020603050405020304" pitchFamily="18" charset="0"/>
                <a:sym typeface="+mn-ea"/>
              </a:rPr>
              <a:t> Là tập hợp các Step được thực hiện khi workflow được kích hoạt.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44"/>
          <p:cNvSpPr txBox="1">
            <a:spLocks noGrp="1"/>
          </p:cNvSpPr>
          <p:nvPr>
            <p:ph type="title"/>
          </p:nvPr>
        </p:nvSpPr>
        <p:spPr>
          <a:xfrm>
            <a:off x="0" y="282324"/>
            <a:ext cx="9210675" cy="4788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Cách sử dụng</a:t>
            </a:r>
            <a:r>
              <a:rPr lang="en-US" sz="3200" dirty="0">
                <a:latin typeface="Times New Roman" panose="02020603050405020304" pitchFamily="18" charset="0"/>
                <a:cs typeface="Times New Roman" panose="02020603050405020304" pitchFamily="18" charset="0"/>
              </a:rPr>
              <a:t> GitHub</a:t>
            </a:r>
            <a:r>
              <a:rPr lang="vi-VN" sz="3200" dirty="0">
                <a:latin typeface="Times New Roman" panose="02020603050405020304" pitchFamily="18" charset="0"/>
                <a:cs typeface="Times New Roman" panose="02020603050405020304" pitchFamily="18" charset="0"/>
              </a:rPr>
              <a:t> để kiểm thử tự động</a:t>
            </a:r>
            <a:r>
              <a:rPr lang="en-US" sz="3200" dirty="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p:txBody>
      </p:sp>
      <p:sp>
        <p:nvSpPr>
          <p:cNvPr id="1130" name="Google Shape;1130;p44"/>
          <p:cNvSpPr/>
          <p:nvPr/>
        </p:nvSpPr>
        <p:spPr>
          <a:xfrm flipH="1">
            <a:off x="7117031" y="4723275"/>
            <a:ext cx="3050700" cy="27000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31" name="Google Shape;1131;p44"/>
          <p:cNvSpPr/>
          <p:nvPr/>
        </p:nvSpPr>
        <p:spPr>
          <a:xfrm>
            <a:off x="6706771" y="49305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132" name="Google Shape;1132;p44"/>
          <p:cNvGrpSpPr/>
          <p:nvPr/>
        </p:nvGrpSpPr>
        <p:grpSpPr>
          <a:xfrm>
            <a:off x="8149318" y="4429200"/>
            <a:ext cx="986125" cy="2095500"/>
            <a:chOff x="7631225" y="2241175"/>
            <a:chExt cx="986125" cy="2095500"/>
          </a:xfrm>
        </p:grpSpPr>
        <p:cxnSp>
          <p:nvCxnSpPr>
            <p:cNvPr id="1133" name="Google Shape;1133;p4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4" name="Google Shape;1134;p4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5" name="Google Shape;1135;p4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6" name="Google Shape;1136;p4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7" name="Google Shape;1137;p4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8" name="Google Shape;1138;p4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9" name="Google Shape;1139;p4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0" name="Google Shape;1140;p4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1" name="Google Shape;1141;p4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2" name="Google Shape;1142;p4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3" name="Google Shape;1143;p4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4" name="Google Shape;1144;p4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5" name="Google Shape;1145;p4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6" name="Google Shape;1146;p4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4" name="Text Placeholder 3"/>
          <p:cNvSpPr>
            <a:spLocks noGrp="1"/>
          </p:cNvSpPr>
          <p:nvPr>
            <p:ph type="body" idx="1"/>
          </p:nvPr>
        </p:nvSpPr>
        <p:spPr>
          <a:xfrm>
            <a:off x="-143151" y="914224"/>
            <a:ext cx="3305451" cy="3724451"/>
          </a:xfrm>
        </p:spPr>
        <p:txBody>
          <a:bodyPr/>
          <a:lstStyle/>
          <a:p>
            <a:pPr>
              <a:lnSpc>
                <a:spcPct val="150000"/>
              </a:lnSpc>
            </a:pPr>
            <a:r>
              <a:rPr lang="vi-VN" sz="1800" b="1" dirty="0">
                <a:latin typeface="Times New Roman" panose="02020603050405020304" pitchFamily="18" charset="0"/>
                <a:cs typeface="Times New Roman" panose="02020603050405020304" pitchFamily="18" charset="0"/>
              </a:rPr>
              <a:t>Tạo workflow file. </a:t>
            </a:r>
            <a:endParaRPr lang="vi-VN" sz="1800" dirty="0">
              <a:latin typeface="Times New Roman" panose="02020603050405020304" pitchFamily="18" charset="0"/>
              <a:cs typeface="Times New Roman" panose="02020603050405020304" pitchFamily="18" charset="0"/>
            </a:endParaRPr>
          </a:p>
          <a:p>
            <a:pPr marL="152400" indent="0">
              <a:lnSpc>
                <a:spcPct val="150000"/>
              </a:lnSpc>
              <a:buNone/>
            </a:pPr>
            <a:r>
              <a:rPr lang="vi-VN" sz="1800" dirty="0">
                <a:latin typeface="Times New Roman" panose="02020603050405020304" pitchFamily="18" charset="0"/>
                <a:cs typeface="Times New Roman" panose="02020603050405020304" pitchFamily="18" charset="0"/>
              </a:rPr>
              <a:t>(1) Tạo thư mục .github/workflows trong thư mục gốc của repository trên GitHub.</a:t>
            </a:r>
          </a:p>
          <a:p>
            <a:pPr marL="152400" indent="0">
              <a:lnSpc>
                <a:spcPct val="150000"/>
              </a:lnSpc>
              <a:buNone/>
            </a:pPr>
            <a:r>
              <a:rPr lang="vi-VN" sz="1800" dirty="0">
                <a:latin typeface="Times New Roman" panose="02020603050405020304" pitchFamily="18" charset="0"/>
                <a:cs typeface="Times New Roman" panose="02020603050405020304" pitchFamily="18" charset="0"/>
              </a:rPr>
              <a:t>(2) Trong thư mục tạo file với đuôi .yml, nó là nơi định nghĩa các bước cho workflow.</a:t>
            </a:r>
          </a:p>
        </p:txBody>
      </p:sp>
      <p:pic>
        <p:nvPicPr>
          <p:cNvPr id="2" name="Picture 1"/>
          <p:cNvPicPr>
            <a:picLocks noChangeAspect="1"/>
          </p:cNvPicPr>
          <p:nvPr/>
        </p:nvPicPr>
        <p:blipFill>
          <a:blip r:embed="rId3"/>
          <a:stretch>
            <a:fillRect/>
          </a:stretch>
        </p:blipFill>
        <p:spPr>
          <a:xfrm>
            <a:off x="3237831" y="1116340"/>
            <a:ext cx="5821756" cy="35223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000" fill="hold">
                                          <p:stCondLst>
                                            <p:cond delay="0"/>
                                          </p:stCondLst>
                                        </p:cTn>
                                        <p:tgtEl>
                                          <p:spTgt spid="4">
                                            <p:txEl>
                                              <p:pRg st="1" end="1"/>
                                            </p:txEl>
                                          </p:spTgt>
                                        </p:tgtEl>
                                        <p:attrNameLst>
                                          <p:attrName>style.visibility</p:attrName>
                                        </p:attrNameLst>
                                      </p:cBhvr>
                                      <p:to>
                                        <p:strVal val="visible"/>
                                      </p:to>
                                    </p:set>
                                    <p:animEffect transition="in" filter="plus(in)">
                                      <p:cBhvr>
                                        <p:cTn id="7" dur="1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plus(in)">
                                      <p:cBhvr>
                                        <p:cTn id="1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44"/>
          <p:cNvSpPr txBox="1">
            <a:spLocks noGrp="1"/>
          </p:cNvSpPr>
          <p:nvPr>
            <p:ph type="title"/>
          </p:nvPr>
        </p:nvSpPr>
        <p:spPr>
          <a:xfrm>
            <a:off x="1112293" y="543651"/>
            <a:ext cx="7340448" cy="11964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600" dirty="0">
                <a:latin typeface="Times New Roman" panose="02020603050405020304" pitchFamily="18" charset="0"/>
                <a:cs typeface="Times New Roman" panose="02020603050405020304" pitchFamily="18" charset="0"/>
              </a:rPr>
              <a:t>Cách sử dụng</a:t>
            </a:r>
            <a:r>
              <a:rPr lang="en-US" sz="3600" dirty="0">
                <a:latin typeface="Times New Roman" panose="02020603050405020304" pitchFamily="18" charset="0"/>
                <a:cs typeface="Times New Roman" panose="02020603050405020304" pitchFamily="18" charset="0"/>
              </a:rPr>
              <a:t> GitHub</a:t>
            </a:r>
            <a:r>
              <a:rPr lang="vi-VN" sz="3600" dirty="0">
                <a:latin typeface="Times New Roman" panose="02020603050405020304" pitchFamily="18" charset="0"/>
                <a:cs typeface="Times New Roman" panose="02020603050405020304" pitchFamily="18" charset="0"/>
              </a:rPr>
              <a:t> để kiểm thử tự động</a:t>
            </a:r>
            <a:r>
              <a:rPr lang="en-US" sz="360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
        <p:nvSpPr>
          <p:cNvPr id="1130" name="Google Shape;1130;p44"/>
          <p:cNvSpPr/>
          <p:nvPr/>
        </p:nvSpPr>
        <p:spPr>
          <a:xfrm flipH="1">
            <a:off x="7117031" y="4723275"/>
            <a:ext cx="3050700" cy="27000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131" name="Google Shape;1131;p44"/>
          <p:cNvSpPr/>
          <p:nvPr/>
        </p:nvSpPr>
        <p:spPr>
          <a:xfrm>
            <a:off x="6706771" y="493050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132" name="Google Shape;1132;p44"/>
          <p:cNvGrpSpPr/>
          <p:nvPr/>
        </p:nvGrpSpPr>
        <p:grpSpPr>
          <a:xfrm>
            <a:off x="8149318" y="4429200"/>
            <a:ext cx="986125" cy="2095500"/>
            <a:chOff x="7631225" y="2241175"/>
            <a:chExt cx="986125" cy="2095500"/>
          </a:xfrm>
        </p:grpSpPr>
        <p:cxnSp>
          <p:nvCxnSpPr>
            <p:cNvPr id="1133" name="Google Shape;1133;p44"/>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4" name="Google Shape;1134;p44"/>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5" name="Google Shape;1135;p44"/>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6" name="Google Shape;1136;p44"/>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7" name="Google Shape;1137;p44"/>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8" name="Google Shape;1138;p44"/>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39" name="Google Shape;1139;p44"/>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0" name="Google Shape;1140;p44"/>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1" name="Google Shape;1141;p44"/>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2" name="Google Shape;1142;p44"/>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3" name="Google Shape;1143;p44"/>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4" name="Google Shape;1144;p44"/>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5" name="Google Shape;1145;p44"/>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46" name="Google Shape;1146;p44"/>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sp>
        <p:nvSpPr>
          <p:cNvPr id="5" name="Text Placeholder 3">
            <a:extLst>
              <a:ext uri="{FF2B5EF4-FFF2-40B4-BE49-F238E27FC236}">
                <a16:creationId xmlns:a16="http://schemas.microsoft.com/office/drawing/2014/main" id="{81182737-C40F-2F06-F3F6-75D4974A8DA8}"/>
              </a:ext>
            </a:extLst>
          </p:cNvPr>
          <p:cNvSpPr>
            <a:spLocks noGrp="1"/>
          </p:cNvSpPr>
          <p:nvPr>
            <p:ph type="body" idx="1"/>
          </p:nvPr>
        </p:nvSpPr>
        <p:spPr>
          <a:xfrm>
            <a:off x="463151" y="1906771"/>
            <a:ext cx="8368869" cy="2407804"/>
          </a:xfrm>
        </p:spPr>
        <p:txBody>
          <a:bodyPr/>
          <a:lstStyle/>
          <a:p>
            <a:pPr>
              <a:lnSpc>
                <a:spcPct val="150000"/>
              </a:lnSpc>
            </a:pPr>
            <a:r>
              <a:rPr lang="en-US" sz="1600" b="1" dirty="0" err="1">
                <a:latin typeface="Times New Roman" panose="02020603050405020304" pitchFamily="18" charset="0"/>
                <a:cs typeface="Times New Roman" panose="02020603050405020304" pitchFamily="18" charset="0"/>
              </a:rPr>
              <a:t>Cấu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hình</a:t>
            </a:r>
            <a:r>
              <a:rPr lang="en-US" sz="1600" b="1" dirty="0">
                <a:latin typeface="Times New Roman" panose="02020603050405020304" pitchFamily="18" charset="0"/>
                <a:cs typeface="Times New Roman" panose="02020603050405020304" pitchFamily="18" charset="0"/>
              </a:rPr>
              <a:t> workflow </a:t>
            </a:r>
            <a:r>
              <a:rPr lang="en-US" sz="1600" b="1" dirty="0" err="1">
                <a:latin typeface="Times New Roman" panose="02020603050405020304" pitchFamily="18" charset="0"/>
                <a:cs typeface="Times New Roman" panose="02020603050405020304" pitchFamily="18" charset="0"/>
              </a:rPr>
              <a:t>cho</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kiểm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thử</a:t>
            </a:r>
            <a:r>
              <a:rPr lang="en-US" sz="1600" b="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Tùy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workflow </a:t>
            </a:r>
            <a:r>
              <a:rPr lang="en-US" sz="1600" dirty="0" err="1">
                <a:latin typeface="Times New Roman" panose="02020603050405020304" pitchFamily="18" charset="0"/>
                <a:cs typeface="Times New Roman" panose="02020603050405020304" pitchFamily="18" charset="0"/>
              </a:rPr>
              <a:t>phù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Maven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Java.</a:t>
            </a:r>
          </a:p>
          <a:p>
            <a:pPr>
              <a:lnSpc>
                <a:spcPct val="150000"/>
              </a:lnSpc>
            </a:pPr>
            <a:r>
              <a:rPr lang="vi-VN" sz="1600" b="1" dirty="0">
                <a:latin typeface="Times New Roman" panose="02020603050405020304" pitchFamily="18" charset="0"/>
                <a:cs typeface="Times New Roman" panose="02020603050405020304" pitchFamily="18" charset="0"/>
              </a:rPr>
              <a:t>Cấu hình bộ test và thêm vào các công cụ để kiểm thử</a:t>
            </a:r>
            <a:r>
              <a:rPr lang="vi-VN" sz="1600" dirty="0">
                <a:latin typeface="Times New Roman" panose="02020603050405020304" pitchFamily="18" charset="0"/>
                <a:cs typeface="Times New Roman" panose="02020603050405020304" pitchFamily="18" charset="0"/>
              </a:rPr>
              <a:t>: Cài đặt môi trường thực thi, thiết lập ngôn ngữ Java hoặc ngôn ngữ khác, trong file cấu hình và thực hiện các bước để kiêm thử.</a:t>
            </a:r>
          </a:p>
          <a:p>
            <a:pPr>
              <a:lnSpc>
                <a:spcPct val="150000"/>
              </a:lnSpc>
            </a:pPr>
            <a:r>
              <a:rPr lang="vi-VN" sz="1600" b="1" dirty="0">
                <a:latin typeface="Times New Roman" panose="02020603050405020304" pitchFamily="18" charset="0"/>
                <a:cs typeface="Times New Roman" panose="02020603050405020304" pitchFamily="18" charset="0"/>
              </a:rPr>
              <a:t>Lưu và commit file cấu hình: </a:t>
            </a:r>
            <a:r>
              <a:rPr lang="vi-VN" sz="1600" dirty="0">
                <a:latin typeface="Times New Roman" panose="02020603050405020304" pitchFamily="18" charset="0"/>
                <a:cs typeface="Times New Roman" panose="02020603050405020304" pitchFamily="18" charset="0"/>
              </a:rPr>
              <a:t>Lưu file cấu hình, sau đó thực hiện commit và push file lên repository trên GitHub.</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siness Annual Report by Slidesgo">
  <a:themeElements>
    <a:clrScheme name="Simple Light">
      <a:dk1>
        <a:srgbClr val="00094A"/>
      </a:dk1>
      <a:lt1>
        <a:srgbClr val="00649F"/>
      </a:lt1>
      <a:dk2>
        <a:srgbClr val="FEFEFE"/>
      </a:dk2>
      <a:lt2>
        <a:srgbClr val="63DBF5"/>
      </a:lt2>
      <a:accent1>
        <a:srgbClr val="006DF5"/>
      </a:accent1>
      <a:accent2>
        <a:srgbClr val="516CEE"/>
      </a:accent2>
      <a:accent3>
        <a:srgbClr val="FFFFFF"/>
      </a:accent3>
      <a:accent4>
        <a:srgbClr val="FFFFFF"/>
      </a:accent4>
      <a:accent5>
        <a:srgbClr val="FFFFFF"/>
      </a:accent5>
      <a:accent6>
        <a:srgbClr val="FFFFFF"/>
      </a:accent6>
      <a:hlink>
        <a:srgbClr val="0009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1553</Words>
  <Application>Microsoft Office PowerPoint</Application>
  <PresentationFormat>On-screen Show (16:9)</PresentationFormat>
  <Paragraphs>123</Paragraphs>
  <Slides>26</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Times New Roman</vt:lpstr>
      <vt:lpstr>Calibri</vt:lpstr>
      <vt:lpstr>Maven Pro</vt:lpstr>
      <vt:lpstr>Wingdings</vt:lpstr>
      <vt:lpstr>Arial</vt:lpstr>
      <vt:lpstr>Edwardian Script ITC</vt:lpstr>
      <vt:lpstr>Montserrat</vt:lpstr>
      <vt:lpstr>Business Annual Report by Slidesgo</vt:lpstr>
      <vt:lpstr>NGHIÊN CỨU  GITHUB ACTION  ĐỂ KIỂM THỬ TỰ ĐỘNG</vt:lpstr>
      <vt:lpstr>PHẦN MỞ ĐẦU</vt:lpstr>
      <vt:lpstr> -  Sử dụng GitHub Action để kiểm thử tự động giúp nhà phát triển tự động hóa quá trình kiểm thử mã nguồn.   -  Sử dụng các hành động sẵn có hoặc tự tạo các hành động để định nghĩa các quy trình kiểm thử tự động.   -  GitHub Actions cung cấp một số lợi ích cho kiểm thử tự động, bao gồm: Linh hoạt, tự động hóa, tích hợp.</vt:lpstr>
      <vt:lpstr>2.1 Quản lý mã nguồn với GitHub. 2.2 Kiểm thử tự động với GitHub Action. 2.3 Tích hợp liên tục. 2.4 Unit test.</vt:lpstr>
      <vt:lpstr>2.1 Quản lý mã nguồn với GitHub.</vt:lpstr>
      <vt:lpstr>2.2 Kiểm thử tự động với GitHub Actions.</vt:lpstr>
      <vt:lpstr>Các thành phần của GitHub Action.</vt:lpstr>
      <vt:lpstr> Cách sử dụng GitHub để kiểm thử tự động.</vt:lpstr>
      <vt:lpstr>Cách sử dụng GitHub để kiểm thử tự động.</vt:lpstr>
      <vt:lpstr> Cách sử dụng GitHub để kiểm thử tự động.</vt:lpstr>
      <vt:lpstr> Ưu điểm khi tích hợp GitHub Action để kiểm thử tự động.</vt:lpstr>
      <vt:lpstr>Khái niệm.</vt:lpstr>
      <vt:lpstr>PowerPoint Presentation</vt:lpstr>
      <vt:lpstr>PowerPoint Presentation</vt:lpstr>
      <vt:lpstr>2.4 Unit test.</vt:lpstr>
      <vt:lpstr> Vai trò của Unit Test.</vt:lpstr>
      <vt:lpstr>Phần 3: Kết quả nghiên cứu</vt:lpstr>
      <vt:lpstr>Kết quả kiểm thử:</vt:lpstr>
      <vt:lpstr>PowerPoint Presentation</vt:lpstr>
      <vt:lpstr>PowerPoint Presentation</vt:lpstr>
      <vt:lpstr>PowerPoint Presentation</vt:lpstr>
      <vt:lpstr>Phần 4: Kết luận và hướng phát triển</vt:lpstr>
      <vt:lpstr>Kết luận:</vt:lpstr>
      <vt:lpstr>Hướng phát triển: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GITHUB ACTION  ĐỂ KIỂM THỬ TỰ ĐỘNG</dc:title>
  <dc:creator/>
  <cp:lastModifiedBy>Nguyen Tan Loc</cp:lastModifiedBy>
  <cp:revision>23</cp:revision>
  <dcterms:created xsi:type="dcterms:W3CDTF">2024-01-14T09:49:29Z</dcterms:created>
  <dcterms:modified xsi:type="dcterms:W3CDTF">2024-01-19T01:32:40Z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B24411789B73459EA762178ED39F3FF3_12</vt:lpwstr>
  </property>
  <property fmtid="{D5CDD505-2E9C-101B-9397-08002B2CF9AE}" pid="3" name="KSOProductBuildVer">
    <vt:lpwstr>1033-12.2.0.13412</vt:lpwstr>
  </property>
</Properties>
</file>