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318" r:id="rId3"/>
    <p:sldId id="319" r:id="rId4"/>
    <p:sldId id="320" r:id="rId5"/>
    <p:sldId id="317" r:id="rId6"/>
    <p:sldId id="299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42" d="100"/>
          <a:sy n="42" d="100"/>
        </p:scale>
        <p:origin x="5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0DC8-92C1-4D42-8092-4356F7888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97D57-B134-4468-A793-85355EA74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258BC-D5CB-4014-A4B6-E76F0D01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82D5-5299-49DD-AB48-D639FB11261A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7448-267A-4BD3-8C96-98B221BE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37DC8-4718-4848-A15F-B25B357F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260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41E0-AC49-45A9-A437-D46F8113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B28EE-6A9E-43EE-BE20-6BBA73EB7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81231-0866-462D-9A89-047E53A1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82D5-5299-49DD-AB48-D639FB11261A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D00B-4430-456A-8B52-8360D0AD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43C05-991A-4C2C-945E-7A17EAA1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937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30F5C-C4E4-4761-873E-B00931DE9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43946-4CC0-4F33-959E-A41A5E973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A5AD-0223-42C5-B612-B260A626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82D5-5299-49DD-AB48-D639FB11261A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B6884-312B-4750-B497-441CEC0A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F2959-A6E1-4A9B-8B32-BD843807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632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72E1-44C4-427B-A359-96C39B15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1E20A-B475-4560-A662-70F7278C0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FDD9C-B006-4118-B5CD-662A5A6D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82D5-5299-49DD-AB48-D639FB11261A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A3776-F231-41BC-89EA-E4536EAA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B2CF4-9527-4B1E-8E60-BCBB6FBD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338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8CF4-D64B-4F94-A08B-7BEBEDDC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BAFB6-BA44-454D-B036-9F5501253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28A5F-C569-42C2-9D0C-EF58F8F0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82D5-5299-49DD-AB48-D639FB11261A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F84D-1364-419D-A9B7-B14C3843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2A17B-0738-4B9A-9673-9A66E96E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591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96AA-D102-4144-90A1-B42E298A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4945-A40B-425D-B422-65913E1B9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4B193-3EF8-4919-91A1-245D80884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5C243-054C-42C0-8041-8F5899BB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82D5-5299-49DD-AB48-D639FB11261A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52BB4-B3FF-401A-BD1F-9D0898F5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B9AF3-6F69-42F8-9092-994E1046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121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BC6D-2B66-4A1E-95BE-955893C1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6324E-67A3-4776-B0CE-BCF73453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D3420-8889-4881-86A0-DACC8B080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08DA4-39BB-4231-95FC-F122F7DA6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D6C53-F50D-4C4C-A804-2B092B66C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CD9D1-6E83-4D8D-80FB-BB154E1D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82D5-5299-49DD-AB48-D639FB11261A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EBA1A-DFE3-4592-B57F-8F176BE4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70434-6A91-423F-9C3A-019ACEA9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450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C9A3-30E8-435E-8C3B-13F5E535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C0A8F-341B-485E-A78D-6F0C567C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82D5-5299-49DD-AB48-D639FB11261A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F245A-7F7C-4CF8-8562-766C2DB3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B3EBC-A3CA-44DD-86A1-5ED8FCC4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304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7848E-EE1F-4C44-9DC9-EF36A118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82D5-5299-49DD-AB48-D639FB11261A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7A1D5-E2AC-4FFE-9259-014EA461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70A3B-7FC3-40B6-9E04-B03C12B0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340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D4B8-47BD-4FD9-8E76-86593634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2580-F186-474D-B84A-3CE4159F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1FBAC-29C5-49BF-ADDD-57CFFAAAA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F4750-05CB-4E0A-BC31-B9C5DF3D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82D5-5299-49DD-AB48-D639FB11261A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24123-2999-4A32-840B-889ABDFE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9F256-7925-4C7B-B59C-2313F9EB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123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A7A6-9748-47F1-88E5-F21B075F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468A1-BB65-4649-8CB7-661DDA6B9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49271-E367-4382-B5E2-67249CB2F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A7B59-5819-49C8-985C-9A9FBBAE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82D5-5299-49DD-AB48-D639FB11261A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D4EBC-8919-40EF-B528-DC38FED5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9C0E3-2B47-4C7D-AB34-BBCF2DB4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827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7EB34-BDD6-4646-8967-71F2755F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0ECF-5287-4E14-BA66-BCC24F55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4E4E0-A74B-49D8-962E-7A17EF6A6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82D5-5299-49DD-AB48-D639FB11261A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3163-89C1-4B6D-B185-3758B7EDA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DBC5C-4122-499D-BD49-2F4805DFC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824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8765C06-CC09-4A0B-A25C-F426725B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7" r="12845" b="7090"/>
          <a:stretch/>
        </p:blipFill>
        <p:spPr>
          <a:xfrm>
            <a:off x="4026512" y="1299318"/>
            <a:ext cx="6946288" cy="2819304"/>
          </a:xfrm>
          <a:prstGeom prst="rect">
            <a:avLst/>
          </a:prstGeom>
        </p:spPr>
      </p:pic>
      <p:pic>
        <p:nvPicPr>
          <p:cNvPr id="1032" name="Picture 8" descr="à¸à¸¥à¸à¸²à¸£à¸à¹à¸à¸«à¸²à¸£à¸¹à¸à¸ à¸²à¸à¸ªà¸³à¸«à¸£à¸±à¸ nodemc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22" y="5826920"/>
            <a:ext cx="717852" cy="71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9" t="4292" r="25104" b="4816"/>
          <a:stretch/>
        </p:blipFill>
        <p:spPr>
          <a:xfrm>
            <a:off x="2140673" y="5796077"/>
            <a:ext cx="776953" cy="7668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1" b="11944"/>
          <a:stretch/>
        </p:blipFill>
        <p:spPr>
          <a:xfrm>
            <a:off x="492034" y="5858312"/>
            <a:ext cx="724819" cy="719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68875" y="6093337"/>
            <a:ext cx="261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Anumat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Engkaninan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50" y="1887849"/>
            <a:ext cx="3504197" cy="18753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8F9798-67E5-43B2-954C-DE33EE98DA9B}"/>
              </a:ext>
            </a:extLst>
          </p:cNvPr>
          <p:cNvSpPr/>
          <p:nvPr/>
        </p:nvSpPr>
        <p:spPr>
          <a:xfrm>
            <a:off x="3461026" y="4834554"/>
            <a:ext cx="64297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577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Ch. 4   </a:t>
            </a:r>
            <a:r>
              <a:rPr lang="th-TH" sz="4400" b="1" dirty="0">
                <a:solidFill>
                  <a:srgbClr val="00577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ระบบควบคุมในการเกษตร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105483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A605C4-ECA9-4ABA-9AF6-CC9BBA5A9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251910"/>
            <a:ext cx="8281118" cy="4176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731B40-7069-4F01-BE72-9457626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3200" dirty="0"/>
              <a:t>การทดลองควบคุม </a:t>
            </a:r>
            <a:r>
              <a:rPr lang="en-US" sz="3200" dirty="0"/>
              <a:t>pH</a:t>
            </a:r>
            <a:r>
              <a:rPr lang="th-TH" sz="3200" dirty="0"/>
              <a:t> และ </a:t>
            </a:r>
            <a:r>
              <a:rPr lang="en-US" sz="3200" dirty="0"/>
              <a:t>EC </a:t>
            </a:r>
            <a:r>
              <a:rPr lang="th-TH" sz="3200" dirty="0"/>
              <a:t>ด้วยตัวควบคุม </a:t>
            </a:r>
            <a:r>
              <a:rPr lang="en-US" sz="3200" dirty="0"/>
              <a:t>Bang </a:t>
            </a:r>
            <a:r>
              <a:rPr lang="en-US" sz="3200" dirty="0" err="1"/>
              <a:t>Bang</a:t>
            </a:r>
            <a:endParaRPr lang="th-TH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7C3C4-6108-4C8A-B4B6-1AC86F2ED746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B67173-3791-4927-86CD-893E153DB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CF0EE2-0CD6-45F6-A0E2-7A99CFE82C3D}"/>
              </a:ext>
            </a:extLst>
          </p:cNvPr>
          <p:cNvSpPr/>
          <p:nvPr/>
        </p:nvSpPr>
        <p:spPr>
          <a:xfrm>
            <a:off x="1229366" y="2251910"/>
            <a:ext cx="3723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ECcontrol_Scheduler.ino</a:t>
            </a:r>
            <a:endParaRPr lang="th-T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AE56B-3772-4EA3-B9C4-F123A4199B25}"/>
              </a:ext>
            </a:extLst>
          </p:cNvPr>
          <p:cNvSpPr/>
          <p:nvPr/>
        </p:nvSpPr>
        <p:spPr>
          <a:xfrm>
            <a:off x="1229366" y="2877974"/>
            <a:ext cx="377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PHcontrol_Scheduler.ino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5609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F92C9C-8B76-4AC3-95CF-21F755A4F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715" y="2131874"/>
            <a:ext cx="7330100" cy="44524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731B40-7069-4F01-BE72-9457626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3200" dirty="0"/>
              <a:t>การทดลองควบคุม </a:t>
            </a:r>
            <a:r>
              <a:rPr lang="en-US" sz="3200" dirty="0"/>
              <a:t>pH</a:t>
            </a:r>
            <a:r>
              <a:rPr lang="th-TH" sz="3200" dirty="0"/>
              <a:t> และ </a:t>
            </a:r>
            <a:r>
              <a:rPr lang="en-US" sz="3200" dirty="0"/>
              <a:t>EC </a:t>
            </a:r>
            <a:r>
              <a:rPr lang="th-TH" sz="3200" dirty="0"/>
              <a:t>ด้วยตัวควบคุม </a:t>
            </a:r>
            <a:r>
              <a:rPr lang="en-US" sz="3200" dirty="0"/>
              <a:t>PID</a:t>
            </a:r>
            <a:endParaRPr lang="th-TH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7C3C4-6108-4C8A-B4B6-1AC86F2ED746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B67173-3791-4927-86CD-893E153DB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00A3E1-3B12-4A59-A8A0-1BB8E7AFF7E2}"/>
              </a:ext>
            </a:extLst>
          </p:cNvPr>
          <p:cNvSpPr/>
          <p:nvPr/>
        </p:nvSpPr>
        <p:spPr>
          <a:xfrm>
            <a:off x="1214665" y="2284480"/>
            <a:ext cx="3000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PH_pid_control.ino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888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253D4B-36E5-4D5F-8046-50C180D3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83" y="1965449"/>
            <a:ext cx="6549822" cy="45321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731B40-7069-4F01-BE72-9457626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3200" dirty="0"/>
              <a:t>การทดลอง</a:t>
            </a:r>
            <a:r>
              <a:rPr lang="en-US" sz="3200" dirty="0"/>
              <a:t> Arduino UNO </a:t>
            </a:r>
            <a:r>
              <a:rPr lang="th-TH" sz="3200" dirty="0"/>
              <a:t>เชื่อมต่อ </a:t>
            </a:r>
            <a:r>
              <a:rPr lang="en-US" sz="3200" dirty="0" err="1"/>
              <a:t>wifi</a:t>
            </a:r>
            <a:endParaRPr lang="th-TH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7C3C4-6108-4C8A-B4B6-1AC86F2ED746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B67173-3791-4927-86CD-893E153DB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CF0EE2-0CD6-45F6-A0E2-7A99CFE82C3D}"/>
              </a:ext>
            </a:extLst>
          </p:cNvPr>
          <p:cNvSpPr/>
          <p:nvPr/>
        </p:nvSpPr>
        <p:spPr>
          <a:xfrm>
            <a:off x="1225081" y="3062202"/>
            <a:ext cx="3470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uno_esp01_netpie.ino</a:t>
            </a:r>
            <a:endParaRPr lang="th-T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00A3E1-3B12-4A59-A8A0-1BB8E7AFF7E2}"/>
              </a:ext>
            </a:extLst>
          </p:cNvPr>
          <p:cNvSpPr/>
          <p:nvPr/>
        </p:nvSpPr>
        <p:spPr>
          <a:xfrm>
            <a:off x="1214665" y="2284480"/>
            <a:ext cx="3321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uno_esp01_blynk.ino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4670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7D89-38CF-4910-A9D6-716A234D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F0B7A-7CC2-446C-875C-9999CE748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631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72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เอกสารอ้างอิง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1A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ttps://miro.medium.com/max/900/0*7dV2R3iaw5FreQ7Z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8" t="21277" r="38508" b="16975"/>
          <a:stretch/>
        </p:blipFill>
        <p:spPr bwMode="auto">
          <a:xfrm rot="5400000">
            <a:off x="920329" y="443813"/>
            <a:ext cx="869313" cy="1709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51559" y="1733285"/>
            <a:ext cx="9593179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Control Systems Engineering, 7th Ed. Norman S. </a:t>
            </a:r>
            <a:r>
              <a:rPr lang="en-US" altLang="en-US" dirty="0" err="1">
                <a:solidFill>
                  <a:srgbClr val="000000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Nise</a:t>
            </a:r>
            <a:r>
              <a:rPr lang="en-US" altLang="en-US" dirty="0">
                <a:solidFill>
                  <a:srgbClr val="000000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, WILEY, 2015.</a:t>
            </a:r>
            <a:endParaRPr lang="en-US" altLang="en-US" sz="2400" dirty="0">
              <a:latin typeface="TH SarabunPSK" panose="020B0500040200020003" pitchFamily="34" charset="-34"/>
              <a:ea typeface="Times New Roman" panose="02020603050405020304" pitchFamily="18" charset="0"/>
              <a:cs typeface="TH SarabunPSK" panose="020B0500040200020003" pitchFamily="34" charset="-34"/>
            </a:endParaRPr>
          </a:p>
          <a:p>
            <a:pPr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Modern Control Engineering, 12th Ed. Richard C. Dorf and Robert H. Bishop,</a:t>
            </a:r>
            <a:r>
              <a:rPr lang="en-US" altLang="en-US" sz="3200" dirty="0">
                <a:solidFill>
                  <a:srgbClr val="000000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Prentice-Hall, 2011.</a:t>
            </a:r>
          </a:p>
          <a:p>
            <a:pPr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th-TH" altLang="en-US" sz="2400" dirty="0"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ระบบควบคุม</a:t>
            </a:r>
            <a:r>
              <a:rPr lang="en-US" altLang="en-US" sz="2400" dirty="0"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Control Systems, </a:t>
            </a:r>
            <a:r>
              <a:rPr lang="th-TH" altLang="en-US" sz="2400" dirty="0"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ปรับปรุง: 19 ก.ย. 2555</a:t>
            </a:r>
            <a:r>
              <a:rPr lang="en-US" altLang="en-US" sz="2400" dirty="0"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, </a:t>
            </a:r>
            <a:r>
              <a:rPr lang="th-TH" altLang="en-US" sz="2400" dirty="0"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สุชาติ จันทร์จรมานิตย์</a:t>
            </a:r>
            <a:endParaRPr lang="en-US" altLang="en-US" sz="2400" dirty="0">
              <a:latin typeface="TH SarabunPSK" panose="020B0500040200020003" pitchFamily="34" charset="-34"/>
              <a:ea typeface="Times New Roman" panose="02020603050405020304" pitchFamily="18" charset="0"/>
              <a:cs typeface="TH SarabunPSK" panose="020B0500040200020003" pitchFamily="34" charset="-34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1F5FC51-B559-4671-A3BD-7554CB233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40" y="4214812"/>
            <a:ext cx="2537460" cy="253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90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121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Angsana New</vt:lpstr>
      <vt:lpstr>Arial</vt:lpstr>
      <vt:lpstr>Arial Unicode MS</vt:lpstr>
      <vt:lpstr>Calibri</vt:lpstr>
      <vt:lpstr>Calibri Light</vt:lpstr>
      <vt:lpstr>Cordia New</vt:lpstr>
      <vt:lpstr>TH Sarabun New</vt:lpstr>
      <vt:lpstr>TH SarabunPSK</vt:lpstr>
      <vt:lpstr>Times New Roman</vt:lpstr>
      <vt:lpstr>Office Theme</vt:lpstr>
      <vt:lpstr>PowerPoint Presentation</vt:lpstr>
      <vt:lpstr>การทดลองควบคุม pH และ EC ด้วยตัวควบคุม Bang Bang</vt:lpstr>
      <vt:lpstr>การทดลองควบคุม pH และ EC ด้วยตัวควบคุม PID</vt:lpstr>
      <vt:lpstr>การทดลอง Arduino UNO เชื่อมต่อ wifi</vt:lpstr>
      <vt:lpstr>PowerPoint Presentation</vt:lpstr>
      <vt:lpstr>เอกสารอ้างอิง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75</cp:revision>
  <dcterms:created xsi:type="dcterms:W3CDTF">2020-10-31T10:25:12Z</dcterms:created>
  <dcterms:modified xsi:type="dcterms:W3CDTF">2020-11-29T00:51:11Z</dcterms:modified>
</cp:coreProperties>
</file>