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80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การคำนวณระบบโซล่าเซล สำหรับระบบควบคุม </a:t>
            </a:r>
            <a:r>
              <a:rPr lang="en-US" sz="8000" b="1" dirty="0" err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IoT</a:t>
            </a:r>
            <a:endParaRPr lang="th-TH" sz="8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0728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h-TH" sz="6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คำนวณ </a:t>
            </a:r>
            <a:r>
              <a:rPr lang="en-US" sz="6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Solar Charge Controller</a:t>
            </a:r>
            <a:endParaRPr lang="th-TH" sz="6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หลังจากได้</a:t>
            </a:r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ขนาดโซล่าเซลล์ทั้งหมด</a:t>
            </a:r>
            <a:r>
              <a:rPr lang="th-TH" sz="36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ที่ต้องใช้  ก็</a:t>
            </a:r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เอาขนาดโซล่าเซลล์ทั้งหมดเมื่อกี้ </a:t>
            </a:r>
            <a:r>
              <a:rPr lang="th-TH" sz="36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40 </a:t>
            </a:r>
            <a:r>
              <a:rPr lang="en-US" sz="36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W </a:t>
            </a:r>
            <a:r>
              <a:rPr lang="th-TH" sz="36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หารด้วยแรงดันของ</a:t>
            </a:r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ระบบ </a:t>
            </a:r>
            <a:r>
              <a:rPr lang="th-TH" sz="36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  <a:r>
              <a:rPr lang="en-US" sz="36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 </a:t>
            </a:r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จะได้เท่ากับ </a:t>
            </a:r>
            <a:r>
              <a:rPr lang="th-TH" sz="36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40</a:t>
            </a:r>
            <a:r>
              <a:rPr lang="en-US" sz="36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/12 </a:t>
            </a:r>
            <a:r>
              <a:rPr lang="en-US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= </a:t>
            </a:r>
            <a:r>
              <a:rPr lang="en-US" sz="36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3.33 A</a:t>
            </a:r>
          </a:p>
          <a:p>
            <a:r>
              <a:rPr lang="th-TH" sz="36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ขนาดตัวชาร์ตที่มีขายทั่วไปต่ำสุด 10 </a:t>
            </a:r>
            <a:r>
              <a:rPr lang="en-US" sz="36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</a:t>
            </a:r>
            <a:endParaRPr lang="th-TH" sz="3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1551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h-TH" sz="60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ระบบโซล่าเซล</a:t>
            </a:r>
            <a:r>
              <a:rPr lang="en-US" sz="6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6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th-TH" sz="6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26" name="Picture 2" descr="https://co.lnwfile.com/_/co/_raw/ez/my/ry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5" y="1530739"/>
            <a:ext cx="7191792" cy="463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02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h-TH" sz="60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การออกแบบระบบ</a:t>
            </a:r>
            <a:r>
              <a:rPr lang="en-US" sz="6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6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th-TH" sz="6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th-TH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ขั้นตอนแรกก่อนการออกแบบและคำนวณ ระบบพลังงานไฟฟ้าจากโซล่าเซลล์ พลังงาน</a:t>
            </a:r>
            <a:r>
              <a:rPr lang="th-TH" sz="32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แสงอาทิตย์ สิ่ง</a:t>
            </a:r>
            <a:r>
              <a:rPr lang="th-TH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แรกที่ควรทำก่อนการขอให้</a:t>
            </a:r>
            <a:r>
              <a:rPr lang="th-TH" sz="32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คำนวณ</a:t>
            </a:r>
            <a:endParaRPr lang="th-TH" sz="3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th-TH" sz="36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–  </a:t>
            </a:r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เลือกโหลดไฟฟ้าที่เหมาะสม และลดโหลดไฟฟ้าที่</a:t>
            </a:r>
            <a:r>
              <a:rPr lang="th-TH" sz="36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จำเป็น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th-TH" sz="36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–  กำหนดพลังงานไฟฟ้าที่ต้องการใช้ในแต่ละ</a:t>
            </a:r>
            <a:r>
              <a:rPr lang="th-TH" sz="36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วัน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th-TH" sz="36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–  </a:t>
            </a:r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วางแผนสำรองพลังงานไฟฟ้าที่ต้องการ กรณีไม่มีแดด</a:t>
            </a:r>
            <a:endParaRPr lang="th-TH" sz="28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9116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h-TH" sz="6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คำนวณ </a:t>
            </a:r>
            <a:r>
              <a:rPr lang="en-US" sz="6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Load</a:t>
            </a:r>
            <a:br>
              <a:rPr lang="en-US" sz="6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th-TH" sz="6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ก่อนจะ</a:t>
            </a:r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ไปคำนวณขนาด</a:t>
            </a:r>
            <a:r>
              <a:rPr lang="th-TH" sz="36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อุปกรณ์อื่นๆ </a:t>
            </a:r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สิ่งแรก</a:t>
            </a:r>
            <a:r>
              <a:rPr lang="th-TH" sz="36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ที่ต้องรู้</a:t>
            </a:r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load </a:t>
            </a:r>
            <a:r>
              <a:rPr lang="th-TH" sz="36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ตัวอย่างเช่น</a:t>
            </a:r>
          </a:p>
          <a:p>
            <a:pPr lvl="1"/>
            <a:r>
              <a:rPr lang="th-TH" sz="32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</a:t>
            </a:r>
            <a:r>
              <a:rPr lang="th-TH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หลอดไฟ 4 หลอด หลอดละ 10</a:t>
            </a:r>
            <a:r>
              <a:rPr lang="en-US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W </a:t>
            </a:r>
            <a:r>
              <a:rPr lang="th-TH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เป็นเวลา 5 ชั่วโมงต่อวัน ปริมาณไฟต่อวันที่ใช้ทั้งหมด คือ 10</a:t>
            </a:r>
            <a:r>
              <a:rPr lang="en-US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W x 4 x 5 </a:t>
            </a:r>
            <a:r>
              <a:rPr lang="th-TH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ชั่วโมง = 200</a:t>
            </a:r>
            <a:r>
              <a:rPr lang="en-US" sz="3200" dirty="0" err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Wh</a:t>
            </a:r>
            <a:endParaRPr lang="en-US" sz="3200" dirty="0" smtClean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sz="32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ระบบ </a:t>
            </a:r>
            <a:r>
              <a:rPr lang="en-US" sz="32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esp8266 </a:t>
            </a:r>
            <a:r>
              <a:rPr lang="th-TH" sz="32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กินกระแส </a:t>
            </a:r>
            <a:r>
              <a:rPr lang="en-US" sz="32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1A 5V </a:t>
            </a:r>
            <a:r>
              <a:rPr lang="th-TH" sz="32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เปิดตลอด 24ชม </a:t>
            </a:r>
            <a:r>
              <a:rPr lang="th-TH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ปริมาณไฟต่อวันที่ใช้ทั้งหมด คือ</a:t>
            </a:r>
            <a:r>
              <a:rPr lang="th-TH" sz="32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1x5x24= 120Wh</a:t>
            </a:r>
            <a:endParaRPr lang="th-TH" sz="3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264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h-TH" sz="6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คำนวณ แบตเตอรี่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การคำนวณแบตเตอรี่ โดยคำนวณจากตัวเลข </a:t>
            </a:r>
            <a:r>
              <a:rPr lang="en-US" sz="36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load</a:t>
            </a:r>
          </a:p>
          <a:p>
            <a:r>
              <a:rPr lang="th-TH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ปริมาณการใช้แบตเตอรี่ต่อ 1 </a:t>
            </a:r>
            <a:r>
              <a:rPr lang="th-TH" sz="32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รอบเรียกว่า </a:t>
            </a:r>
            <a:r>
              <a:rPr lang="en-US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Depth of Discharge (DOD) </a:t>
            </a:r>
            <a:r>
              <a:rPr lang="th-TH" sz="32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ซึ่ง</a:t>
            </a:r>
            <a:r>
              <a:rPr lang="th-TH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มักจะบอกเป็นรอบ </a:t>
            </a:r>
            <a:r>
              <a:rPr lang="en-US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cycle </a:t>
            </a:r>
            <a:r>
              <a:rPr lang="th-TH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หรือรอบการใช้งานแบตเตอรี่ เทียบกับเปอร์เซ็นต์ความลึกของการใช้งานในแต่ละรอบ </a:t>
            </a:r>
            <a:r>
              <a:rPr lang="th-TH" sz="32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ซึ่ง </a:t>
            </a:r>
            <a:r>
              <a:rPr lang="en-US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DOD </a:t>
            </a:r>
            <a:r>
              <a:rPr lang="th-TH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ของแบตเตอรี่ลิ</a:t>
            </a:r>
            <a:r>
              <a:rPr lang="th-TH" sz="32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เธียมจะ</a:t>
            </a:r>
            <a:r>
              <a:rPr lang="th-TH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อยู่</a:t>
            </a:r>
            <a:r>
              <a:rPr lang="th-TH" sz="32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ราวๆ 80%  ดังนั้นถ้าระบบกินไฟ</a:t>
            </a:r>
            <a:r>
              <a:rPr lang="en-US" sz="32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120Wh</a:t>
            </a:r>
            <a:r>
              <a:rPr lang="th-TH" sz="32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ใน 1 วัน จะ</a:t>
            </a:r>
            <a:r>
              <a:rPr lang="th-TH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ได้ขนาด</a:t>
            </a:r>
            <a:r>
              <a:rPr lang="th-TH" sz="32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แบต</a:t>
            </a:r>
            <a:r>
              <a:rPr lang="th-TH" sz="32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ที่ต้องใช้ คือ 120 / 0.8 </a:t>
            </a:r>
            <a:r>
              <a:rPr lang="th-TH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= </a:t>
            </a:r>
            <a:r>
              <a:rPr lang="en-US" sz="32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150 </a:t>
            </a:r>
            <a:r>
              <a:rPr lang="en-US" sz="3200" dirty="0" err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Wh</a:t>
            </a:r>
            <a:r>
              <a:rPr lang="en-US" sz="32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เพื่อจ่ายไฟให้ระบบนี้ 1 วัน</a:t>
            </a:r>
            <a:endParaRPr lang="en-US" sz="3200" dirty="0" smtClean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2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หากใช้</a:t>
            </a:r>
            <a:r>
              <a:rPr lang="th-TH" sz="3200" dirty="0" err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แบต</a:t>
            </a:r>
            <a:r>
              <a:rPr lang="th-TH" sz="32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12 </a:t>
            </a:r>
            <a:r>
              <a:rPr lang="en-US" sz="32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 </a:t>
            </a:r>
            <a:r>
              <a:rPr lang="th-TH" sz="32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จะต้องใช้</a:t>
            </a:r>
            <a:r>
              <a:rPr lang="th-TH" sz="3200" dirty="0" err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แบต</a:t>
            </a:r>
            <a:r>
              <a:rPr lang="th-TH" sz="32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ขนาด 150/12 </a:t>
            </a:r>
            <a:r>
              <a:rPr lang="en-US" sz="32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= </a:t>
            </a:r>
            <a:r>
              <a:rPr lang="th-TH" sz="32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12.5 </a:t>
            </a:r>
            <a:r>
              <a:rPr lang="en-US" sz="32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Ah</a:t>
            </a:r>
          </a:p>
          <a:p>
            <a:r>
              <a:rPr lang="th-TH" sz="32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ถ้าเลือกใช้</a:t>
            </a:r>
            <a:r>
              <a:rPr lang="th-TH" sz="3200" dirty="0" err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แบต</a:t>
            </a:r>
            <a:r>
              <a:rPr lang="th-TH" sz="32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ขนาด </a:t>
            </a:r>
            <a:r>
              <a:rPr lang="en-US" sz="32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24Ah </a:t>
            </a:r>
            <a:r>
              <a:rPr lang="th-TH" sz="32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จะสามารถจ่ายไฟให้ระบบได้ 24/</a:t>
            </a:r>
            <a:r>
              <a:rPr lang="en-US" sz="32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12.5 = 1.92 </a:t>
            </a:r>
            <a:r>
              <a:rPr lang="th-TH" sz="32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วัน โดยไม่ต้องชาร์ต</a:t>
            </a:r>
            <a:endParaRPr lang="th-TH" sz="3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9925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h-TH" sz="60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แบตเตอรี่ </a:t>
            </a:r>
            <a:r>
              <a:rPr lang="en-US" sz="60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Deep </a:t>
            </a:r>
            <a:r>
              <a:rPr lang="en-US" sz="60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Cycle</a:t>
            </a:r>
            <a:r>
              <a:rPr lang="th-TH" sz="60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60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th-TH" sz="6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86779"/>
            <a:ext cx="9905999" cy="3541714"/>
          </a:xfrm>
        </p:spPr>
        <p:txBody>
          <a:bodyPr>
            <a:normAutofit/>
          </a:bodyPr>
          <a:lstStyle/>
          <a:p>
            <a:r>
              <a:rPr lang="th-TH" sz="32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อายุ</a:t>
            </a:r>
            <a:r>
              <a:rPr lang="th-TH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การใช้งานแบตเตอรี่ </a:t>
            </a:r>
            <a:r>
              <a:rPr lang="en-US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Deep Cycle </a:t>
            </a:r>
            <a:r>
              <a:rPr lang="th-TH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ในระบบโซล่า</a:t>
            </a:r>
            <a:r>
              <a:rPr lang="th-TH" sz="32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เซล</a:t>
            </a:r>
            <a:endParaRPr lang="th-TH" sz="3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62" y="2520279"/>
            <a:ext cx="57150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9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h-TH" sz="60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แบตเตอรี่ลิ</a:t>
            </a:r>
            <a:r>
              <a:rPr lang="th-TH" sz="60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เธียม</a:t>
            </a:r>
            <a:r>
              <a:rPr lang="th-TH" sz="60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ไอออน</a:t>
            </a:r>
            <a:br>
              <a:rPr lang="th-TH" sz="60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th-TH" sz="6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86779"/>
            <a:ext cx="9905999" cy="3541714"/>
          </a:xfrm>
        </p:spPr>
        <p:txBody>
          <a:bodyPr>
            <a:normAutofit/>
          </a:bodyPr>
          <a:lstStyle/>
          <a:p>
            <a:r>
              <a:rPr lang="th-TH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แบตเตอรี่ลิ</a:t>
            </a:r>
            <a:r>
              <a:rPr lang="th-TH" sz="32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เธียม</a:t>
            </a:r>
            <a:r>
              <a:rPr lang="th-TH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ไอออน มีหลายประเภทเช่น </a:t>
            </a:r>
            <a:r>
              <a:rPr lang="en-US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NMC NCA </a:t>
            </a:r>
            <a:r>
              <a:rPr lang="th-TH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หรือแม้กระทั่ง ลิ</a:t>
            </a:r>
            <a:r>
              <a:rPr lang="th-TH" sz="32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เธียม</a:t>
            </a:r>
            <a:r>
              <a:rPr lang="th-TH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ไอออนฟอสเฟต ที่เรานิยมใช้กันในงานโซล่าเซลล์</a:t>
            </a:r>
          </a:p>
        </p:txBody>
      </p:sp>
      <p:pic>
        <p:nvPicPr>
          <p:cNvPr id="2050" name="Picture 2" descr="https://energyfordummies.com/wp-content/uploads/2021/04/Battery-discharge-characteristi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9"/>
          <a:stretch/>
        </p:blipFill>
        <p:spPr bwMode="auto">
          <a:xfrm>
            <a:off x="1421176" y="2978947"/>
            <a:ext cx="5938091" cy="351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976" r="14193"/>
          <a:stretch/>
        </p:blipFill>
        <p:spPr>
          <a:xfrm>
            <a:off x="7639031" y="3557636"/>
            <a:ext cx="2611996" cy="196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5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h-TH" sz="60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แบตเตอรี่ลิ</a:t>
            </a:r>
            <a:r>
              <a:rPr lang="th-TH" sz="60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เธียม</a:t>
            </a:r>
            <a:r>
              <a:rPr lang="th-TH" sz="60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ไอออน</a:t>
            </a:r>
            <a:br>
              <a:rPr lang="th-TH" sz="60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th-TH" sz="6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86779"/>
            <a:ext cx="10106809" cy="3541714"/>
          </a:xfrm>
        </p:spPr>
        <p:txBody>
          <a:bodyPr>
            <a:noAutofit/>
          </a:bodyPr>
          <a:lstStyle/>
          <a:p>
            <a:r>
              <a:rPr lang="th-TH" sz="28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ตัวอย่างแบตเตอรี่</a:t>
            </a:r>
            <a:r>
              <a:rPr lang="th-TH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ลิ</a:t>
            </a:r>
            <a:r>
              <a:rPr lang="th-TH" sz="28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เธียม</a:t>
            </a:r>
            <a:r>
              <a:rPr lang="th-TH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LiFePO4 32650 3.2V 5-5.5Ah </a:t>
            </a:r>
            <a:r>
              <a:rPr lang="th-TH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หัวเกลียว 5000</a:t>
            </a:r>
            <a:r>
              <a:rPr lang="en-US" sz="28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mAh</a:t>
            </a:r>
            <a:r>
              <a:rPr lang="en-US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- </a:t>
            </a:r>
            <a:r>
              <a:rPr lang="en-US" sz="28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5500mAh</a:t>
            </a:r>
            <a:endParaRPr lang="th-TH" sz="28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คุณสมบัติ:</a:t>
            </a:r>
          </a:p>
          <a:p>
            <a:pPr lvl="1"/>
            <a:r>
              <a:rPr lang="th-TH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แรงดันใช้งาน: 3.2</a:t>
            </a:r>
            <a:r>
              <a:rPr lang="en-US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</a:t>
            </a:r>
          </a:p>
          <a:p>
            <a:pPr lvl="1"/>
            <a:r>
              <a:rPr lang="th-TH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ชาร์จแรงดันไฟฟ้าสูงสุด: 3.65</a:t>
            </a:r>
            <a:r>
              <a:rPr lang="en-US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</a:t>
            </a:r>
          </a:p>
          <a:p>
            <a:pPr lvl="1"/>
            <a:r>
              <a:rPr lang="th-TH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แรงดันไฟฟ้าในการหยุดจำหน่ายต่ำกว่า: 2.0</a:t>
            </a:r>
            <a:r>
              <a:rPr lang="en-US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</a:t>
            </a:r>
          </a:p>
          <a:p>
            <a:pPr lvl="1"/>
            <a:r>
              <a:rPr lang="th-TH" sz="28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สเปก</a:t>
            </a:r>
            <a:r>
              <a:rPr lang="th-TH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ตามโรงงานบอก: 5000-5500 </a:t>
            </a:r>
            <a:r>
              <a:rPr lang="en-US" sz="28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mAh</a:t>
            </a:r>
            <a:r>
              <a:rPr lang="en-US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6342044" y="2487285"/>
            <a:ext cx="49061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ความต้านทานภายใน: 6-8 </a:t>
            </a:r>
            <a:r>
              <a:rPr lang="en-US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</a:t>
            </a:r>
            <a:r>
              <a:rPr lang="el-GR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การชาร์จอย่างต่อเนื่องสูงสุด: 1</a:t>
            </a:r>
            <a:r>
              <a:rPr lang="en-US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การปล่อยอย่างต่อเนื่องสูงสุด: 3</a:t>
            </a:r>
            <a:r>
              <a:rPr lang="en-US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การปล่อยอย่างทันทีสูงสุด: 5</a:t>
            </a:r>
            <a:r>
              <a:rPr lang="en-US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</a:t>
            </a:r>
            <a:endParaRPr lang="th-TH" sz="28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8" name="Picture 4" descr="https://cf.shopee.co.th/file/th-11134103-22060-ygfpp01x8idv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004" y="4446468"/>
            <a:ext cx="2050286" cy="205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00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h-TH" sz="6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คำนวณ ขนาดแผงโซล่าเซลล์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ชั่วโมงแสงแดด = 4 </a:t>
            </a:r>
            <a:r>
              <a:rPr lang="th-TH" sz="36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ชั่วโมง</a:t>
            </a:r>
          </a:p>
          <a:p>
            <a:endParaRPr lang="th-TH" sz="3600" dirty="0" smtClean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3600" dirty="0" smtClean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เอาขนาดของ</a:t>
            </a:r>
            <a:r>
              <a:rPr lang="th-TH" sz="3600" dirty="0" err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แบต</a:t>
            </a:r>
            <a:r>
              <a:rPr lang="th-TH" sz="36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150 </a:t>
            </a:r>
            <a:r>
              <a:rPr lang="en-US" sz="3600" dirty="0" err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Wh</a:t>
            </a:r>
            <a:r>
              <a:rPr lang="en-US" sz="36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หารด้วยชั่ว</a:t>
            </a:r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</a:t>
            </a:r>
            <a:r>
              <a:rPr lang="th-TH" sz="36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มงแดด จะได้ 150/4 </a:t>
            </a:r>
            <a:r>
              <a:rPr lang="en-US" sz="36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= </a:t>
            </a:r>
            <a:r>
              <a:rPr lang="th-TH" sz="36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37 </a:t>
            </a:r>
            <a:r>
              <a:rPr lang="en-US" sz="36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W</a:t>
            </a:r>
            <a:r>
              <a:rPr lang="th-TH" sz="36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endParaRPr lang="en-US" sz="3600" dirty="0" smtClean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เลือกใช้แผง 40</a:t>
            </a:r>
            <a:r>
              <a:rPr lang="en-US" sz="360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W</a:t>
            </a:r>
            <a:endParaRPr lang="th-TH" sz="3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075" y="2885043"/>
            <a:ext cx="3850395" cy="144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1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186</TotalTime>
  <Words>475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Cordia New</vt:lpstr>
      <vt:lpstr>TH SarabunPSK</vt:lpstr>
      <vt:lpstr>Trebuchet MS</vt:lpstr>
      <vt:lpstr>Tw Cen MT</vt:lpstr>
      <vt:lpstr>Circuit</vt:lpstr>
      <vt:lpstr>การคำนวณระบบโซล่าเซล สำหรับระบบควบคุม IoT</vt:lpstr>
      <vt:lpstr>ระบบโซล่าเซล </vt:lpstr>
      <vt:lpstr>การออกแบบระบบ </vt:lpstr>
      <vt:lpstr>คำนวณ Load </vt:lpstr>
      <vt:lpstr>คำนวณ แบตเตอรี่</vt:lpstr>
      <vt:lpstr>แบตเตอรี่ Deep Cycle </vt:lpstr>
      <vt:lpstr>แบตเตอรี่ลิเธียมไอออน </vt:lpstr>
      <vt:lpstr>แบตเตอรี่ลิเธียมไอออน </vt:lpstr>
      <vt:lpstr>คำนวณ ขนาดแผงโซล่าเซลล์</vt:lpstr>
      <vt:lpstr>คำนวณ Solar Charge Controller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anumat engkaninan</dc:creator>
  <cp:lastModifiedBy>anumat engkaninan</cp:lastModifiedBy>
  <cp:revision>15</cp:revision>
  <dcterms:created xsi:type="dcterms:W3CDTF">2022-07-02T23:05:10Z</dcterms:created>
  <dcterms:modified xsi:type="dcterms:W3CDTF">2022-07-03T02:11:46Z</dcterms:modified>
</cp:coreProperties>
</file>