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40" r:id="rId4"/>
    <p:sldId id="346" r:id="rId5"/>
    <p:sldId id="341" r:id="rId6"/>
    <p:sldId id="342" r:id="rId7"/>
    <p:sldId id="343" r:id="rId8"/>
    <p:sldId id="347" r:id="rId9"/>
    <p:sldId id="344" r:id="rId10"/>
    <p:sldId id="348" r:id="rId11"/>
    <p:sldId id="345" r:id="rId12"/>
    <p:sldId id="349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B2F8-F318-44E8-B0B5-A52C2E9E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FFEAC-923A-4779-86AB-E3C571A88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6A2DF-279D-4765-8827-8F926497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0518-349A-4357-86A3-40907085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5833-335B-4E1B-833E-8B857FC3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5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BD07-2DA4-4675-9EB1-CF0DE7A4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47FAB-E7BA-478C-AA18-98CCAA1F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433C-071C-4BEE-A742-3F09BD2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F1F4-B1CF-4CB2-BA30-8A07DE6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261E-8732-4217-91FB-32836CE5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90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C2706-A76A-4E60-A9DF-84C1A73F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F85B-ED84-4F27-8774-72DDED9A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0579-9176-4D6F-A4F7-D5AE4884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E97C-D649-4607-916D-5291BCD5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CB86-F7EC-47EB-B911-B35F22E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97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BAAC-CB56-4A9B-835F-63B6E323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A375-490C-4AF8-8B8B-94BE9985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9CDE-80B5-4D41-8542-5F9C3F82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B66D-5910-48E6-9C11-D6FEF32F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F352-8DB0-480A-A26E-CA88FF37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7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CF5-9E67-45D0-8834-55FB73C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A8285-F26B-4BA7-BA5D-E8559114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F394-F1CD-42ED-B2F4-7D64081E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B228-CC50-4C8B-8B84-19617CA6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9C54-94BD-4483-8FDF-68ACDD18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1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4A38-1568-4105-BA93-592ED54A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3CEA-AC4D-4E1E-A073-6C5CDA2EE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21055-581B-4E05-8807-C7C0B6E0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F029F-5EC6-43EA-B475-6106B6D5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90A0-F4BB-44B4-B81D-6C8603E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36BB-E953-4A1B-A958-E0A99AF5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5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7D75-908E-438D-B5F4-49DBB402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A53A-0664-4EAC-B966-D1604F6B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FB7B-547D-475A-9B8C-987D6F09F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309A1-7692-44F0-B7C8-67F7AFD1A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E969C-6B5B-48DC-A727-32EDAC6EF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66F04-CE3E-4990-9747-21881AB5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16C19-C993-4A69-B563-1B4DF3E2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DB335-C5EE-48B5-9B42-7C605F0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70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A658-3BB4-4F1D-BE3A-AA40064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1962-F1AF-487E-B5BB-51E3157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4876-C742-4310-8BD6-974AFE82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99B00-844C-42A4-BBBE-BC8424BC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78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B737F-6594-41D2-843E-77BA503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C215F-2C13-4DDD-8F97-A04A6A76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4BBB-D3A7-483F-9D8F-49C83CE9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465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7227-A6F2-4F0A-8560-A777A25B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AF0B-F14D-4D37-82EF-514CE7FB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8791-C239-4B60-8C70-88EF46EC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E2682-0A4D-47FC-8BE1-E6B5F8CA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400CD-B62B-4982-B7CF-611C9EE5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23A72-83DF-493B-898C-CE63B84F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27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5384-B486-4F72-8010-8C1E5549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9A31D-AE04-4E2D-B11D-0DF29E5B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E10F6-BBD8-4617-9056-AEC1313A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55EF0-2862-4361-9183-44D76392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C61C-3032-45D8-BC99-AC1D5976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C12C-1D13-4808-A930-6F887404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85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321A8-76F3-4B3E-B481-51299517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ED620-FA18-4020-ACAD-269D8E99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5A8F-8871-4CEC-B496-9C8E39DDA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3418-6C27-41DE-A5DB-8E426C67F3AB}" type="datetimeFigureOut">
              <a:rPr lang="th-TH" smtClean="0"/>
              <a:t>18/10/63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8610-BE5B-48C0-801C-9FC17BC65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42EE-36FB-4FA7-98CA-8E6E6B535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F07B-0C54-4FE5-B460-AFC5FC732F7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88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C2F-B835-4D62-A194-24586B46B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3BF16-D534-4303-93E3-7F6E0054D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0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</a:t>
            </a:r>
            <a:r>
              <a:rPr lang="en-US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pH sensor</a:t>
            </a:r>
            <a:endParaRPr lang="th-TH" sz="54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1786102"/>
            <a:ext cx="2314673" cy="535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โปรแกรม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ph_test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924" y="4047651"/>
            <a:ext cx="2582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shorturl.at/</a:t>
            </a:r>
            <a:r>
              <a:rPr lang="en-US" dirty="0" err="1"/>
              <a:t>ijlGQ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38" y="335676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</a:t>
            </a:r>
            <a:r>
              <a:rPr lang="en-US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EC sensor</a:t>
            </a:r>
            <a:endParaRPr lang="th-TH" sz="48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297907"/>
            <a:ext cx="3867761" cy="3810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3960"/>
            <a:ext cx="4286250" cy="20097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38200" y="4498251"/>
          <a:ext cx="5143500" cy="2217420"/>
        </p:xfrm>
        <a:graphic>
          <a:graphicData uri="http://schemas.openxmlformats.org/drawingml/2006/table">
            <a:tbl>
              <a:tblPr/>
              <a:tblGrid>
                <a:gridCol w="57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Num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Label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–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Power GND(0V)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Power VCC(3.0~5.0V)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Analog Signal Output(0~3.4V)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BNC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Probe Connector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441F218-529C-45C0-B574-4E9C9FEBB3F6}"/>
              </a:ext>
            </a:extLst>
          </p:cNvPr>
          <p:cNvSpPr/>
          <p:nvPr/>
        </p:nvSpPr>
        <p:spPr>
          <a:xfrm>
            <a:off x="8776570" y="6282048"/>
            <a:ext cx="113845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b="1" dirty="0"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วงจรทดลอง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971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</a:t>
            </a:r>
            <a:r>
              <a:rPr lang="en-US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EC sensor</a:t>
            </a:r>
            <a:endParaRPr lang="th-TH" sz="54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1786102"/>
            <a:ext cx="2082237" cy="535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โปรแกรม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ectest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924" y="4047651"/>
            <a:ext cx="2582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shorturl.at/</a:t>
            </a:r>
            <a:r>
              <a:rPr lang="en-US" dirty="0" err="1"/>
              <a:t>ijlGQ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38" y="335676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7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0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วัดอุณหภูมิด้วย</a:t>
            </a:r>
            <a:r>
              <a:rPr lang="en-US" sz="60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DS18B20</a:t>
            </a:r>
            <a:endParaRPr lang="th-TH" sz="60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0002"/>
            <a:ext cx="5973214" cy="3235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620" t="64413" r="54845"/>
          <a:stretch/>
        </p:blipFill>
        <p:spPr>
          <a:xfrm>
            <a:off x="6489441" y="2768958"/>
            <a:ext cx="3384667" cy="25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0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วัดอุณหภูมิด้วย</a:t>
            </a:r>
            <a:r>
              <a:rPr lang="en-US" sz="60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DS18B20</a:t>
            </a:r>
            <a:endParaRPr lang="th-TH" sz="60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803"/>
          <a:stretch/>
        </p:blipFill>
        <p:spPr>
          <a:xfrm>
            <a:off x="3257550" y="1957488"/>
            <a:ext cx="5219700" cy="46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วัดอุณหภูมิด้วย</a:t>
            </a:r>
            <a:r>
              <a:rPr lang="en-US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DS18B20</a:t>
            </a:r>
            <a:endParaRPr lang="th-TH" sz="54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1786102"/>
            <a:ext cx="3325975" cy="535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โปรแกรม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TempDS18B20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924" y="4047651"/>
            <a:ext cx="2582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shorturl.at/</a:t>
            </a:r>
            <a:r>
              <a:rPr lang="en-US" dirty="0" err="1"/>
              <a:t>ijlGQ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38" y="335676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0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วัดอุณหภูมิด้วย</a:t>
            </a:r>
            <a:r>
              <a:rPr lang="en-US" sz="60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DS18B20</a:t>
            </a:r>
            <a:endParaRPr lang="th-TH" sz="60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755828"/>
            <a:ext cx="5506560" cy="5102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450" b="2162"/>
          <a:stretch/>
        </p:blipFill>
        <p:spPr>
          <a:xfrm>
            <a:off x="1100985" y="1785964"/>
            <a:ext cx="4285859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3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วัดความชื้น </a:t>
            </a:r>
            <a:r>
              <a:rPr lang="en-US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Capacitive sensor</a:t>
            </a:r>
            <a:endParaRPr lang="th-TH" sz="48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57" b="8807"/>
          <a:stretch/>
        </p:blipFill>
        <p:spPr>
          <a:xfrm>
            <a:off x="3325433" y="2517405"/>
            <a:ext cx="5960235" cy="36013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A89FCB-53B6-452A-A6B2-4F7F57BAD7FB}"/>
              </a:ext>
            </a:extLst>
          </p:cNvPr>
          <p:cNvSpPr/>
          <p:nvPr/>
        </p:nvSpPr>
        <p:spPr>
          <a:xfrm>
            <a:off x="5167097" y="6282048"/>
            <a:ext cx="113845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b="1" dirty="0"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วงจรทดลอง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164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วัดความชื้น </a:t>
            </a:r>
            <a:r>
              <a:rPr lang="en-US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Capacitive sensor</a:t>
            </a:r>
            <a:endParaRPr lang="th-TH" sz="48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96" b="26132"/>
          <a:stretch/>
        </p:blipFill>
        <p:spPr>
          <a:xfrm>
            <a:off x="4297363" y="2135925"/>
            <a:ext cx="5507037" cy="45464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DA203D-2DBD-4A43-8283-13C1205D2AB5}"/>
              </a:ext>
            </a:extLst>
          </p:cNvPr>
          <p:cNvSpPr/>
          <p:nvPr/>
        </p:nvSpPr>
        <p:spPr>
          <a:xfrm>
            <a:off x="4297363" y="6071221"/>
            <a:ext cx="1762021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b="1" dirty="0"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วงจรทดลองเพื่มเติม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71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วัดความชื้น </a:t>
            </a:r>
            <a:r>
              <a:rPr lang="en-US" sz="54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Capacitive sensor</a:t>
            </a:r>
            <a:endParaRPr lang="th-TH" sz="54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1786102"/>
            <a:ext cx="3052374" cy="535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โปรแกรม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soilMoisture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924" y="4047651"/>
            <a:ext cx="2582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shorturl.at/</a:t>
            </a:r>
            <a:r>
              <a:rPr lang="en-US" dirty="0" err="1"/>
              <a:t>ijlGQ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38" y="335676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</a:t>
            </a:r>
            <a:r>
              <a:rPr lang="en-US" sz="48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pH sensor</a:t>
            </a:r>
            <a:endParaRPr lang="th-TH" sz="4800" b="1" dirty="0">
              <a:solidFill>
                <a:srgbClr val="1A979D"/>
              </a:solidFill>
              <a:latin typeface="TH Sarabun New" panose="020B0500040200020003" pitchFamily="34" charset="-34"/>
              <a:ea typeface="Arial Unicode MS" panose="020B0604020202020204" pitchFamily="34" charset="-128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utoShape 2" descr="YF S201Cโปร่งใสFlow Meter Water Flow Sensor Precisionเครื่องวัดการไหลของกังหันFlowmeter  G1/2 DN15|turbine flowmeter|flow meterflow meter water - AliExpres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24" y="2006599"/>
            <a:ext cx="3978275" cy="397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314573"/>
            <a:ext cx="5715000" cy="3362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063E17-60CB-4BDD-87B3-5D2668DD9935}"/>
              </a:ext>
            </a:extLst>
          </p:cNvPr>
          <p:cNvSpPr/>
          <p:nvPr/>
        </p:nvSpPr>
        <p:spPr>
          <a:xfrm>
            <a:off x="5167097" y="6282048"/>
            <a:ext cx="113845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b="1" dirty="0"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วงจรทดลอง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290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Angsana New</vt:lpstr>
      <vt:lpstr>Arial</vt:lpstr>
      <vt:lpstr>Calibri</vt:lpstr>
      <vt:lpstr>Calibri Light</vt:lpstr>
      <vt:lpstr>Cordia New</vt:lpstr>
      <vt:lpstr>inherit</vt:lpstr>
      <vt:lpstr>TH Sarabun New</vt:lpstr>
      <vt:lpstr>Office Theme</vt:lpstr>
      <vt:lpstr>PowerPoint Presentation</vt:lpstr>
      <vt:lpstr>ภาคปฎิบัติ วัดอุณหภูมิด้วย DS18B20</vt:lpstr>
      <vt:lpstr>ภาคปฎิบัติ วัดอุณหภูมิด้วย DS18B20</vt:lpstr>
      <vt:lpstr>ภาคปฎิบัติ วัดอุณหภูมิด้วย DS18B20</vt:lpstr>
      <vt:lpstr>ภาคปฎิบัติ วัดอุณหภูมิด้วย DS18B20</vt:lpstr>
      <vt:lpstr>ภาคปฎิบัติ วัดความชื้น Capacitive sensor</vt:lpstr>
      <vt:lpstr>ภาคปฎิบัติ วัดความชื้น Capacitive sensor</vt:lpstr>
      <vt:lpstr>ภาคปฎิบัติ วัดความชื้น Capacitive sensor</vt:lpstr>
      <vt:lpstr>ภาคปฎิบัติ pH sensor</vt:lpstr>
      <vt:lpstr>ภาคปฎิบัติ pH sensor</vt:lpstr>
      <vt:lpstr>ภาคปฎิบัติ EC sensor</vt:lpstr>
      <vt:lpstr>ภาคปฎิบัติ EC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8404-xx</dc:creator>
  <cp:lastModifiedBy>8404-xx</cp:lastModifiedBy>
  <cp:revision>1</cp:revision>
  <dcterms:created xsi:type="dcterms:W3CDTF">2020-10-18T05:27:00Z</dcterms:created>
  <dcterms:modified xsi:type="dcterms:W3CDTF">2020-10-18T05:27:33Z</dcterms:modified>
</cp:coreProperties>
</file>