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50" r:id="rId2"/>
    <p:sldMasterId id="2147483738" r:id="rId3"/>
  </p:sldMasterIdLst>
  <p:notesMasterIdLst>
    <p:notesMasterId r:id="rId82"/>
  </p:notesMasterIdLst>
  <p:handoutMasterIdLst>
    <p:handoutMasterId r:id="rId83"/>
  </p:handoutMasterIdLst>
  <p:sldIdLst>
    <p:sldId id="1733" r:id="rId4"/>
    <p:sldId id="2032" r:id="rId5"/>
    <p:sldId id="1957" r:id="rId6"/>
    <p:sldId id="2025" r:id="rId7"/>
    <p:sldId id="2103" r:id="rId8"/>
    <p:sldId id="1960" r:id="rId9"/>
    <p:sldId id="1989" r:id="rId10"/>
    <p:sldId id="2104" r:id="rId11"/>
    <p:sldId id="1961" r:id="rId12"/>
    <p:sldId id="1968" r:id="rId13"/>
    <p:sldId id="2109" r:id="rId14"/>
    <p:sldId id="2116" r:id="rId15"/>
    <p:sldId id="2118" r:id="rId16"/>
    <p:sldId id="2119" r:id="rId17"/>
    <p:sldId id="2120" r:id="rId18"/>
    <p:sldId id="2121" r:id="rId19"/>
    <p:sldId id="2122" r:id="rId20"/>
    <p:sldId id="2146" r:id="rId21"/>
    <p:sldId id="2105" r:id="rId22"/>
    <p:sldId id="2124" r:id="rId23"/>
    <p:sldId id="2140" r:id="rId24"/>
    <p:sldId id="2141" r:id="rId25"/>
    <p:sldId id="2142" r:id="rId26"/>
    <p:sldId id="2143" r:id="rId27"/>
    <p:sldId id="2144" r:id="rId28"/>
    <p:sldId id="2145" r:id="rId29"/>
    <p:sldId id="2125" r:id="rId30"/>
    <p:sldId id="2123" r:id="rId31"/>
    <p:sldId id="2107" r:id="rId32"/>
    <p:sldId id="1967" r:id="rId33"/>
    <p:sldId id="2039" r:id="rId34"/>
    <p:sldId id="2148" r:id="rId35"/>
    <p:sldId id="2149" r:id="rId36"/>
    <p:sldId id="2150" r:id="rId37"/>
    <p:sldId id="2151" r:id="rId38"/>
    <p:sldId id="2152" r:id="rId39"/>
    <p:sldId id="2153" r:id="rId40"/>
    <p:sldId id="2154" r:id="rId41"/>
    <p:sldId id="2155" r:id="rId42"/>
    <p:sldId id="2156" r:id="rId43"/>
    <p:sldId id="2158" r:id="rId44"/>
    <p:sldId id="2157" r:id="rId45"/>
    <p:sldId id="2159" r:id="rId46"/>
    <p:sldId id="2160" r:id="rId47"/>
    <p:sldId id="2161" r:id="rId48"/>
    <p:sldId id="2128" r:id="rId49"/>
    <p:sldId id="2129" r:id="rId50"/>
    <p:sldId id="2130" r:id="rId51"/>
    <p:sldId id="2132" r:id="rId52"/>
    <p:sldId id="2147" r:id="rId53"/>
    <p:sldId id="2163" r:id="rId54"/>
    <p:sldId id="2164" r:id="rId55"/>
    <p:sldId id="2165" r:id="rId56"/>
    <p:sldId id="2166" r:id="rId57"/>
    <p:sldId id="2167" r:id="rId58"/>
    <p:sldId id="2168" r:id="rId59"/>
    <p:sldId id="2169" r:id="rId60"/>
    <p:sldId id="2170" r:id="rId61"/>
    <p:sldId id="2171" r:id="rId62"/>
    <p:sldId id="2179" r:id="rId63"/>
    <p:sldId id="2172" r:id="rId64"/>
    <p:sldId id="2174" r:id="rId65"/>
    <p:sldId id="2173" r:id="rId66"/>
    <p:sldId id="2175" r:id="rId67"/>
    <p:sldId id="2176" r:id="rId68"/>
    <p:sldId id="2177" r:id="rId69"/>
    <p:sldId id="2178" r:id="rId70"/>
    <p:sldId id="2131" r:id="rId71"/>
    <p:sldId id="2180" r:id="rId72"/>
    <p:sldId id="2134" r:id="rId73"/>
    <p:sldId id="2095" r:id="rId74"/>
    <p:sldId id="2101" r:id="rId75"/>
    <p:sldId id="2135" r:id="rId76"/>
    <p:sldId id="2181" r:id="rId77"/>
    <p:sldId id="2182" r:id="rId78"/>
    <p:sldId id="2183" r:id="rId79"/>
    <p:sldId id="2184" r:id="rId80"/>
    <p:sldId id="1734" r:id="rId8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CF"/>
    <a:srgbClr val="ABC2CF"/>
    <a:srgbClr val="66FFFF"/>
    <a:srgbClr val="FFFFFF"/>
    <a:srgbClr val="FF0000"/>
    <a:srgbClr val="20889F"/>
    <a:srgbClr val="CCFFFF"/>
    <a:srgbClr val="11ABA9"/>
    <a:srgbClr val="FFFF99"/>
    <a:srgbClr val="529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2" autoAdjust="0"/>
    <p:restoredTop sz="84799" autoAdjust="0"/>
  </p:normalViewPr>
  <p:slideViewPr>
    <p:cSldViewPr>
      <p:cViewPr varScale="1">
        <p:scale>
          <a:sx n="73" d="100"/>
          <a:sy n="73" d="100"/>
        </p:scale>
        <p:origin x="1008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notesViewPr>
    <p:cSldViewPr>
      <p:cViewPr varScale="1">
        <p:scale>
          <a:sx n="54" d="100"/>
          <a:sy n="54" d="100"/>
        </p:scale>
        <p:origin x="28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presProps" Target="pres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68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node </a:t>
            </a:r>
            <a:r>
              <a:rPr lang="en-US" dirty="0" err="1"/>
              <a:t>đến</a:t>
            </a:r>
            <a:r>
              <a:rPr lang="en-US" dirty="0"/>
              <a:t> node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isEnd</a:t>
            </a:r>
            <a:r>
              <a:rPr lang="en-US" dirty="0"/>
              <a:t> = True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ráp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  <a:p>
            <a:r>
              <a:rPr lang="en-US" dirty="0"/>
              <a:t>Do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lá</a:t>
            </a:r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ko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ko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  <a:p>
            <a:r>
              <a:rPr lang="en-US" dirty="0"/>
              <a:t>Nghe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vẻ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so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, ta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1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ko so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97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node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/>
              <a:t>Node </a:t>
            </a:r>
            <a:r>
              <a:rPr lang="en-US" dirty="0" err="1"/>
              <a:t>tự</a:t>
            </a:r>
            <a:r>
              <a:rPr lang="en-US" dirty="0"/>
              <a:t> do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endParaRPr lang="en-US" dirty="0"/>
          </a:p>
          <a:p>
            <a:r>
              <a:rPr lang="en-US" dirty="0"/>
              <a:t>+ Node </a:t>
            </a:r>
            <a:r>
              <a:rPr lang="en-US" dirty="0" err="1"/>
              <a:t>tự</a:t>
            </a:r>
            <a:r>
              <a:rPr lang="en-US" dirty="0"/>
              <a:t> do </a:t>
            </a:r>
            <a:r>
              <a:rPr lang="en-US" dirty="0" err="1"/>
              <a:t>là</a:t>
            </a:r>
            <a:r>
              <a:rPr lang="en-US" dirty="0"/>
              <a:t> node ko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ko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node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3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?</a:t>
            </a:r>
          </a:p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ko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ngọn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node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, ở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node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node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.</a:t>
            </a:r>
          </a:p>
          <a:p>
            <a:r>
              <a:rPr lang="en-US" dirty="0"/>
              <a:t>Khi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node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node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ở node cha  = </a:t>
            </a:r>
            <a:r>
              <a:rPr lang="en-US" dirty="0" err="1"/>
              <a:t>rỗng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node cha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ô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.</a:t>
            </a:r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node con can </a:t>
            </a:r>
            <a:r>
              <a:rPr lang="en-US" dirty="0" err="1"/>
              <a:t>thiệp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node cha</a:t>
            </a:r>
          </a:p>
          <a:p>
            <a:r>
              <a:rPr lang="en-US" dirty="0"/>
              <a:t>C1: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node </a:t>
            </a:r>
            <a:r>
              <a:rPr lang="en-US" dirty="0" err="1"/>
              <a:t>để</a:t>
            </a:r>
            <a:r>
              <a:rPr lang="en-US" dirty="0"/>
              <a:t> node con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node cha</a:t>
            </a:r>
          </a:p>
          <a:p>
            <a:r>
              <a:rPr lang="en-US" dirty="0"/>
              <a:t>C2: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94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6 </a:t>
            </a:r>
            <a:r>
              <a:rPr lang="en-US" dirty="0" err="1"/>
              <a:t>mục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3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1 </a:t>
            </a:r>
            <a:r>
              <a:rPr lang="en-US" dirty="0" err="1"/>
              <a:t>Trie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tt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trie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6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cây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tiền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cấu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trúc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cây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dùng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lưu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thường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lưu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string </a:t>
            </a:r>
            <a:r>
              <a:rPr lang="en-US" dirty="0" err="1">
                <a:solidFill>
                  <a:schemeClr val="bg1"/>
                </a:solidFill>
              </a:rPr>
              <a:t>nên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còn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gọi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cây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điển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lưu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bằng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cây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tiền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tìm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kiếm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ưu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tạp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tìm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kiếm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</a:rPr>
              <a:t>Tuy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nhiên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nhược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vấn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nhớ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lưu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cây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tiền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ưu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11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ntn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.</a:t>
            </a:r>
          </a:p>
          <a:p>
            <a:r>
              <a:rPr lang="en-US" dirty="0" err="1"/>
              <a:t>Cây</a:t>
            </a:r>
            <a:r>
              <a:rPr lang="en-US" dirty="0"/>
              <a:t> N </a:t>
            </a:r>
            <a:r>
              <a:rPr lang="en-US" dirty="0" err="1"/>
              <a:t>phân</a:t>
            </a:r>
            <a:r>
              <a:rPr lang="en-US" dirty="0"/>
              <a:t>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node cha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node con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66FFFF"/>
                </a:solidFill>
              </a:rPr>
              <a:t>Ý </a:t>
            </a:r>
            <a:r>
              <a:rPr lang="en-US" dirty="0" err="1">
                <a:solidFill>
                  <a:srgbClr val="66FFFF"/>
                </a:solidFill>
              </a:rPr>
              <a:t>tưởng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của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cây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tiền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tố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là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các</a:t>
            </a:r>
            <a:r>
              <a:rPr lang="en-US" dirty="0">
                <a:solidFill>
                  <a:srgbClr val="66FFFF"/>
                </a:solidFill>
              </a:rPr>
              <a:t> node </a:t>
            </a:r>
            <a:r>
              <a:rPr lang="en-US" dirty="0" err="1">
                <a:solidFill>
                  <a:srgbClr val="66FFFF"/>
                </a:solidFill>
              </a:rPr>
              <a:t>trên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cây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sẽ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không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lưu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toàn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bộ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mà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chỉ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lưu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trữ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tiền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tố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của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66FFFF"/>
                </a:solidFill>
              </a:rPr>
              <a:t>Ở </a:t>
            </a:r>
            <a:r>
              <a:rPr lang="en-US" dirty="0" err="1">
                <a:solidFill>
                  <a:srgbClr val="66FFFF"/>
                </a:solidFill>
              </a:rPr>
              <a:t>mỗi</a:t>
            </a:r>
            <a:r>
              <a:rPr lang="en-US" dirty="0">
                <a:solidFill>
                  <a:srgbClr val="66FFFF"/>
                </a:solidFill>
              </a:rPr>
              <a:t> node </a:t>
            </a:r>
            <a:r>
              <a:rPr lang="en-US" dirty="0" err="1">
                <a:solidFill>
                  <a:srgbClr val="66FFFF"/>
                </a:solidFill>
              </a:rPr>
              <a:t>sẽ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được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đánh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dấu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thông</a:t>
            </a:r>
            <a:r>
              <a:rPr lang="en-US" dirty="0">
                <a:solidFill>
                  <a:srgbClr val="66FFFF"/>
                </a:solidFill>
              </a:rPr>
              <a:t> tin </a:t>
            </a:r>
            <a:r>
              <a:rPr lang="en-US" dirty="0" err="1">
                <a:solidFill>
                  <a:srgbClr val="66FFFF"/>
                </a:solidFill>
              </a:rPr>
              <a:t>cho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biết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rằng</a:t>
            </a:r>
            <a:r>
              <a:rPr lang="en-US" dirty="0">
                <a:solidFill>
                  <a:srgbClr val="66FFFF"/>
                </a:solidFill>
              </a:rPr>
              <a:t> node </a:t>
            </a:r>
            <a:r>
              <a:rPr lang="en-US" dirty="0" err="1">
                <a:solidFill>
                  <a:srgbClr val="66FFFF"/>
                </a:solidFill>
              </a:rPr>
              <a:t>này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là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kết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thúc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của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một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66FFFF"/>
                </a:solidFill>
              </a:rPr>
              <a:t>Khi </a:t>
            </a:r>
            <a:r>
              <a:rPr lang="en-US" dirty="0" err="1">
                <a:solidFill>
                  <a:srgbClr val="66FFFF"/>
                </a:solidFill>
              </a:rPr>
              <a:t>lưu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trữ</a:t>
            </a:r>
            <a:r>
              <a:rPr lang="en-US" dirty="0">
                <a:solidFill>
                  <a:srgbClr val="66FFFF"/>
                </a:solidFill>
              </a:rPr>
              <a:t> ở </a:t>
            </a:r>
            <a:r>
              <a:rPr lang="en-US" dirty="0" err="1">
                <a:solidFill>
                  <a:srgbClr val="66FFFF"/>
                </a:solidFill>
              </a:rPr>
              <a:t>dạng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này</a:t>
            </a:r>
            <a:r>
              <a:rPr lang="en-US" dirty="0">
                <a:solidFill>
                  <a:srgbClr val="66FFFF"/>
                </a:solidFill>
              </a:rPr>
              <a:t>, </a:t>
            </a:r>
            <a:r>
              <a:rPr lang="en-US" dirty="0" err="1">
                <a:solidFill>
                  <a:srgbClr val="66FFFF"/>
                </a:solidFill>
              </a:rPr>
              <a:t>cây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hỗ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trợ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các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thao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tác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thêm</a:t>
            </a:r>
            <a:r>
              <a:rPr lang="en-US" dirty="0">
                <a:solidFill>
                  <a:srgbClr val="66FFFF"/>
                </a:solidFill>
              </a:rPr>
              <a:t>, </a:t>
            </a:r>
            <a:r>
              <a:rPr lang="en-US" dirty="0" err="1">
                <a:solidFill>
                  <a:srgbClr val="66FFFF"/>
                </a:solidFill>
              </a:rPr>
              <a:t>xóa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một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và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tìm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kiếm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với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độ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phức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tạp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là</a:t>
            </a:r>
            <a:r>
              <a:rPr lang="en-US" dirty="0">
                <a:solidFill>
                  <a:srgbClr val="66FFFF"/>
                </a:solidFill>
              </a:rPr>
              <a:t> OS </a:t>
            </a:r>
            <a:r>
              <a:rPr lang="en-US" dirty="0" err="1">
                <a:solidFill>
                  <a:srgbClr val="66FFFF"/>
                </a:solidFill>
              </a:rPr>
              <a:t>với</a:t>
            </a:r>
            <a:r>
              <a:rPr lang="en-US" dirty="0">
                <a:solidFill>
                  <a:srgbClr val="66FFFF"/>
                </a:solidFill>
              </a:rPr>
              <a:t> S </a:t>
            </a:r>
            <a:r>
              <a:rPr lang="en-US" dirty="0" err="1">
                <a:solidFill>
                  <a:srgbClr val="66FFFF"/>
                </a:solidFill>
              </a:rPr>
              <a:t>là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độ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dài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thông</a:t>
            </a:r>
            <a:r>
              <a:rPr lang="en-US" dirty="0">
                <a:solidFill>
                  <a:srgbClr val="66FFFF"/>
                </a:solidFill>
              </a:rPr>
              <a:t> tin </a:t>
            </a:r>
            <a:r>
              <a:rPr lang="en-US" dirty="0" err="1">
                <a:solidFill>
                  <a:srgbClr val="66FFFF"/>
                </a:solidFill>
              </a:rPr>
              <a:t>cần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truy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vấn</a:t>
            </a:r>
            <a:r>
              <a:rPr lang="en-US" dirty="0">
                <a:solidFill>
                  <a:srgbClr val="66FFFF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27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,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node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72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node cha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node con,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node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node con</a:t>
            </a:r>
          </a:p>
          <a:p>
            <a:r>
              <a:rPr lang="en-US" dirty="0" err="1"/>
              <a:t>Mỗi</a:t>
            </a:r>
            <a:r>
              <a:rPr lang="en-US" dirty="0"/>
              <a:t> node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prefix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28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node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C++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29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46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.</a:t>
            </a:r>
          </a:p>
          <a:p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node </a:t>
            </a:r>
            <a:r>
              <a:rPr lang="en-US" dirty="0" err="1"/>
              <a:t>lá</a:t>
            </a:r>
            <a:r>
              <a:rPr lang="en-US" dirty="0"/>
              <a:t> hay </a:t>
            </a:r>
            <a:r>
              <a:rPr lang="en-US" dirty="0" err="1"/>
              <a:t>đến</a:t>
            </a:r>
            <a:r>
              <a:rPr lang="en-US" dirty="0"/>
              <a:t> node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isEnd</a:t>
            </a:r>
            <a:r>
              <a:rPr lang="en-US" dirty="0"/>
              <a:t> = False, </a:t>
            </a:r>
            <a:r>
              <a:rPr lang="en-US" dirty="0" err="1"/>
              <a:t>ráp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prefix.</a:t>
            </a:r>
          </a:p>
          <a:p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prefix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trc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7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1158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514350" indent="-514350" algn="l">
              <a:buFont typeface="+mj-lt"/>
              <a:buAutoNum type="arabicPeriod"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618312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616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994400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76202"/>
            <a:ext cx="5994400" cy="838199"/>
          </a:xfrm>
          <a:solidFill>
            <a:srgbClr val="00B0F0"/>
          </a:solidFill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64390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3022600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76202"/>
            <a:ext cx="5994400" cy="838199"/>
          </a:xfrm>
          <a:solidFill>
            <a:srgbClr val="00B0F0"/>
          </a:solidFill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1B544BE-4259-4202-9EEF-29A5F771B6E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239864" y="1066800"/>
            <a:ext cx="2952136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704970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85800"/>
            <a:ext cx="5994400" cy="5440364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739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0"/>
            <a:ext cx="5994400" cy="6172200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930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0245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690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0648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2479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53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96962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83E1B-DCB8-4AE3-8602-77DB6847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00266"/>
            <a:ext cx="53848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BCF21E-A865-464F-8655-72D304F7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0266"/>
            <a:ext cx="53848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764982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83E1B-DCB8-4AE3-8602-77DB6847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700266"/>
            <a:ext cx="59944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BCF21E-A865-464F-8655-72D304F7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0266"/>
            <a:ext cx="59944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906292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EA549A-C581-4C37-B257-ACE55CAD4DF6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0" y="3886200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016720-4FC2-4205-9886-7838EB04433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7600" y="1608826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828636-495F-44E0-8340-BCE2B3F4716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7600" y="3894825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303341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2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CB7F62-31CE-479A-B75D-E680BBC2787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296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AFCEF9-0FFB-4670-A771-DA310A1C55B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1148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2284088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586163-080C-4D92-9FF5-83B9A124C31B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0988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879BDB-29CC-404E-9DCA-E89C7B9070D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03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94B703-5983-4A4F-B197-D2C64EAA9F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3472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159822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3000" y="16002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4A1A4A6-69C0-4EC3-B5CC-CC08837714D4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09600" y="26808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E39D719-3B3B-4F96-BE3F-4E767D23D3D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763000" y="26808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7791AFD-E53B-48D7-8A3C-24F9B931493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" y="37338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7784060D-E07A-4765-948A-FC9071F8DDC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763000" y="37338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67EFF06-2483-4600-B6B9-3D1CE50220DD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9600" y="48144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22FA758-800C-4200-9C64-1F16B8C51CA7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763000" y="48144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13794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4845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4898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604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48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15106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114" y="1535113"/>
            <a:ext cx="12194114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2114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4981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2553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748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274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2744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9753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8473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34954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36144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9715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371600" indent="-457200">
              <a:buFont typeface="+mj-lt"/>
              <a:buAutoNum type="arabicPeriod"/>
              <a:defRPr sz="2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828800" indent="-457200">
              <a:buFont typeface="+mj-lt"/>
              <a:buAutoNum type="arabicPeriod"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1361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80999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410200"/>
            <a:ext cx="10972800" cy="734960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17832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610600" cy="4525963"/>
          </a:xfrm>
        </p:spPr>
        <p:txBody>
          <a:bodyPr/>
          <a:lstStyle>
            <a:lvl1pPr algn="just"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215DFE-C786-4C03-A1F8-74645480087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220200" y="1600200"/>
            <a:ext cx="2362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254708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134896"/>
            <a:ext cx="10972800" cy="9906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toa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994400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76202"/>
            <a:ext cx="5994400" cy="838199"/>
          </a:xfrm>
          <a:solidFill>
            <a:srgbClr val="00B0F0"/>
          </a:solidFill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4061367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3022600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76202"/>
            <a:ext cx="5994400" cy="838199"/>
          </a:xfrm>
          <a:solidFill>
            <a:srgbClr val="00B0F0"/>
          </a:solidFill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vi-VN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1B544BE-4259-4202-9EEF-29A5F771B6E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239864" y="1066800"/>
            <a:ext cx="2952136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334505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85800"/>
            <a:ext cx="5994400" cy="5440364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463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0"/>
            <a:ext cx="5994400" cy="6172200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7480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93349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83E1B-DCB8-4AE3-8602-77DB6847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00266"/>
            <a:ext cx="53848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BCF21E-A865-464F-8655-72D304F7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0266"/>
            <a:ext cx="53848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8862341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83E1B-DCB8-4AE3-8602-77DB6847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700266"/>
            <a:ext cx="59944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BCF21E-A865-464F-8655-72D304F7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0266"/>
            <a:ext cx="59944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661023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EA549A-C581-4C37-B257-ACE55CAD4DF6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0" y="3886200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016720-4FC2-4205-9886-7838EB04433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7600" y="1608826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828636-495F-44E0-8340-BCE2B3F4716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7600" y="3894825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16765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9102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2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CB7F62-31CE-479A-B75D-E680BBC2787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296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AFCEF9-0FFB-4670-A771-DA310A1C55B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1148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3865494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586163-080C-4D92-9FF5-83B9A124C31B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0988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879BDB-29CC-404E-9DCA-E89C7B9070D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03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94B703-5983-4A4F-B197-D2C64EAA9F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3472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6970055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3000" y="16002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4A1A4A6-69C0-4EC3-B5CC-CC08837714D4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09600" y="26808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E39D719-3B3B-4F96-BE3F-4E767D23D3D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763000" y="26808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7791AFD-E53B-48D7-8A3C-24F9B931493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" y="37338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7784060D-E07A-4765-948A-FC9071F8DDC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763000" y="37338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67EFF06-2483-4600-B6B9-3D1CE50220DD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9600" y="48144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22FA758-800C-4200-9C64-1F16B8C51CA7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763000" y="48144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967635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34591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5008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114" y="1535113"/>
            <a:ext cx="12194114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2114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15960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6"/>
            <a:ext cx="11811000" cy="35083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00197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0044-A6A4-4ECE-82E4-B6CCA4796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D20F4-1E3C-4DCB-A3F4-C9B30DFC7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E9A8-99F8-4802-8A56-7331013B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E6743-C7ED-4262-90C6-3BE1DB56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EEF69-B02B-427D-A8DF-9D8B5D70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1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A79F-E885-4F9D-BC60-4946C0B0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19EB2-3FD7-4783-A78C-B525F5D1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D4459-2EC6-4026-8D03-92076BB8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71051-7D4D-4A95-9DC5-DF80C4CD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8EA75-1270-4B95-A9A9-FD5B859E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9715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371600" indent="-457200">
              <a:buFont typeface="+mj-lt"/>
              <a:buAutoNum type="arabicPeriod"/>
              <a:defRPr sz="2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828800" indent="-457200">
              <a:buFont typeface="+mj-lt"/>
              <a:buAutoNum type="arabicPeriod"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6419912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1979-91E1-4A9F-A149-03F29AB6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6C9CE-173B-40E9-B991-0C3F4F58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14532-6E34-4E8C-A017-96EDCFD1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9D250-D5A5-4150-8AFE-3E438FD6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8B9F7-4ACC-492D-BCFE-79E55386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881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037B-3A89-4C0D-9904-B7C29214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296B-1CEB-4F64-BBB0-975273C73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0F0C6-CE0D-40DB-996D-E746DBED5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966DF-D403-4E56-AEEA-C7E98BFC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155F4-0739-47F9-9F4A-5E635721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FC007-941B-4C8B-B8EB-083A16A8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623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1D7C-5C06-4874-BBDF-71D7A799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AB545-8F67-4081-B3C0-2502BF3FF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0B2D1-6DE5-4E48-9E98-584A84174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8CB9D-9C5E-4E9C-8458-CB771D36E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CC225-7F25-4916-99F0-BD10EA38C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C83F0-86B3-44A3-8493-98E3098A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507B5-04D8-4572-800F-6B529FB6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F1A49-047B-47C3-A7F2-28D0F25E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744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0B95-B71F-4E9D-BB3F-990C0257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0443B-4433-4E66-B56C-6FC87BD7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F366E-CD63-455A-89C9-21C39247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80A25-25AB-458B-B3DE-B24851D2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459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9560E-851B-418D-A1F1-0501CAAB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057CE-906E-42F8-A388-CB3E0931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0FDFD-E255-4221-8331-9125BB53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441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4F95-9358-4B8B-8C9F-04416153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9758D-9715-415A-A51D-07F5EAF3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3155F-9513-4760-9D6F-B4E59FF0E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0CC6D-7172-403E-9019-674842CB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3BF09-EDA7-40FD-AC68-98764AE0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F26F-BEFF-4C34-AE73-AF2927CD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716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B541-D837-4678-80A9-CD0C4DE1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CC7D1-77CA-410A-AC0E-F11983C59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C9644-7AE3-4317-8D0A-E72BD113C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39737-8202-4458-B9C7-B2DBA5AF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6897E-048D-4517-92BD-CAC3748C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3C87C-C664-4C79-8788-9AEE0377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7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ED77-0CF3-4879-A30C-3D670EF0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ABDEE-293E-4749-A38E-D6623F448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92882-95F7-47FA-A30A-491BE802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E7A6-535F-47BF-8772-04D2CB40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4397B-D033-4C09-8F38-5D3E4387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428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FBF48-F43E-47D5-B6A4-AF9E81B52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43B8-EB20-4802-894C-90B4BF3FC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7E523-1FB2-4272-B342-9E6292A4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81BF-E84A-4A61-9451-2377CD65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C830D-FB91-4369-93D9-2484344B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007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FB70-4FE5-431E-AC7F-27BF5FBBD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BF92A-85FC-45D2-99FA-419D3FC0F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59409-35C2-4C1F-A59B-85A6DFC5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8E480-9EDB-4FDB-933E-8F91548D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76A4F-A67F-4119-A10A-B1196F4A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8381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87037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09A6-3BA3-4851-B15C-F48A9F9F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C847D-9FEB-4020-B747-DA65AC4F0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1659D-82EF-4735-951E-07BD0DAF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B89AE-6F76-45B6-BCB6-70C0AB70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67623-85AC-42F3-8E3C-A8C88801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7249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8CCE-034E-4626-A12F-CE9D17C6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3E5C9-F901-4D59-AD73-E12683F2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01FB-2171-4133-8C61-439DFBDC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E3E0F-68E5-4040-B6D6-760DADE0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0EE1-1C19-4F97-95BC-AB4BD577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6321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F60D-D7AF-4DCC-9A67-EE300A8F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8205-FFC7-4725-837C-F95D35482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356B2-D5CF-41F7-B44C-8BD099729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8F0BF-2A1A-4234-8268-584C6A7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3C953-4E13-4E2F-B7B2-81057176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09D0F-99BE-4080-8476-DD88A7C8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672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460D-AEDC-4470-A2E4-7CD2F061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1F654-CB0E-4F29-85CD-9E7A35FE4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2EA97-9748-4C10-9A96-F8AECB114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DE318-4308-43E8-AA13-13D427425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20F13-17A6-4EF6-80F0-EB6DFAA64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D14F8-71D9-4EC1-B10D-BFA91DD4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741BA-F0F8-4FA2-B142-287E5E14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C2EDB-BFDC-48C3-8567-1899AA70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3778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2B25-6A6B-4088-B07D-2900D06C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AA872-58D6-4DC8-92E0-F95DE7EE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5F0A9-754A-4D5D-A753-FD88C606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3D271-AEB0-4B04-A5AC-8FEC4327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872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14A87-4413-4C8F-AE62-DE81DB0A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9C8D4-E28F-4817-8BB3-1E7F14DA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3C4A7-DB1D-4F83-BBB5-A2B51AE6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8541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76E8-416F-49F3-BC91-F41CA9D0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E71E-E39B-4696-8CD3-C69B6334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9C634-5BAB-466E-B056-803584759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4DD17-3FB6-4A07-847A-1FE904AB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D87D7-870E-458B-A324-563C75DE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8C425-EE01-4F30-A10D-CAB5038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3322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8064-65B0-461A-BBE4-042633BC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4701C-5167-4CF7-9B6D-AC929A370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8E56E-7866-4747-BE02-3C78362F7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578EA-B6CA-454A-8CAD-B714EB1E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DEFE7-62C9-418A-A9E2-18D951A8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926C7-ED28-4D9A-A0E9-5986CC10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1738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2515-E35C-4155-95BD-0389194C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98B69-C12A-4232-9167-7559082F3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FCAE3-8137-4EFC-97FE-929FF42F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29CF-FC8E-4FBB-BA1C-9F594140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F9D0A-B884-449D-936F-6D453B95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27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AEAA1-DB89-4B01-B5C0-CCA1CF236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167C2-0EE1-481E-8349-2BCA76221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65CB7-8FAF-4C18-AB00-21236DC5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0916-0CBA-44DD-A8B7-7F12F085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3A665-85F1-42FC-8ACF-CFD954B0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610600" cy="4525963"/>
          </a:xfrm>
        </p:spPr>
        <p:txBody>
          <a:bodyPr/>
          <a:lstStyle>
            <a:lvl1pPr algn="just"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215DFE-C786-4C03-A1F8-74645480087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220200" y="1600200"/>
            <a:ext cx="2362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06662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134896"/>
            <a:ext cx="10972800" cy="9906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toa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83858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8E1E4-DB36-4940-884B-4D8375A9B6FA}"/>
              </a:ext>
            </a:extLst>
          </p:cNvPr>
          <p:cNvSpPr txBox="1"/>
          <p:nvPr userDrawn="1"/>
        </p:nvSpPr>
        <p:spPr>
          <a:xfrm>
            <a:off x="11506200" y="6247765"/>
            <a:ext cx="50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z="1400" smtClean="0"/>
              <a:pPr algn="ctr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5675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  <p:sldLayoutId id="2147483729" r:id="rId30"/>
    <p:sldLayoutId id="2147483730" r:id="rId31"/>
    <p:sldLayoutId id="2147483731" r:id="rId32"/>
    <p:sldLayoutId id="2147483732" r:id="rId33"/>
    <p:sldLayoutId id="2147483733" r:id="rId34"/>
    <p:sldLayoutId id="2147483734" r:id="rId35"/>
    <p:sldLayoutId id="2147483735" r:id="rId36"/>
    <p:sldLayoutId id="2147483736" r:id="rId37"/>
    <p:sldLayoutId id="2147483677" r:id="rId38"/>
    <p:sldLayoutId id="2147483692" r:id="rId39"/>
    <p:sldLayoutId id="2147483689" r:id="rId40"/>
    <p:sldLayoutId id="2147483651" r:id="rId41"/>
    <p:sldLayoutId id="2147483662" r:id="rId42"/>
    <p:sldLayoutId id="2147483678" r:id="rId43"/>
    <p:sldLayoutId id="2147483676" r:id="rId44"/>
    <p:sldLayoutId id="2147483663" r:id="rId45"/>
    <p:sldLayoutId id="2147483698" r:id="rId46"/>
    <p:sldLayoutId id="2147483695" r:id="rId47"/>
    <p:sldLayoutId id="2147483696" r:id="rId48"/>
    <p:sldLayoutId id="2147483694" r:id="rId49"/>
    <p:sldLayoutId id="2147483686" r:id="rId50"/>
    <p:sldLayoutId id="2147483688" r:id="rId51"/>
    <p:sldLayoutId id="2147483687" r:id="rId52"/>
    <p:sldLayoutId id="2147483680" r:id="rId53"/>
    <p:sldLayoutId id="2147483682" r:id="rId54"/>
    <p:sldLayoutId id="2147483683" r:id="rId55"/>
    <p:sldLayoutId id="2147483661" r:id="rId56"/>
    <p:sldLayoutId id="2147483693" r:id="rId57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28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66F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9614F-E6EB-40CB-B0E4-55573779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EA1C9-D861-40BD-8C8A-59B225D0A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D305-9868-47EC-ABEB-BF2C7DEFC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BFBC9-C21F-4A51-9264-DC688483D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F781D-1AE4-4E4A-81A0-CB4CEC47E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8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F2169-EA20-46CB-B08A-FE403C78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35099-31CE-4065-8BDA-D2EBA119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3C992-2B5D-4430-8139-F59F6B70D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7E65-06E8-40C5-AE3F-0860CF078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C3216-0070-4AEE-A461-2352C6376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6.wdp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microsoft.com/office/2007/relationships/hdphoto" Target="../media/hdphoto4.wdp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6.wd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microsoft.com/office/2007/relationships/hdphoto" Target="../media/hdphoto4.wdp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36;p25">
            <a:extLst>
              <a:ext uri="{FF2B5EF4-FFF2-40B4-BE49-F238E27FC236}">
                <a16:creationId xmlns:a16="http://schemas.microsoft.com/office/drawing/2014/main" id="{F4C9721F-2689-EEC6-8445-5481207D9441}"/>
              </a:ext>
            </a:extLst>
          </p:cNvPr>
          <p:cNvSpPr/>
          <p:nvPr/>
        </p:nvSpPr>
        <p:spPr>
          <a:xfrm>
            <a:off x="1859766" y="42686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37;p25">
            <a:extLst>
              <a:ext uri="{FF2B5EF4-FFF2-40B4-BE49-F238E27FC236}">
                <a16:creationId xmlns:a16="http://schemas.microsoft.com/office/drawing/2014/main" id="{BE3DA2EF-0C85-52C2-E6B3-05EB7CA33623}"/>
              </a:ext>
            </a:extLst>
          </p:cNvPr>
          <p:cNvSpPr/>
          <p:nvPr/>
        </p:nvSpPr>
        <p:spPr>
          <a:xfrm>
            <a:off x="8290444" y="1279745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38;p25">
            <a:extLst>
              <a:ext uri="{FF2B5EF4-FFF2-40B4-BE49-F238E27FC236}">
                <a16:creationId xmlns:a16="http://schemas.microsoft.com/office/drawing/2014/main" id="{F46F9735-99C5-85F3-0926-B11B33F484DD}"/>
              </a:ext>
            </a:extLst>
          </p:cNvPr>
          <p:cNvSpPr/>
          <p:nvPr/>
        </p:nvSpPr>
        <p:spPr>
          <a:xfrm>
            <a:off x="3550382" y="744315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39;p25">
            <a:extLst>
              <a:ext uri="{FF2B5EF4-FFF2-40B4-BE49-F238E27FC236}">
                <a16:creationId xmlns:a16="http://schemas.microsoft.com/office/drawing/2014/main" id="{4F29128B-126A-4915-0257-2CA023311EC9}"/>
              </a:ext>
            </a:extLst>
          </p:cNvPr>
          <p:cNvSpPr/>
          <p:nvPr/>
        </p:nvSpPr>
        <p:spPr>
          <a:xfrm>
            <a:off x="7535504" y="-142246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40;p25">
            <a:extLst>
              <a:ext uri="{FF2B5EF4-FFF2-40B4-BE49-F238E27FC236}">
                <a16:creationId xmlns:a16="http://schemas.microsoft.com/office/drawing/2014/main" id="{BEB13F63-FF73-F8CE-2B57-5BF253F77949}"/>
              </a:ext>
            </a:extLst>
          </p:cNvPr>
          <p:cNvSpPr/>
          <p:nvPr/>
        </p:nvSpPr>
        <p:spPr>
          <a:xfrm>
            <a:off x="7405832" y="603806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41;p25">
            <a:extLst>
              <a:ext uri="{FF2B5EF4-FFF2-40B4-BE49-F238E27FC236}">
                <a16:creationId xmlns:a16="http://schemas.microsoft.com/office/drawing/2014/main" id="{6D135D27-4FFA-70D7-AE86-15CFA7FF6286}"/>
              </a:ext>
            </a:extLst>
          </p:cNvPr>
          <p:cNvSpPr/>
          <p:nvPr/>
        </p:nvSpPr>
        <p:spPr>
          <a:xfrm>
            <a:off x="4166742" y="204413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442;p25">
            <a:extLst>
              <a:ext uri="{FF2B5EF4-FFF2-40B4-BE49-F238E27FC236}">
                <a16:creationId xmlns:a16="http://schemas.microsoft.com/office/drawing/2014/main" id="{4F75BA2F-8BB9-7D5B-860B-76290656AA4A}"/>
              </a:ext>
            </a:extLst>
          </p:cNvPr>
          <p:cNvGrpSpPr/>
          <p:nvPr/>
        </p:nvGrpSpPr>
        <p:grpSpPr>
          <a:xfrm>
            <a:off x="10427808" y="567418"/>
            <a:ext cx="121434" cy="1073147"/>
            <a:chOff x="6232314" y="3696331"/>
            <a:chExt cx="121434" cy="1073147"/>
          </a:xfrm>
        </p:grpSpPr>
        <p:sp>
          <p:nvSpPr>
            <p:cNvPr id="20" name="Google Shape;443;p25">
              <a:extLst>
                <a:ext uri="{FF2B5EF4-FFF2-40B4-BE49-F238E27FC236}">
                  <a16:creationId xmlns:a16="http://schemas.microsoft.com/office/drawing/2014/main" id="{38A1D607-0C61-D806-9489-711A3C00485D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4;p25">
              <a:extLst>
                <a:ext uri="{FF2B5EF4-FFF2-40B4-BE49-F238E27FC236}">
                  <a16:creationId xmlns:a16="http://schemas.microsoft.com/office/drawing/2014/main" id="{06ECF723-D936-8523-964C-2CD2EAC5852B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45;p25">
            <a:extLst>
              <a:ext uri="{FF2B5EF4-FFF2-40B4-BE49-F238E27FC236}">
                <a16:creationId xmlns:a16="http://schemas.microsoft.com/office/drawing/2014/main" id="{A6BA5F2D-F6BE-D2BC-81EC-4589C7D396ED}"/>
              </a:ext>
            </a:extLst>
          </p:cNvPr>
          <p:cNvGrpSpPr/>
          <p:nvPr/>
        </p:nvGrpSpPr>
        <p:grpSpPr>
          <a:xfrm>
            <a:off x="10435673" y="1791634"/>
            <a:ext cx="133252" cy="1952377"/>
            <a:chOff x="6780548" y="337714"/>
            <a:chExt cx="133252" cy="1952377"/>
          </a:xfrm>
        </p:grpSpPr>
        <p:sp>
          <p:nvSpPr>
            <p:cNvPr id="23" name="Google Shape;446;p25">
              <a:extLst>
                <a:ext uri="{FF2B5EF4-FFF2-40B4-BE49-F238E27FC236}">
                  <a16:creationId xmlns:a16="http://schemas.microsoft.com/office/drawing/2014/main" id="{321CBD6E-8D37-EC3A-4DFD-5F6D40C394DA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7;p25">
              <a:extLst>
                <a:ext uri="{FF2B5EF4-FFF2-40B4-BE49-F238E27FC236}">
                  <a16:creationId xmlns:a16="http://schemas.microsoft.com/office/drawing/2014/main" id="{4EC64113-7239-6401-264F-3C67355134EC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448;p25">
            <a:extLst>
              <a:ext uri="{FF2B5EF4-FFF2-40B4-BE49-F238E27FC236}">
                <a16:creationId xmlns:a16="http://schemas.microsoft.com/office/drawing/2014/main" id="{D7BDDB16-D885-4636-0DC5-93E2BF6C6134}"/>
              </a:ext>
            </a:extLst>
          </p:cNvPr>
          <p:cNvGrpSpPr/>
          <p:nvPr/>
        </p:nvGrpSpPr>
        <p:grpSpPr>
          <a:xfrm>
            <a:off x="2851217" y="-978025"/>
            <a:ext cx="199237" cy="2828935"/>
            <a:chOff x="1608717" y="1280046"/>
            <a:chExt cx="199237" cy="2828935"/>
          </a:xfrm>
        </p:grpSpPr>
        <p:sp>
          <p:nvSpPr>
            <p:cNvPr id="26" name="Google Shape;449;p25">
              <a:extLst>
                <a:ext uri="{FF2B5EF4-FFF2-40B4-BE49-F238E27FC236}">
                  <a16:creationId xmlns:a16="http://schemas.microsoft.com/office/drawing/2014/main" id="{A72499A5-1453-A961-78C9-AB56B262637E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0;p25">
              <a:extLst>
                <a:ext uri="{FF2B5EF4-FFF2-40B4-BE49-F238E27FC236}">
                  <a16:creationId xmlns:a16="http://schemas.microsoft.com/office/drawing/2014/main" id="{0E5064A7-D7C5-C1A6-16A4-A741A8A8C178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1;p25">
              <a:extLst>
                <a:ext uri="{FF2B5EF4-FFF2-40B4-BE49-F238E27FC236}">
                  <a16:creationId xmlns:a16="http://schemas.microsoft.com/office/drawing/2014/main" id="{2713A0F1-E520-3306-C4B4-26AC02D14ED4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52;p25">
            <a:extLst>
              <a:ext uri="{FF2B5EF4-FFF2-40B4-BE49-F238E27FC236}">
                <a16:creationId xmlns:a16="http://schemas.microsoft.com/office/drawing/2014/main" id="{2C73F6C3-7260-39AE-A3A2-58FAFB08DD83}"/>
              </a:ext>
            </a:extLst>
          </p:cNvPr>
          <p:cNvSpPr/>
          <p:nvPr/>
        </p:nvSpPr>
        <p:spPr>
          <a:xfrm>
            <a:off x="1909030" y="1651673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53;p25">
            <a:extLst>
              <a:ext uri="{FF2B5EF4-FFF2-40B4-BE49-F238E27FC236}">
                <a16:creationId xmlns:a16="http://schemas.microsoft.com/office/drawing/2014/main" id="{749C53B5-BB6E-4D94-5782-A13D0AB7D0E3}"/>
              </a:ext>
            </a:extLst>
          </p:cNvPr>
          <p:cNvSpPr/>
          <p:nvPr/>
        </p:nvSpPr>
        <p:spPr>
          <a:xfrm>
            <a:off x="7449625" y="423875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454;p25">
            <a:extLst>
              <a:ext uri="{FF2B5EF4-FFF2-40B4-BE49-F238E27FC236}">
                <a16:creationId xmlns:a16="http://schemas.microsoft.com/office/drawing/2014/main" id="{7013F216-99CD-A13A-45E9-4B5E0B33CCA1}"/>
              </a:ext>
            </a:extLst>
          </p:cNvPr>
          <p:cNvGrpSpPr/>
          <p:nvPr/>
        </p:nvGrpSpPr>
        <p:grpSpPr>
          <a:xfrm>
            <a:off x="9250596" y="-149161"/>
            <a:ext cx="199001" cy="2139769"/>
            <a:chOff x="8008096" y="2108910"/>
            <a:chExt cx="199001" cy="2139769"/>
          </a:xfrm>
        </p:grpSpPr>
        <p:sp>
          <p:nvSpPr>
            <p:cNvPr id="32" name="Google Shape;455;p25">
              <a:extLst>
                <a:ext uri="{FF2B5EF4-FFF2-40B4-BE49-F238E27FC236}">
                  <a16:creationId xmlns:a16="http://schemas.microsoft.com/office/drawing/2014/main" id="{96BBD2CD-B95D-E841-FEBD-50638EDE020B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6;p25">
              <a:extLst>
                <a:ext uri="{FF2B5EF4-FFF2-40B4-BE49-F238E27FC236}">
                  <a16:creationId xmlns:a16="http://schemas.microsoft.com/office/drawing/2014/main" id="{8AEAEBD8-9C21-059F-7873-8EFCA03CB163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52A9930-770B-46F2-99F2-5243FB825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5977" y="1536602"/>
            <a:ext cx="8480046" cy="133051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871C1-71CB-81AB-C828-E8EBE4932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4356" y="4038600"/>
            <a:ext cx="5034643" cy="2133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Ngô Văn Tấn Lưu</a:t>
            </a:r>
          </a:p>
          <a:p>
            <a:r>
              <a:rPr lang="en-US" dirty="0" err="1">
                <a:solidFill>
                  <a:schemeClr val="bg1"/>
                </a:solidFill>
              </a:rPr>
              <a:t>Trương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Thành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Thắng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0037E-6AC6-F11A-9E07-C1FAF5D33AFE}"/>
              </a:ext>
            </a:extLst>
          </p:cNvPr>
          <p:cNvSpPr txBox="1"/>
          <p:nvPr/>
        </p:nvSpPr>
        <p:spPr>
          <a:xfrm>
            <a:off x="3323053" y="89511"/>
            <a:ext cx="6758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99"/>
                </a:solidFill>
              </a:rPr>
              <a:t>CS523. </a:t>
            </a:r>
            <a:r>
              <a:rPr lang="en-US" sz="2400" dirty="0" err="1">
                <a:solidFill>
                  <a:srgbClr val="FFFF99"/>
                </a:solidFill>
              </a:rPr>
              <a:t>Cấu</a:t>
            </a:r>
            <a:r>
              <a:rPr lang="en-US" sz="2400" dirty="0">
                <a:solidFill>
                  <a:srgbClr val="FFFF99"/>
                </a:solidFill>
              </a:rPr>
              <a:t> </a:t>
            </a:r>
            <a:r>
              <a:rPr lang="en-US" sz="2400" dirty="0" err="1">
                <a:solidFill>
                  <a:srgbClr val="FFFF99"/>
                </a:solidFill>
              </a:rPr>
              <a:t>trúc</a:t>
            </a:r>
            <a:r>
              <a:rPr lang="en-US" sz="2400" dirty="0">
                <a:solidFill>
                  <a:srgbClr val="FFFF99"/>
                </a:solidFill>
              </a:rPr>
              <a:t> </a:t>
            </a:r>
            <a:r>
              <a:rPr lang="en-US" sz="2400" dirty="0" err="1">
                <a:solidFill>
                  <a:srgbClr val="FFFF99"/>
                </a:solidFill>
              </a:rPr>
              <a:t>Dữ</a:t>
            </a:r>
            <a:r>
              <a:rPr lang="en-US" sz="2400" dirty="0">
                <a:solidFill>
                  <a:srgbClr val="FFFF99"/>
                </a:solidFill>
              </a:rPr>
              <a:t> </a:t>
            </a:r>
            <a:r>
              <a:rPr lang="en-US" sz="2400" dirty="0" err="1">
                <a:solidFill>
                  <a:srgbClr val="FFFF99"/>
                </a:solidFill>
              </a:rPr>
              <a:t>liệu</a:t>
            </a:r>
            <a:r>
              <a:rPr lang="en-US" sz="2400" dirty="0">
                <a:solidFill>
                  <a:srgbClr val="FFFF99"/>
                </a:solidFill>
              </a:rPr>
              <a:t> </a:t>
            </a:r>
            <a:r>
              <a:rPr lang="en-US" sz="2400" dirty="0" err="1">
                <a:solidFill>
                  <a:srgbClr val="FFFF99"/>
                </a:solidFill>
              </a:rPr>
              <a:t>và</a:t>
            </a:r>
            <a:r>
              <a:rPr lang="en-US" sz="2400" dirty="0">
                <a:solidFill>
                  <a:srgbClr val="FFFF99"/>
                </a:solidFill>
              </a:rPr>
              <a:t> </a:t>
            </a:r>
            <a:r>
              <a:rPr lang="en-US" sz="2400" dirty="0" err="1">
                <a:solidFill>
                  <a:srgbClr val="FFFF99"/>
                </a:solidFill>
              </a:rPr>
              <a:t>Giải</a:t>
            </a:r>
            <a:r>
              <a:rPr lang="en-US" sz="2400" dirty="0">
                <a:solidFill>
                  <a:srgbClr val="FFFF99"/>
                </a:solidFill>
              </a:rPr>
              <a:t> </a:t>
            </a:r>
            <a:r>
              <a:rPr lang="en-US" sz="2400" dirty="0" err="1">
                <a:solidFill>
                  <a:srgbClr val="FFFF99"/>
                </a:solidFill>
              </a:rPr>
              <a:t>thuật</a:t>
            </a:r>
            <a:r>
              <a:rPr lang="en-US" sz="2400" dirty="0">
                <a:solidFill>
                  <a:srgbClr val="FFFF99"/>
                </a:solidFill>
              </a:rPr>
              <a:t> </a:t>
            </a:r>
            <a:r>
              <a:rPr lang="en-US" sz="2400" dirty="0" err="1">
                <a:solidFill>
                  <a:srgbClr val="FFFF99"/>
                </a:solidFill>
              </a:rPr>
              <a:t>Nâng</a:t>
            </a:r>
            <a:r>
              <a:rPr lang="en-US" sz="2400" dirty="0">
                <a:solidFill>
                  <a:srgbClr val="FFFF99"/>
                </a:solidFill>
              </a:rPr>
              <a:t> </a:t>
            </a:r>
            <a:r>
              <a:rPr lang="en-US" sz="2400" dirty="0" err="1">
                <a:solidFill>
                  <a:srgbClr val="FFFF99"/>
                </a:solidFill>
              </a:rPr>
              <a:t>cao</a:t>
            </a:r>
            <a:endParaRPr lang="en-US" sz="2400" dirty="0">
              <a:solidFill>
                <a:srgbClr val="FFFF99"/>
              </a:solidFill>
            </a:endParaRPr>
          </a:p>
        </p:txBody>
      </p:sp>
      <p:grpSp>
        <p:nvGrpSpPr>
          <p:cNvPr id="50" name="Google Shape;457;p25">
            <a:extLst>
              <a:ext uri="{FF2B5EF4-FFF2-40B4-BE49-F238E27FC236}">
                <a16:creationId xmlns:a16="http://schemas.microsoft.com/office/drawing/2014/main" id="{E666B006-C082-960D-5CA3-01961143D4D5}"/>
              </a:ext>
            </a:extLst>
          </p:cNvPr>
          <p:cNvGrpSpPr/>
          <p:nvPr/>
        </p:nvGrpSpPr>
        <p:grpSpPr>
          <a:xfrm>
            <a:off x="8468814" y="5060649"/>
            <a:ext cx="199001" cy="867198"/>
            <a:chOff x="4475150" y="4052605"/>
            <a:chExt cx="199001" cy="867198"/>
          </a:xfrm>
        </p:grpSpPr>
        <p:sp>
          <p:nvSpPr>
            <p:cNvPr id="51" name="Google Shape;458;p25">
              <a:extLst>
                <a:ext uri="{FF2B5EF4-FFF2-40B4-BE49-F238E27FC236}">
                  <a16:creationId xmlns:a16="http://schemas.microsoft.com/office/drawing/2014/main" id="{1BFF420D-DB9B-3C48-D321-F8B852C07EAF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9;p25">
              <a:extLst>
                <a:ext uri="{FF2B5EF4-FFF2-40B4-BE49-F238E27FC236}">
                  <a16:creationId xmlns:a16="http://schemas.microsoft.com/office/drawing/2014/main" id="{B0751BC5-C0A0-CFE1-FF50-F3E13F88DB7F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60;p25">
              <a:extLst>
                <a:ext uri="{FF2B5EF4-FFF2-40B4-BE49-F238E27FC236}">
                  <a16:creationId xmlns:a16="http://schemas.microsoft.com/office/drawing/2014/main" id="{EA030F1B-BDF6-4A3E-E10F-9FDD7B318EEC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84E87C0-3A2D-5984-EBB1-E036E546E4F8}"/>
              </a:ext>
            </a:extLst>
          </p:cNvPr>
          <p:cNvGrpSpPr/>
          <p:nvPr/>
        </p:nvGrpSpPr>
        <p:grpSpPr>
          <a:xfrm>
            <a:off x="2382780" y="3191250"/>
            <a:ext cx="7555386" cy="523220"/>
            <a:chOff x="3819917" y="3503146"/>
            <a:chExt cx="7555386" cy="52322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D9340C-B7C1-55CB-748A-10EAC9178D88}"/>
                </a:ext>
              </a:extLst>
            </p:cNvPr>
            <p:cNvSpPr txBox="1"/>
            <p:nvPr/>
          </p:nvSpPr>
          <p:spPr>
            <a:xfrm>
              <a:off x="4425965" y="3503146"/>
              <a:ext cx="6949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66FFFF"/>
                  </a:solidFill>
                </a:rPr>
                <a:t>Giáo</a:t>
              </a:r>
              <a:r>
                <a:rPr lang="en-US" sz="2800" dirty="0">
                  <a:solidFill>
                    <a:srgbClr val="66FFFF"/>
                  </a:solidFill>
                </a:rPr>
                <a:t> </a:t>
              </a:r>
              <a:r>
                <a:rPr lang="en-US" sz="2800" dirty="0" err="1">
                  <a:solidFill>
                    <a:srgbClr val="66FFFF"/>
                  </a:solidFill>
                </a:rPr>
                <a:t>viên</a:t>
              </a:r>
              <a:r>
                <a:rPr lang="en-US" sz="2800" dirty="0">
                  <a:solidFill>
                    <a:srgbClr val="66FFFF"/>
                  </a:solidFill>
                </a:rPr>
                <a:t> </a:t>
              </a:r>
              <a:r>
                <a:rPr lang="en-US" sz="2800" dirty="0" err="1">
                  <a:solidFill>
                    <a:srgbClr val="66FFFF"/>
                  </a:solidFill>
                </a:rPr>
                <a:t>hướng</a:t>
              </a:r>
              <a:r>
                <a:rPr lang="en-US" sz="2800" dirty="0">
                  <a:solidFill>
                    <a:srgbClr val="66FFFF"/>
                  </a:solidFill>
                </a:rPr>
                <a:t> </a:t>
              </a:r>
              <a:r>
                <a:rPr lang="en-US" sz="2800" dirty="0" err="1">
                  <a:solidFill>
                    <a:srgbClr val="66FFFF"/>
                  </a:solidFill>
                </a:rPr>
                <a:t>dẫn</a:t>
              </a:r>
              <a:r>
                <a:rPr lang="en-US" sz="2800" dirty="0">
                  <a:solidFill>
                    <a:srgbClr val="66FFFF"/>
                  </a:solidFill>
                </a:rPr>
                <a:t>: </a:t>
              </a:r>
              <a:r>
                <a:rPr lang="en-US" sz="2800" dirty="0" err="1">
                  <a:solidFill>
                    <a:srgbClr val="66FFFF"/>
                  </a:solidFill>
                  <a:latin typeface="Open Sans" panose="020B0606030504020204" pitchFamily="34" charset="0"/>
                </a:rPr>
                <a:t>Nguyễn</a:t>
              </a:r>
              <a:r>
                <a:rPr lang="en-US" sz="2800" dirty="0">
                  <a:solidFill>
                    <a:srgbClr val="66FFFF"/>
                  </a:solidFill>
                  <a:latin typeface="Open Sans" panose="020B0606030504020204" pitchFamily="34" charset="0"/>
                </a:rPr>
                <a:t> Thanh </a:t>
              </a:r>
              <a:r>
                <a:rPr lang="en-US" sz="2800" dirty="0" err="1">
                  <a:solidFill>
                    <a:srgbClr val="66FFFF"/>
                  </a:solidFill>
                  <a:latin typeface="Open Sans" panose="020B0606030504020204" pitchFamily="34" charset="0"/>
                </a:rPr>
                <a:t>Sơn</a:t>
              </a:r>
              <a:endParaRPr lang="en-US" sz="2800" dirty="0">
                <a:solidFill>
                  <a:srgbClr val="66FFFF"/>
                </a:solidFill>
              </a:endParaRPr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BF273F5-6449-64B5-5D76-A864B36B1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917" y="3509033"/>
              <a:ext cx="472697" cy="472697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D2330C0-B472-EBE9-68CD-5FD7DD82D9D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387" b="89677" l="10000" r="90000">
                        <a14:foregroundMark x1="61875" y1="40215" x2="61875" y2="40215"/>
                        <a14:foregroundMark x1="21042" y1="28387" x2="21042" y2="28387"/>
                        <a14:foregroundMark x1="44167" y1="66022" x2="44167" y2="66022"/>
                        <a14:foregroundMark x1="49167" y1="80000" x2="49167" y2="80000"/>
                        <a14:foregroundMark x1="28958" y1="74409" x2="28958" y2="74409"/>
                        <a14:foregroundMark x1="22292" y1="85161" x2="22292" y2="85161"/>
                        <a14:foregroundMark x1="45417" y1="9032" x2="45417" y2="9032"/>
                        <a14:foregroundMark x1="45417" y1="8387" x2="45417" y2="83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4200" y="4011913"/>
            <a:ext cx="552840" cy="5355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5E28938-9324-C928-291F-E6A48F8FF626}"/>
              </a:ext>
            </a:extLst>
          </p:cNvPr>
          <p:cNvSpPr txBox="1"/>
          <p:nvPr/>
        </p:nvSpPr>
        <p:spPr>
          <a:xfrm>
            <a:off x="493652" y="325417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Nhóm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69E218D-00B0-B00E-4EAA-FFB7694B5EBE}"/>
              </a:ext>
            </a:extLst>
          </p:cNvPr>
          <p:cNvSpPr/>
          <p:nvPr/>
        </p:nvSpPr>
        <p:spPr>
          <a:xfrm>
            <a:off x="1667228" y="242758"/>
            <a:ext cx="715552" cy="688537"/>
          </a:xfrm>
          <a:prstGeom prst="ellipse">
            <a:avLst/>
          </a:prstGeom>
          <a:solidFill>
            <a:srgbClr val="CCFFFF"/>
          </a:solidFill>
          <a:ln>
            <a:solidFill>
              <a:srgbClr val="CCFFFF"/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solidFill>
                  <a:srgbClr val="5294AA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92968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77081"/>
            <a:ext cx="1051560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66FFFF"/>
                </a:solidFill>
              </a:rPr>
              <a:t>Thêm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một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vào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cây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8FC3B8-B650-8D46-35B6-265BBCDAE74A}"/>
              </a:ext>
            </a:extLst>
          </p:cNvPr>
          <p:cNvSpPr/>
          <p:nvPr/>
        </p:nvSpPr>
        <p:spPr>
          <a:xfrm>
            <a:off x="5105400" y="15050941"/>
            <a:ext cx="4648200" cy="1660942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F73B5C-A19A-3690-EB62-4055552A863D}"/>
              </a:ext>
            </a:extLst>
          </p:cNvPr>
          <p:cNvSpPr/>
          <p:nvPr/>
        </p:nvSpPr>
        <p:spPr>
          <a:xfrm>
            <a:off x="6162646" y="-6692503"/>
            <a:ext cx="4648200" cy="1660942"/>
          </a:xfrm>
          <a:prstGeom prst="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C86C90-AF56-CBFD-C088-EBF2F6ECFCEE}"/>
              </a:ext>
            </a:extLst>
          </p:cNvPr>
          <p:cNvSpPr/>
          <p:nvPr/>
        </p:nvSpPr>
        <p:spPr>
          <a:xfrm>
            <a:off x="3048000" y="-5791200"/>
            <a:ext cx="1371600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 object dimension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3005C4-0E8B-4651-60E9-0DFF2D6FD50B}"/>
              </a:ext>
            </a:extLst>
          </p:cNvPr>
          <p:cNvSpPr/>
          <p:nvPr/>
        </p:nvSpPr>
        <p:spPr>
          <a:xfrm>
            <a:off x="8324320" y="-4871579"/>
            <a:ext cx="1143000" cy="8001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833655-1E95-D75B-04C4-6D7B8E612DEB}"/>
              </a:ext>
            </a:extLst>
          </p:cNvPr>
          <p:cNvSpPr/>
          <p:nvPr/>
        </p:nvSpPr>
        <p:spPr>
          <a:xfrm>
            <a:off x="17297400" y="1377191"/>
            <a:ext cx="1143000" cy="8001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 minimum seam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2213CA6-640A-FC16-89CA-754907E1B873}"/>
              </a:ext>
            </a:extLst>
          </p:cNvPr>
          <p:cNvSpPr/>
          <p:nvPr/>
        </p:nvSpPr>
        <p:spPr>
          <a:xfrm>
            <a:off x="16992600" y="5973762"/>
            <a:ext cx="1143000" cy="8001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Remove seam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BAED6C-4D9F-81C9-4E57-ECF427438361}"/>
              </a:ext>
            </a:extLst>
          </p:cNvPr>
          <p:cNvSpPr/>
          <p:nvPr/>
        </p:nvSpPr>
        <p:spPr>
          <a:xfrm>
            <a:off x="-10591800" y="8101471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Insert seam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D4882A-5315-12C8-EF63-290CC5BD604F}"/>
              </a:ext>
            </a:extLst>
          </p:cNvPr>
          <p:cNvSpPr/>
          <p:nvPr/>
        </p:nvSpPr>
        <p:spPr>
          <a:xfrm>
            <a:off x="15849600" y="10590390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A198E2F7-0511-EBB8-CE7F-B68AEDEA78ED}"/>
              </a:ext>
            </a:extLst>
          </p:cNvPr>
          <p:cNvSpPr/>
          <p:nvPr/>
        </p:nvSpPr>
        <p:spPr>
          <a:xfrm>
            <a:off x="-4114800" y="14168291"/>
            <a:ext cx="1752600" cy="857250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34471D7-560C-8077-3E8E-CE46DAD257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419600" y="-5334000"/>
            <a:ext cx="3904720" cy="86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D1E35C3-1E1F-491E-6D1E-37D93228D809}"/>
              </a:ext>
            </a:extLst>
          </p:cNvPr>
          <p:cNvCxnSpPr>
            <a:cxnSpLocks/>
            <a:stCxn id="85" idx="3"/>
            <a:endCxn id="86" idx="1"/>
          </p:cNvCxnSpPr>
          <p:nvPr/>
        </p:nvCxnSpPr>
        <p:spPr>
          <a:xfrm flipH="1">
            <a:off x="16992600" y="1777241"/>
            <a:ext cx="1447800" cy="45965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6B0C359-0BF7-5361-81BE-0CE276C5371D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8135600" y="6373812"/>
            <a:ext cx="4953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A76B51-8DE9-38B6-7E5B-78A8EDC55440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16992600" y="10990440"/>
            <a:ext cx="495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E7BB5FF-74E9-DD37-4D60-82E9BC72073D}"/>
              </a:ext>
            </a:extLst>
          </p:cNvPr>
          <p:cNvSpPr txBox="1"/>
          <p:nvPr/>
        </p:nvSpPr>
        <p:spPr>
          <a:xfrm>
            <a:off x="7115175" y="16402925"/>
            <a:ext cx="25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Regain original size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74B063-0CBB-43AC-D489-6C17C5767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615" y="2156618"/>
            <a:ext cx="10972800" cy="264398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Để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cây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trie</a:t>
            </a:r>
            <a:r>
              <a:rPr lang="en-US" dirty="0">
                <a:solidFill>
                  <a:schemeClr val="bg1"/>
                </a:solidFill>
              </a:rPr>
              <a:t>, ta </a:t>
            </a:r>
            <a:r>
              <a:rPr lang="en-US" dirty="0" err="1">
                <a:solidFill>
                  <a:schemeClr val="bg1"/>
                </a:solidFill>
              </a:rPr>
              <a:t>bắt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đầu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từng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ký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tự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r>
              <a:rPr lang="en-US" dirty="0" err="1">
                <a:solidFill>
                  <a:schemeClr val="bg1"/>
                </a:solidFill>
              </a:rPr>
              <a:t>vào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cây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nguyên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tắc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─"/>
              <a:tabLst/>
              <a:defRPr/>
            </a:pPr>
            <a:r>
              <a:rPr lang="en-US" dirty="0" err="1">
                <a:solidFill>
                  <a:srgbClr val="66FFFF"/>
                </a:solidFill>
              </a:rPr>
              <a:t>Tận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dụng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các</a:t>
            </a:r>
            <a:r>
              <a:rPr lang="en-US" dirty="0">
                <a:solidFill>
                  <a:srgbClr val="66FFFF"/>
                </a:solidFill>
              </a:rPr>
              <a:t> “</a:t>
            </a:r>
            <a:r>
              <a:rPr lang="en-US" dirty="0" err="1">
                <a:solidFill>
                  <a:srgbClr val="66FFFF"/>
                </a:solidFill>
              </a:rPr>
              <a:t>đường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đi</a:t>
            </a:r>
            <a:r>
              <a:rPr lang="en-US" dirty="0">
                <a:solidFill>
                  <a:srgbClr val="66FFFF"/>
                </a:solidFill>
              </a:rPr>
              <a:t>” (</a:t>
            </a:r>
            <a:r>
              <a:rPr lang="en-US" dirty="0" err="1">
                <a:solidFill>
                  <a:srgbClr val="66FFFF"/>
                </a:solidFill>
              </a:rPr>
              <a:t>các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nhánh</a:t>
            </a:r>
            <a:r>
              <a:rPr lang="en-US" dirty="0">
                <a:solidFill>
                  <a:srgbClr val="66FFFF"/>
                </a:solidFill>
              </a:rPr>
              <a:t>) </a:t>
            </a:r>
            <a:r>
              <a:rPr lang="en-US" dirty="0" err="1">
                <a:solidFill>
                  <a:srgbClr val="66FFFF"/>
                </a:solidFill>
              </a:rPr>
              <a:t>đã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có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sẵn</a:t>
            </a:r>
            <a:r>
              <a:rPr lang="en-US" dirty="0">
                <a:solidFill>
                  <a:srgbClr val="66FFFF"/>
                </a:solidFill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─"/>
              <a:tabLst/>
              <a:defRPr/>
            </a:pPr>
            <a:r>
              <a:rPr lang="en-US" dirty="0" err="1">
                <a:solidFill>
                  <a:schemeClr val="bg1"/>
                </a:solidFill>
              </a:rPr>
              <a:t>Chỉ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mở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đường</a:t>
            </a:r>
            <a:r>
              <a:rPr lang="en-US" dirty="0">
                <a:solidFill>
                  <a:schemeClr val="bg1"/>
                </a:solidFill>
              </a:rPr>
              <a:t>” (</a:t>
            </a:r>
            <a:r>
              <a:rPr lang="en-US" dirty="0" err="1">
                <a:solidFill>
                  <a:schemeClr val="bg1"/>
                </a:solidFill>
              </a:rPr>
              <a:t>tạo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nhánh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mới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khi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71894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C3A5-3ED6-A81F-EC87-0D4C25C11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7241"/>
            <a:ext cx="5384800" cy="434892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“BEAR”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8FC3B8-B650-8D46-35B6-265BBCDAE74A}"/>
              </a:ext>
            </a:extLst>
          </p:cNvPr>
          <p:cNvSpPr/>
          <p:nvPr/>
        </p:nvSpPr>
        <p:spPr>
          <a:xfrm>
            <a:off x="5105400" y="15050941"/>
            <a:ext cx="4648200" cy="1660942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F73B5C-A19A-3690-EB62-4055552A863D}"/>
              </a:ext>
            </a:extLst>
          </p:cNvPr>
          <p:cNvSpPr/>
          <p:nvPr/>
        </p:nvSpPr>
        <p:spPr>
          <a:xfrm>
            <a:off x="6162646" y="-6692503"/>
            <a:ext cx="4648200" cy="1660942"/>
          </a:xfrm>
          <a:prstGeom prst="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C86C90-AF56-CBFD-C088-EBF2F6ECFCEE}"/>
              </a:ext>
            </a:extLst>
          </p:cNvPr>
          <p:cNvSpPr/>
          <p:nvPr/>
        </p:nvSpPr>
        <p:spPr>
          <a:xfrm>
            <a:off x="3048000" y="-5791200"/>
            <a:ext cx="1371600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 object dimension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3005C4-0E8B-4651-60E9-0DFF2D6FD50B}"/>
              </a:ext>
            </a:extLst>
          </p:cNvPr>
          <p:cNvSpPr/>
          <p:nvPr/>
        </p:nvSpPr>
        <p:spPr>
          <a:xfrm>
            <a:off x="8324320" y="-4871579"/>
            <a:ext cx="1143000" cy="8001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BAED6C-4D9F-81C9-4E57-ECF427438361}"/>
              </a:ext>
            </a:extLst>
          </p:cNvPr>
          <p:cNvSpPr/>
          <p:nvPr/>
        </p:nvSpPr>
        <p:spPr>
          <a:xfrm>
            <a:off x="-10591800" y="8101471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Insert seam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D4882A-5315-12C8-EF63-290CC5BD604F}"/>
              </a:ext>
            </a:extLst>
          </p:cNvPr>
          <p:cNvSpPr/>
          <p:nvPr/>
        </p:nvSpPr>
        <p:spPr>
          <a:xfrm>
            <a:off x="15849600" y="10590390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A198E2F7-0511-EBB8-CE7F-B68AEDEA78ED}"/>
              </a:ext>
            </a:extLst>
          </p:cNvPr>
          <p:cNvSpPr/>
          <p:nvPr/>
        </p:nvSpPr>
        <p:spPr>
          <a:xfrm>
            <a:off x="-4114800" y="14168291"/>
            <a:ext cx="1752600" cy="857250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34471D7-560C-8077-3E8E-CE46DAD257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419600" y="-5334000"/>
            <a:ext cx="3904720" cy="86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A76B51-8DE9-38B6-7E5B-78A8EDC55440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16992600" y="10990440"/>
            <a:ext cx="495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E7BB5FF-74E9-DD37-4D60-82E9BC72073D}"/>
              </a:ext>
            </a:extLst>
          </p:cNvPr>
          <p:cNvSpPr txBox="1"/>
          <p:nvPr/>
        </p:nvSpPr>
        <p:spPr>
          <a:xfrm>
            <a:off x="7115175" y="16402925"/>
            <a:ext cx="25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Regain original size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11F117E-9CA1-5D9A-5126-864D3A0C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77081"/>
            <a:ext cx="1051560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66FFFF"/>
                </a:solidFill>
              </a:rPr>
              <a:t>Thêm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một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vào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cây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7AD5ED-0BED-B792-7B5A-7DE79264587E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graphicFrame>
        <p:nvGraphicFramePr>
          <p:cNvPr id="123" name="Table 123">
            <a:extLst>
              <a:ext uri="{FF2B5EF4-FFF2-40B4-BE49-F238E27FC236}">
                <a16:creationId xmlns:a16="http://schemas.microsoft.com/office/drawing/2014/main" id="{7406B290-EB13-3778-8352-059F2A50B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272715"/>
              </p:ext>
            </p:extLst>
          </p:nvPr>
        </p:nvGraphicFramePr>
        <p:xfrm>
          <a:off x="1061092" y="2381944"/>
          <a:ext cx="1986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27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2566296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2" name="Arrow: Up 1">
            <a:extLst>
              <a:ext uri="{FF2B5EF4-FFF2-40B4-BE49-F238E27FC236}">
                <a16:creationId xmlns:a16="http://schemas.microsoft.com/office/drawing/2014/main" id="{25432446-9847-08BE-E997-F60F8D69F5D4}"/>
              </a:ext>
            </a:extLst>
          </p:cNvPr>
          <p:cNvSpPr/>
          <p:nvPr/>
        </p:nvSpPr>
        <p:spPr>
          <a:xfrm>
            <a:off x="1143000" y="2948231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2184D7-878E-F02B-5E42-7F104DDC741E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CBEF18-2D8E-584F-8C7F-94DE287524FC}"/>
              </a:ext>
            </a:extLst>
          </p:cNvPr>
          <p:cNvCxnSpPr>
            <a:cxnSpLocks/>
            <a:stCxn id="4" idx="7"/>
            <a:endCxn id="8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7EA47E03-5506-C8FA-7EDA-4D6986D5F85F}"/>
              </a:ext>
            </a:extLst>
          </p:cNvPr>
          <p:cNvSpPr txBox="1">
            <a:spLocks/>
          </p:cNvSpPr>
          <p:nvPr/>
        </p:nvSpPr>
        <p:spPr bwMode="auto">
          <a:xfrm>
            <a:off x="1061092" y="5094629"/>
            <a:ext cx="5644508" cy="11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kern="0" dirty="0" err="1">
                <a:solidFill>
                  <a:schemeClr val="bg1"/>
                </a:solidFill>
              </a:rPr>
              <a:t>Nguyên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tắc</a:t>
            </a:r>
            <a:r>
              <a:rPr lang="en-US" sz="1800" kern="0" dirty="0">
                <a:solidFill>
                  <a:schemeClr val="bg1"/>
                </a:solidFill>
              </a:rPr>
              <a:t>: 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Tận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dụng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đi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đã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có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sẵn</a:t>
            </a:r>
            <a:r>
              <a:rPr lang="en-US" sz="1800" kern="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Chỉ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mở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tạo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mới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khi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cần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thiết</a:t>
            </a:r>
            <a:r>
              <a:rPr lang="en-US" sz="1800" kern="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118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C3A5-3ED6-A81F-EC87-0D4C25C11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7241"/>
            <a:ext cx="5384800" cy="434892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“BEAR”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8FC3B8-B650-8D46-35B6-265BBCDAE74A}"/>
              </a:ext>
            </a:extLst>
          </p:cNvPr>
          <p:cNvSpPr/>
          <p:nvPr/>
        </p:nvSpPr>
        <p:spPr>
          <a:xfrm>
            <a:off x="5105400" y="15050941"/>
            <a:ext cx="4648200" cy="1660942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F73B5C-A19A-3690-EB62-4055552A863D}"/>
              </a:ext>
            </a:extLst>
          </p:cNvPr>
          <p:cNvSpPr/>
          <p:nvPr/>
        </p:nvSpPr>
        <p:spPr>
          <a:xfrm>
            <a:off x="6162646" y="-6692503"/>
            <a:ext cx="4648200" cy="1660942"/>
          </a:xfrm>
          <a:prstGeom prst="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C86C90-AF56-CBFD-C088-EBF2F6ECFCEE}"/>
              </a:ext>
            </a:extLst>
          </p:cNvPr>
          <p:cNvSpPr/>
          <p:nvPr/>
        </p:nvSpPr>
        <p:spPr>
          <a:xfrm>
            <a:off x="3048000" y="-5791200"/>
            <a:ext cx="1371600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 object dimension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3005C4-0E8B-4651-60E9-0DFF2D6FD50B}"/>
              </a:ext>
            </a:extLst>
          </p:cNvPr>
          <p:cNvSpPr/>
          <p:nvPr/>
        </p:nvSpPr>
        <p:spPr>
          <a:xfrm>
            <a:off x="8324320" y="-4871579"/>
            <a:ext cx="1143000" cy="8001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BAED6C-4D9F-81C9-4E57-ECF427438361}"/>
              </a:ext>
            </a:extLst>
          </p:cNvPr>
          <p:cNvSpPr/>
          <p:nvPr/>
        </p:nvSpPr>
        <p:spPr>
          <a:xfrm>
            <a:off x="-10591800" y="8101471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Insert seam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D4882A-5315-12C8-EF63-290CC5BD604F}"/>
              </a:ext>
            </a:extLst>
          </p:cNvPr>
          <p:cNvSpPr/>
          <p:nvPr/>
        </p:nvSpPr>
        <p:spPr>
          <a:xfrm>
            <a:off x="15849600" y="10590390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A198E2F7-0511-EBB8-CE7F-B68AEDEA78ED}"/>
              </a:ext>
            </a:extLst>
          </p:cNvPr>
          <p:cNvSpPr/>
          <p:nvPr/>
        </p:nvSpPr>
        <p:spPr>
          <a:xfrm>
            <a:off x="-4114800" y="14168291"/>
            <a:ext cx="1752600" cy="857250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34471D7-560C-8077-3E8E-CE46DAD257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419600" y="-5334000"/>
            <a:ext cx="3904720" cy="86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A76B51-8DE9-38B6-7E5B-78A8EDC55440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16992600" y="10990440"/>
            <a:ext cx="495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E7BB5FF-74E9-DD37-4D60-82E9BC72073D}"/>
              </a:ext>
            </a:extLst>
          </p:cNvPr>
          <p:cNvSpPr txBox="1"/>
          <p:nvPr/>
        </p:nvSpPr>
        <p:spPr>
          <a:xfrm>
            <a:off x="7115175" y="16402925"/>
            <a:ext cx="25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Regain original size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11F117E-9CA1-5D9A-5126-864D3A0C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77081"/>
            <a:ext cx="1051560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66FFFF"/>
                </a:solidFill>
              </a:rPr>
              <a:t>Thêm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một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vào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cây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7AD5ED-0BED-B792-7B5A-7DE79264587E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5B1E07-7849-4D4D-EE5B-91FB73B74D31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2FC285-4DAD-5590-967B-ADB9327DE380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3">
            <a:extLst>
              <a:ext uri="{FF2B5EF4-FFF2-40B4-BE49-F238E27FC236}">
                <a16:creationId xmlns:a16="http://schemas.microsoft.com/office/drawing/2014/main" id="{7406B290-EB13-3778-8352-059F2A50B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97916"/>
              </p:ext>
            </p:extLst>
          </p:nvPr>
        </p:nvGraphicFramePr>
        <p:xfrm>
          <a:off x="1061092" y="2381944"/>
          <a:ext cx="1986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27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2566296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2" name="Arrow: Up 1">
            <a:extLst>
              <a:ext uri="{FF2B5EF4-FFF2-40B4-BE49-F238E27FC236}">
                <a16:creationId xmlns:a16="http://schemas.microsoft.com/office/drawing/2014/main" id="{25432446-9847-08BE-E997-F60F8D69F5D4}"/>
              </a:ext>
            </a:extLst>
          </p:cNvPr>
          <p:cNvSpPr/>
          <p:nvPr/>
        </p:nvSpPr>
        <p:spPr>
          <a:xfrm>
            <a:off x="1143000" y="2948231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7614CC9-0C51-3B0A-8569-B8C920F9AA02}"/>
              </a:ext>
            </a:extLst>
          </p:cNvPr>
          <p:cNvSpPr txBox="1">
            <a:spLocks/>
          </p:cNvSpPr>
          <p:nvPr/>
        </p:nvSpPr>
        <p:spPr bwMode="auto">
          <a:xfrm>
            <a:off x="1061092" y="5094629"/>
            <a:ext cx="5644508" cy="11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kern="0" dirty="0" err="1">
                <a:solidFill>
                  <a:schemeClr val="bg1"/>
                </a:solidFill>
              </a:rPr>
              <a:t>Nguyên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tắc</a:t>
            </a:r>
            <a:r>
              <a:rPr lang="en-US" sz="1800" kern="0" dirty="0">
                <a:solidFill>
                  <a:schemeClr val="bg1"/>
                </a:solidFill>
              </a:rPr>
              <a:t>: 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Tận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dụng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đi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đã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có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sẵn</a:t>
            </a:r>
            <a:r>
              <a:rPr lang="en-US" sz="1800" kern="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Chỉ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mở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tạo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mới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khi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cần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thiết</a:t>
            </a:r>
            <a:r>
              <a:rPr lang="en-US" sz="1800" kern="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85641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44444E-6 L 0.04375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C3A5-3ED6-A81F-EC87-0D4C25C11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7241"/>
            <a:ext cx="5384800" cy="434892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“BEAR”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8FC3B8-B650-8D46-35B6-265BBCDAE74A}"/>
              </a:ext>
            </a:extLst>
          </p:cNvPr>
          <p:cNvSpPr/>
          <p:nvPr/>
        </p:nvSpPr>
        <p:spPr>
          <a:xfrm>
            <a:off x="5105400" y="15050941"/>
            <a:ext cx="4648200" cy="1660942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F73B5C-A19A-3690-EB62-4055552A863D}"/>
              </a:ext>
            </a:extLst>
          </p:cNvPr>
          <p:cNvSpPr/>
          <p:nvPr/>
        </p:nvSpPr>
        <p:spPr>
          <a:xfrm>
            <a:off x="6162646" y="-6692503"/>
            <a:ext cx="4648200" cy="1660942"/>
          </a:xfrm>
          <a:prstGeom prst="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C86C90-AF56-CBFD-C088-EBF2F6ECFCEE}"/>
              </a:ext>
            </a:extLst>
          </p:cNvPr>
          <p:cNvSpPr/>
          <p:nvPr/>
        </p:nvSpPr>
        <p:spPr>
          <a:xfrm>
            <a:off x="3048000" y="-5791200"/>
            <a:ext cx="1371600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 object dimension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3005C4-0E8B-4651-60E9-0DFF2D6FD50B}"/>
              </a:ext>
            </a:extLst>
          </p:cNvPr>
          <p:cNvSpPr/>
          <p:nvPr/>
        </p:nvSpPr>
        <p:spPr>
          <a:xfrm>
            <a:off x="8324320" y="-4871579"/>
            <a:ext cx="1143000" cy="8001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BAED6C-4D9F-81C9-4E57-ECF427438361}"/>
              </a:ext>
            </a:extLst>
          </p:cNvPr>
          <p:cNvSpPr/>
          <p:nvPr/>
        </p:nvSpPr>
        <p:spPr>
          <a:xfrm>
            <a:off x="-10591800" y="8101471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Insert seam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D4882A-5315-12C8-EF63-290CC5BD604F}"/>
              </a:ext>
            </a:extLst>
          </p:cNvPr>
          <p:cNvSpPr/>
          <p:nvPr/>
        </p:nvSpPr>
        <p:spPr>
          <a:xfrm>
            <a:off x="15849600" y="10590390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A198E2F7-0511-EBB8-CE7F-B68AEDEA78ED}"/>
              </a:ext>
            </a:extLst>
          </p:cNvPr>
          <p:cNvSpPr/>
          <p:nvPr/>
        </p:nvSpPr>
        <p:spPr>
          <a:xfrm>
            <a:off x="-4114800" y="14168291"/>
            <a:ext cx="1752600" cy="857250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34471D7-560C-8077-3E8E-CE46DAD257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419600" y="-5334000"/>
            <a:ext cx="3904720" cy="86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A76B51-8DE9-38B6-7E5B-78A8EDC55440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16992600" y="10990440"/>
            <a:ext cx="495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E7BB5FF-74E9-DD37-4D60-82E9BC72073D}"/>
              </a:ext>
            </a:extLst>
          </p:cNvPr>
          <p:cNvSpPr txBox="1"/>
          <p:nvPr/>
        </p:nvSpPr>
        <p:spPr>
          <a:xfrm>
            <a:off x="7115175" y="16402925"/>
            <a:ext cx="25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Regain original size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11F117E-9CA1-5D9A-5126-864D3A0C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77081"/>
            <a:ext cx="1051560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66FFFF"/>
                </a:solidFill>
              </a:rPr>
              <a:t>Thêm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một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vào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cây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7AD5ED-0BED-B792-7B5A-7DE79264587E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5B1E07-7849-4D4D-EE5B-91FB73B74D31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9E204F-DE0B-D241-17A2-E5386530328B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2FC285-4DAD-5590-967B-ADB9327DE380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E4B024-5173-99BF-1FB2-D803181746CD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3">
            <a:extLst>
              <a:ext uri="{FF2B5EF4-FFF2-40B4-BE49-F238E27FC236}">
                <a16:creationId xmlns:a16="http://schemas.microsoft.com/office/drawing/2014/main" id="{7406B290-EB13-3778-8352-059F2A50B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572238"/>
              </p:ext>
            </p:extLst>
          </p:nvPr>
        </p:nvGraphicFramePr>
        <p:xfrm>
          <a:off x="1061092" y="2381944"/>
          <a:ext cx="1986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27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2566296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2" name="Arrow: Up 1">
            <a:extLst>
              <a:ext uri="{FF2B5EF4-FFF2-40B4-BE49-F238E27FC236}">
                <a16:creationId xmlns:a16="http://schemas.microsoft.com/office/drawing/2014/main" id="{25432446-9847-08BE-E997-F60F8D69F5D4}"/>
              </a:ext>
            </a:extLst>
          </p:cNvPr>
          <p:cNvSpPr/>
          <p:nvPr/>
        </p:nvSpPr>
        <p:spPr>
          <a:xfrm>
            <a:off x="1676400" y="2948231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7614CC9-0C51-3B0A-8569-B8C920F9AA02}"/>
              </a:ext>
            </a:extLst>
          </p:cNvPr>
          <p:cNvSpPr txBox="1">
            <a:spLocks/>
          </p:cNvSpPr>
          <p:nvPr/>
        </p:nvSpPr>
        <p:spPr bwMode="auto">
          <a:xfrm>
            <a:off x="1061092" y="5094629"/>
            <a:ext cx="5644508" cy="11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kern="0" dirty="0" err="1">
                <a:solidFill>
                  <a:schemeClr val="bg1"/>
                </a:solidFill>
              </a:rPr>
              <a:t>Nguyên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tắc</a:t>
            </a:r>
            <a:r>
              <a:rPr lang="en-US" sz="1800" kern="0" dirty="0">
                <a:solidFill>
                  <a:schemeClr val="bg1"/>
                </a:solidFill>
              </a:rPr>
              <a:t>: 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Tận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dụng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đi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đã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có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sẵn</a:t>
            </a:r>
            <a:r>
              <a:rPr lang="en-US" sz="1800" kern="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Chỉ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mở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tạo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mới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khi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cần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thiết</a:t>
            </a:r>
            <a:r>
              <a:rPr lang="en-US" sz="1800" kern="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49534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C3A5-3ED6-A81F-EC87-0D4C25C11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7241"/>
            <a:ext cx="5384800" cy="434892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“BEAR”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8FC3B8-B650-8D46-35B6-265BBCDAE74A}"/>
              </a:ext>
            </a:extLst>
          </p:cNvPr>
          <p:cNvSpPr/>
          <p:nvPr/>
        </p:nvSpPr>
        <p:spPr>
          <a:xfrm>
            <a:off x="5105400" y="15050941"/>
            <a:ext cx="4648200" cy="1660942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F73B5C-A19A-3690-EB62-4055552A863D}"/>
              </a:ext>
            </a:extLst>
          </p:cNvPr>
          <p:cNvSpPr/>
          <p:nvPr/>
        </p:nvSpPr>
        <p:spPr>
          <a:xfrm>
            <a:off x="6162646" y="-6692503"/>
            <a:ext cx="4648200" cy="1660942"/>
          </a:xfrm>
          <a:prstGeom prst="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C86C90-AF56-CBFD-C088-EBF2F6ECFCEE}"/>
              </a:ext>
            </a:extLst>
          </p:cNvPr>
          <p:cNvSpPr/>
          <p:nvPr/>
        </p:nvSpPr>
        <p:spPr>
          <a:xfrm>
            <a:off x="3048000" y="-5791200"/>
            <a:ext cx="1371600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 object dimension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3005C4-0E8B-4651-60E9-0DFF2D6FD50B}"/>
              </a:ext>
            </a:extLst>
          </p:cNvPr>
          <p:cNvSpPr/>
          <p:nvPr/>
        </p:nvSpPr>
        <p:spPr>
          <a:xfrm>
            <a:off x="8324320" y="-4871579"/>
            <a:ext cx="1143000" cy="8001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BAED6C-4D9F-81C9-4E57-ECF427438361}"/>
              </a:ext>
            </a:extLst>
          </p:cNvPr>
          <p:cNvSpPr/>
          <p:nvPr/>
        </p:nvSpPr>
        <p:spPr>
          <a:xfrm>
            <a:off x="-10591800" y="8101471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Insert seam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D4882A-5315-12C8-EF63-290CC5BD604F}"/>
              </a:ext>
            </a:extLst>
          </p:cNvPr>
          <p:cNvSpPr/>
          <p:nvPr/>
        </p:nvSpPr>
        <p:spPr>
          <a:xfrm>
            <a:off x="15849600" y="10590390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A198E2F7-0511-EBB8-CE7F-B68AEDEA78ED}"/>
              </a:ext>
            </a:extLst>
          </p:cNvPr>
          <p:cNvSpPr/>
          <p:nvPr/>
        </p:nvSpPr>
        <p:spPr>
          <a:xfrm>
            <a:off x="-4114800" y="14168291"/>
            <a:ext cx="1752600" cy="857250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34471D7-560C-8077-3E8E-CE46DAD257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419600" y="-5334000"/>
            <a:ext cx="3904720" cy="86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A76B51-8DE9-38B6-7E5B-78A8EDC55440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16992600" y="10990440"/>
            <a:ext cx="495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E7BB5FF-74E9-DD37-4D60-82E9BC72073D}"/>
              </a:ext>
            </a:extLst>
          </p:cNvPr>
          <p:cNvSpPr txBox="1"/>
          <p:nvPr/>
        </p:nvSpPr>
        <p:spPr>
          <a:xfrm>
            <a:off x="7115175" y="16402925"/>
            <a:ext cx="25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Regain original size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11F117E-9CA1-5D9A-5126-864D3A0C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77081"/>
            <a:ext cx="1051560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66FFFF"/>
                </a:solidFill>
              </a:rPr>
              <a:t>Thêm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một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vào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cây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7AD5ED-0BED-B792-7B5A-7DE79264587E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5B1E07-7849-4D4D-EE5B-91FB73B74D31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9E204F-DE0B-D241-17A2-E5386530328B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2FC285-4DAD-5590-967B-ADB9327DE380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E4B024-5173-99BF-1FB2-D803181746CD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3">
            <a:extLst>
              <a:ext uri="{FF2B5EF4-FFF2-40B4-BE49-F238E27FC236}">
                <a16:creationId xmlns:a16="http://schemas.microsoft.com/office/drawing/2014/main" id="{7406B290-EB13-3778-8352-059F2A50B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171690"/>
              </p:ext>
            </p:extLst>
          </p:nvPr>
        </p:nvGraphicFramePr>
        <p:xfrm>
          <a:off x="1061092" y="2381944"/>
          <a:ext cx="1986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27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2566296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2" name="Arrow: Up 1">
            <a:extLst>
              <a:ext uri="{FF2B5EF4-FFF2-40B4-BE49-F238E27FC236}">
                <a16:creationId xmlns:a16="http://schemas.microsoft.com/office/drawing/2014/main" id="{25432446-9847-08BE-E997-F60F8D69F5D4}"/>
              </a:ext>
            </a:extLst>
          </p:cNvPr>
          <p:cNvSpPr/>
          <p:nvPr/>
        </p:nvSpPr>
        <p:spPr>
          <a:xfrm>
            <a:off x="1676400" y="2948231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7614CC9-0C51-3B0A-8569-B8C920F9AA02}"/>
              </a:ext>
            </a:extLst>
          </p:cNvPr>
          <p:cNvSpPr txBox="1">
            <a:spLocks/>
          </p:cNvSpPr>
          <p:nvPr/>
        </p:nvSpPr>
        <p:spPr bwMode="auto">
          <a:xfrm>
            <a:off x="1061092" y="5094629"/>
            <a:ext cx="5644508" cy="11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kern="0" dirty="0" err="1">
                <a:solidFill>
                  <a:schemeClr val="bg1"/>
                </a:solidFill>
              </a:rPr>
              <a:t>Nguyên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tắc</a:t>
            </a:r>
            <a:r>
              <a:rPr lang="en-US" sz="1800" kern="0" dirty="0">
                <a:solidFill>
                  <a:schemeClr val="bg1"/>
                </a:solidFill>
              </a:rPr>
              <a:t>: 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Tận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dụng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đi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đã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có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sẵn</a:t>
            </a:r>
            <a:r>
              <a:rPr lang="en-US" sz="1800" kern="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Chỉ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mở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tạo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mới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khi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cần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thiết</a:t>
            </a:r>
            <a:r>
              <a:rPr lang="en-US" sz="1800" kern="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2462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0.0375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C3A5-3ED6-A81F-EC87-0D4C25C11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7241"/>
            <a:ext cx="5384800" cy="434892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“BEAR”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8FC3B8-B650-8D46-35B6-265BBCDAE74A}"/>
              </a:ext>
            </a:extLst>
          </p:cNvPr>
          <p:cNvSpPr/>
          <p:nvPr/>
        </p:nvSpPr>
        <p:spPr>
          <a:xfrm>
            <a:off x="5105400" y="15050941"/>
            <a:ext cx="4648200" cy="1660942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F73B5C-A19A-3690-EB62-4055552A863D}"/>
              </a:ext>
            </a:extLst>
          </p:cNvPr>
          <p:cNvSpPr/>
          <p:nvPr/>
        </p:nvSpPr>
        <p:spPr>
          <a:xfrm>
            <a:off x="6162646" y="-6692503"/>
            <a:ext cx="4648200" cy="1660942"/>
          </a:xfrm>
          <a:prstGeom prst="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C86C90-AF56-CBFD-C088-EBF2F6ECFCEE}"/>
              </a:ext>
            </a:extLst>
          </p:cNvPr>
          <p:cNvSpPr/>
          <p:nvPr/>
        </p:nvSpPr>
        <p:spPr>
          <a:xfrm>
            <a:off x="3048000" y="-5791200"/>
            <a:ext cx="1371600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 object dimension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3005C4-0E8B-4651-60E9-0DFF2D6FD50B}"/>
              </a:ext>
            </a:extLst>
          </p:cNvPr>
          <p:cNvSpPr/>
          <p:nvPr/>
        </p:nvSpPr>
        <p:spPr>
          <a:xfrm>
            <a:off x="8324320" y="-4871579"/>
            <a:ext cx="1143000" cy="8001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BAED6C-4D9F-81C9-4E57-ECF427438361}"/>
              </a:ext>
            </a:extLst>
          </p:cNvPr>
          <p:cNvSpPr/>
          <p:nvPr/>
        </p:nvSpPr>
        <p:spPr>
          <a:xfrm>
            <a:off x="-10591800" y="8101471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Insert seam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D4882A-5315-12C8-EF63-290CC5BD604F}"/>
              </a:ext>
            </a:extLst>
          </p:cNvPr>
          <p:cNvSpPr/>
          <p:nvPr/>
        </p:nvSpPr>
        <p:spPr>
          <a:xfrm>
            <a:off x="15849600" y="10590390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A198E2F7-0511-EBB8-CE7F-B68AEDEA78ED}"/>
              </a:ext>
            </a:extLst>
          </p:cNvPr>
          <p:cNvSpPr/>
          <p:nvPr/>
        </p:nvSpPr>
        <p:spPr>
          <a:xfrm>
            <a:off x="-4114800" y="14168291"/>
            <a:ext cx="1752600" cy="857250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34471D7-560C-8077-3E8E-CE46DAD257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419600" y="-5334000"/>
            <a:ext cx="3904720" cy="86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A76B51-8DE9-38B6-7E5B-78A8EDC55440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16992600" y="10990440"/>
            <a:ext cx="495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E7BB5FF-74E9-DD37-4D60-82E9BC72073D}"/>
              </a:ext>
            </a:extLst>
          </p:cNvPr>
          <p:cNvSpPr txBox="1"/>
          <p:nvPr/>
        </p:nvSpPr>
        <p:spPr>
          <a:xfrm>
            <a:off x="7115175" y="16402925"/>
            <a:ext cx="25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Regain original size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11F117E-9CA1-5D9A-5126-864D3A0C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77081"/>
            <a:ext cx="1051560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66FFFF"/>
                </a:solidFill>
              </a:rPr>
              <a:t>Thêm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một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vào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cây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7AD5ED-0BED-B792-7B5A-7DE79264587E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5B1E07-7849-4D4D-EE5B-91FB73B74D31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9E204F-DE0B-D241-17A2-E5386530328B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2FC285-4DAD-5590-967B-ADB9327DE380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E4B024-5173-99BF-1FB2-D803181746CD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3">
            <a:extLst>
              <a:ext uri="{FF2B5EF4-FFF2-40B4-BE49-F238E27FC236}">
                <a16:creationId xmlns:a16="http://schemas.microsoft.com/office/drawing/2014/main" id="{7406B290-EB13-3778-8352-059F2A50B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69888"/>
              </p:ext>
            </p:extLst>
          </p:nvPr>
        </p:nvGraphicFramePr>
        <p:xfrm>
          <a:off x="1061092" y="2381944"/>
          <a:ext cx="1986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27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2566296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2" name="Arrow: Up 1">
            <a:extLst>
              <a:ext uri="{FF2B5EF4-FFF2-40B4-BE49-F238E27FC236}">
                <a16:creationId xmlns:a16="http://schemas.microsoft.com/office/drawing/2014/main" id="{25432446-9847-08BE-E997-F60F8D69F5D4}"/>
              </a:ext>
            </a:extLst>
          </p:cNvPr>
          <p:cNvSpPr/>
          <p:nvPr/>
        </p:nvSpPr>
        <p:spPr>
          <a:xfrm>
            <a:off x="2133600" y="2948231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7614CC9-0C51-3B0A-8569-B8C920F9AA02}"/>
              </a:ext>
            </a:extLst>
          </p:cNvPr>
          <p:cNvSpPr txBox="1">
            <a:spLocks/>
          </p:cNvSpPr>
          <p:nvPr/>
        </p:nvSpPr>
        <p:spPr bwMode="auto">
          <a:xfrm>
            <a:off x="1061092" y="5094629"/>
            <a:ext cx="5644508" cy="11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kern="0" dirty="0" err="1">
                <a:solidFill>
                  <a:schemeClr val="bg1"/>
                </a:solidFill>
              </a:rPr>
              <a:t>Nguyên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tắc</a:t>
            </a:r>
            <a:r>
              <a:rPr lang="en-US" sz="1800" kern="0" dirty="0">
                <a:solidFill>
                  <a:schemeClr val="bg1"/>
                </a:solidFill>
              </a:rPr>
              <a:t>: 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Tận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dụng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đi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đã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có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sẵn</a:t>
            </a:r>
            <a:r>
              <a:rPr lang="en-US" sz="1800" kern="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Chỉ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mở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tạo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mới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khi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cần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thiết</a:t>
            </a:r>
            <a:r>
              <a:rPr lang="en-US" sz="1800" kern="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1AFEC8-A1BE-EC26-8EDD-3A680CD8D56B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3045C8-1B11-A8C2-CDBE-8D5F771A8F33}"/>
              </a:ext>
            </a:extLst>
          </p:cNvPr>
          <p:cNvCxnSpPr>
            <a:cxnSpLocks/>
            <a:stCxn id="4" idx="0"/>
            <a:endCxn id="11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402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C3A5-3ED6-A81F-EC87-0D4C25C11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7241"/>
            <a:ext cx="5384800" cy="434892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“BEAR”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8FC3B8-B650-8D46-35B6-265BBCDAE74A}"/>
              </a:ext>
            </a:extLst>
          </p:cNvPr>
          <p:cNvSpPr/>
          <p:nvPr/>
        </p:nvSpPr>
        <p:spPr>
          <a:xfrm>
            <a:off x="5105400" y="15050941"/>
            <a:ext cx="4648200" cy="1660942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F73B5C-A19A-3690-EB62-4055552A863D}"/>
              </a:ext>
            </a:extLst>
          </p:cNvPr>
          <p:cNvSpPr/>
          <p:nvPr/>
        </p:nvSpPr>
        <p:spPr>
          <a:xfrm>
            <a:off x="6162646" y="-6692503"/>
            <a:ext cx="4648200" cy="1660942"/>
          </a:xfrm>
          <a:prstGeom prst="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C86C90-AF56-CBFD-C088-EBF2F6ECFCEE}"/>
              </a:ext>
            </a:extLst>
          </p:cNvPr>
          <p:cNvSpPr/>
          <p:nvPr/>
        </p:nvSpPr>
        <p:spPr>
          <a:xfrm>
            <a:off x="3048000" y="-5791200"/>
            <a:ext cx="1371600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 object dimension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3005C4-0E8B-4651-60E9-0DFF2D6FD50B}"/>
              </a:ext>
            </a:extLst>
          </p:cNvPr>
          <p:cNvSpPr/>
          <p:nvPr/>
        </p:nvSpPr>
        <p:spPr>
          <a:xfrm>
            <a:off x="8324320" y="-4871579"/>
            <a:ext cx="1143000" cy="8001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BAED6C-4D9F-81C9-4E57-ECF427438361}"/>
              </a:ext>
            </a:extLst>
          </p:cNvPr>
          <p:cNvSpPr/>
          <p:nvPr/>
        </p:nvSpPr>
        <p:spPr>
          <a:xfrm>
            <a:off x="-10591800" y="8101471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Insert seam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D4882A-5315-12C8-EF63-290CC5BD604F}"/>
              </a:ext>
            </a:extLst>
          </p:cNvPr>
          <p:cNvSpPr/>
          <p:nvPr/>
        </p:nvSpPr>
        <p:spPr>
          <a:xfrm>
            <a:off x="15849600" y="10590390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A198E2F7-0511-EBB8-CE7F-B68AEDEA78ED}"/>
              </a:ext>
            </a:extLst>
          </p:cNvPr>
          <p:cNvSpPr/>
          <p:nvPr/>
        </p:nvSpPr>
        <p:spPr>
          <a:xfrm>
            <a:off x="-4114800" y="14168291"/>
            <a:ext cx="1752600" cy="857250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34471D7-560C-8077-3E8E-CE46DAD257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419600" y="-5334000"/>
            <a:ext cx="3904720" cy="86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A76B51-8DE9-38B6-7E5B-78A8EDC55440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16992600" y="10990440"/>
            <a:ext cx="495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E7BB5FF-74E9-DD37-4D60-82E9BC72073D}"/>
              </a:ext>
            </a:extLst>
          </p:cNvPr>
          <p:cNvSpPr txBox="1"/>
          <p:nvPr/>
        </p:nvSpPr>
        <p:spPr>
          <a:xfrm>
            <a:off x="7115175" y="16402925"/>
            <a:ext cx="25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Regain original size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11F117E-9CA1-5D9A-5126-864D3A0C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77081"/>
            <a:ext cx="1051560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66FFFF"/>
                </a:solidFill>
              </a:rPr>
              <a:t>Thêm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một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vào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cây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7AD5ED-0BED-B792-7B5A-7DE79264587E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5B1E07-7849-4D4D-EE5B-91FB73B74D31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9E204F-DE0B-D241-17A2-E5386530328B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2FC285-4DAD-5590-967B-ADB9327DE380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E4B024-5173-99BF-1FB2-D803181746CD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3">
            <a:extLst>
              <a:ext uri="{FF2B5EF4-FFF2-40B4-BE49-F238E27FC236}">
                <a16:creationId xmlns:a16="http://schemas.microsoft.com/office/drawing/2014/main" id="{7406B290-EB13-3778-8352-059F2A50B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0139"/>
              </p:ext>
            </p:extLst>
          </p:nvPr>
        </p:nvGraphicFramePr>
        <p:xfrm>
          <a:off x="1061092" y="2381944"/>
          <a:ext cx="1986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27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2566296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2" name="Arrow: Up 1">
            <a:extLst>
              <a:ext uri="{FF2B5EF4-FFF2-40B4-BE49-F238E27FC236}">
                <a16:creationId xmlns:a16="http://schemas.microsoft.com/office/drawing/2014/main" id="{25432446-9847-08BE-E997-F60F8D69F5D4}"/>
              </a:ext>
            </a:extLst>
          </p:cNvPr>
          <p:cNvSpPr/>
          <p:nvPr/>
        </p:nvSpPr>
        <p:spPr>
          <a:xfrm>
            <a:off x="2133600" y="2948231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7614CC9-0C51-3B0A-8569-B8C920F9AA02}"/>
              </a:ext>
            </a:extLst>
          </p:cNvPr>
          <p:cNvSpPr txBox="1">
            <a:spLocks/>
          </p:cNvSpPr>
          <p:nvPr/>
        </p:nvSpPr>
        <p:spPr bwMode="auto">
          <a:xfrm>
            <a:off x="1061092" y="5094629"/>
            <a:ext cx="5644508" cy="11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kern="0" dirty="0" err="1">
                <a:solidFill>
                  <a:schemeClr val="bg1"/>
                </a:solidFill>
              </a:rPr>
              <a:t>Nguyên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tắc</a:t>
            </a:r>
            <a:r>
              <a:rPr lang="en-US" sz="1800" kern="0" dirty="0">
                <a:solidFill>
                  <a:schemeClr val="bg1"/>
                </a:solidFill>
              </a:rPr>
              <a:t>: 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Tận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dụng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đi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đã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có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sẵn</a:t>
            </a:r>
            <a:r>
              <a:rPr lang="en-US" sz="1800" kern="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Chỉ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mở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tạo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mới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khi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cần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thiết</a:t>
            </a:r>
            <a:r>
              <a:rPr lang="en-US" sz="1800" kern="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1AFEC8-A1BE-EC26-8EDD-3A680CD8D56B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3045C8-1B11-A8C2-CDBE-8D5F771A8F33}"/>
              </a:ext>
            </a:extLst>
          </p:cNvPr>
          <p:cNvCxnSpPr>
            <a:cxnSpLocks/>
            <a:stCxn id="4" idx="0"/>
            <a:endCxn id="11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766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0.04375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C3A5-3ED6-A81F-EC87-0D4C25C11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7241"/>
            <a:ext cx="5384800" cy="434892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“BEAR”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8FC3B8-B650-8D46-35B6-265BBCDAE74A}"/>
              </a:ext>
            </a:extLst>
          </p:cNvPr>
          <p:cNvSpPr/>
          <p:nvPr/>
        </p:nvSpPr>
        <p:spPr>
          <a:xfrm>
            <a:off x="5105400" y="15050941"/>
            <a:ext cx="4648200" cy="1660942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F73B5C-A19A-3690-EB62-4055552A863D}"/>
              </a:ext>
            </a:extLst>
          </p:cNvPr>
          <p:cNvSpPr/>
          <p:nvPr/>
        </p:nvSpPr>
        <p:spPr>
          <a:xfrm>
            <a:off x="6162646" y="-6692503"/>
            <a:ext cx="4648200" cy="1660942"/>
          </a:xfrm>
          <a:prstGeom prst="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C86C90-AF56-CBFD-C088-EBF2F6ECFCEE}"/>
              </a:ext>
            </a:extLst>
          </p:cNvPr>
          <p:cNvSpPr/>
          <p:nvPr/>
        </p:nvSpPr>
        <p:spPr>
          <a:xfrm>
            <a:off x="3048000" y="-5791200"/>
            <a:ext cx="1371600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 object dimension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3005C4-0E8B-4651-60E9-0DFF2D6FD50B}"/>
              </a:ext>
            </a:extLst>
          </p:cNvPr>
          <p:cNvSpPr/>
          <p:nvPr/>
        </p:nvSpPr>
        <p:spPr>
          <a:xfrm>
            <a:off x="8324320" y="-4871579"/>
            <a:ext cx="1143000" cy="8001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BAED6C-4D9F-81C9-4E57-ECF427438361}"/>
              </a:ext>
            </a:extLst>
          </p:cNvPr>
          <p:cNvSpPr/>
          <p:nvPr/>
        </p:nvSpPr>
        <p:spPr>
          <a:xfrm>
            <a:off x="-10591800" y="8101471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Insert seam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D4882A-5315-12C8-EF63-290CC5BD604F}"/>
              </a:ext>
            </a:extLst>
          </p:cNvPr>
          <p:cNvSpPr/>
          <p:nvPr/>
        </p:nvSpPr>
        <p:spPr>
          <a:xfrm>
            <a:off x="15849600" y="10590390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A198E2F7-0511-EBB8-CE7F-B68AEDEA78ED}"/>
              </a:ext>
            </a:extLst>
          </p:cNvPr>
          <p:cNvSpPr/>
          <p:nvPr/>
        </p:nvSpPr>
        <p:spPr>
          <a:xfrm>
            <a:off x="-4114800" y="14168291"/>
            <a:ext cx="1752600" cy="857250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34471D7-560C-8077-3E8E-CE46DAD257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419600" y="-5334000"/>
            <a:ext cx="3904720" cy="86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A76B51-8DE9-38B6-7E5B-78A8EDC55440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16992600" y="10990440"/>
            <a:ext cx="495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E7BB5FF-74E9-DD37-4D60-82E9BC72073D}"/>
              </a:ext>
            </a:extLst>
          </p:cNvPr>
          <p:cNvSpPr txBox="1"/>
          <p:nvPr/>
        </p:nvSpPr>
        <p:spPr>
          <a:xfrm>
            <a:off x="7115175" y="16402925"/>
            <a:ext cx="25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Regain original size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11F117E-9CA1-5D9A-5126-864D3A0C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77081"/>
            <a:ext cx="1051560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66FFFF"/>
                </a:solidFill>
              </a:rPr>
              <a:t>Thêm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một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vào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cây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7AD5ED-0BED-B792-7B5A-7DE79264587E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5B1E07-7849-4D4D-EE5B-91FB73B74D31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9E204F-DE0B-D241-17A2-E5386530328B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2FC285-4DAD-5590-967B-ADB9327DE380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E4B024-5173-99BF-1FB2-D803181746CD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3">
            <a:extLst>
              <a:ext uri="{FF2B5EF4-FFF2-40B4-BE49-F238E27FC236}">
                <a16:creationId xmlns:a16="http://schemas.microsoft.com/office/drawing/2014/main" id="{7406B290-EB13-3778-8352-059F2A50B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74835"/>
              </p:ext>
            </p:extLst>
          </p:nvPr>
        </p:nvGraphicFramePr>
        <p:xfrm>
          <a:off x="1061092" y="2381944"/>
          <a:ext cx="1986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27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2566296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2" name="Arrow: Up 1">
            <a:extLst>
              <a:ext uri="{FF2B5EF4-FFF2-40B4-BE49-F238E27FC236}">
                <a16:creationId xmlns:a16="http://schemas.microsoft.com/office/drawing/2014/main" id="{25432446-9847-08BE-E997-F60F8D69F5D4}"/>
              </a:ext>
            </a:extLst>
          </p:cNvPr>
          <p:cNvSpPr/>
          <p:nvPr/>
        </p:nvSpPr>
        <p:spPr>
          <a:xfrm>
            <a:off x="2667000" y="2948231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7614CC9-0C51-3B0A-8569-B8C920F9AA02}"/>
              </a:ext>
            </a:extLst>
          </p:cNvPr>
          <p:cNvSpPr txBox="1">
            <a:spLocks/>
          </p:cNvSpPr>
          <p:nvPr/>
        </p:nvSpPr>
        <p:spPr bwMode="auto">
          <a:xfrm>
            <a:off x="1061092" y="5094629"/>
            <a:ext cx="5644508" cy="11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kern="0" dirty="0" err="1">
                <a:solidFill>
                  <a:schemeClr val="bg1"/>
                </a:solidFill>
              </a:rPr>
              <a:t>Nguyên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tắc</a:t>
            </a:r>
            <a:r>
              <a:rPr lang="en-US" sz="1800" kern="0" dirty="0">
                <a:solidFill>
                  <a:schemeClr val="bg1"/>
                </a:solidFill>
              </a:rPr>
              <a:t>: 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Tận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dụng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đi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đã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có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sẵn</a:t>
            </a:r>
            <a:r>
              <a:rPr lang="en-US" sz="1800" kern="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Chỉ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mở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tạo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mới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khi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cần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thiết</a:t>
            </a:r>
            <a:r>
              <a:rPr lang="en-US" sz="1800" kern="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1AFEC8-A1BE-EC26-8EDD-3A680CD8D56B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3045C8-1B11-A8C2-CDBE-8D5F771A8F33}"/>
              </a:ext>
            </a:extLst>
          </p:cNvPr>
          <p:cNvCxnSpPr>
            <a:cxnSpLocks/>
            <a:stCxn id="4" idx="0"/>
            <a:endCxn id="11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30518E0-A868-E4A5-59FB-0C675CA9FBC5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640FB5-D404-3153-70A8-64B1D7C38C9D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151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0.05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C3A5-3ED6-A81F-EC87-0D4C25C11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7241"/>
            <a:ext cx="5384800" cy="434892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“BEAR”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8FC3B8-B650-8D46-35B6-265BBCDAE74A}"/>
              </a:ext>
            </a:extLst>
          </p:cNvPr>
          <p:cNvSpPr/>
          <p:nvPr/>
        </p:nvSpPr>
        <p:spPr>
          <a:xfrm>
            <a:off x="5105400" y="15050941"/>
            <a:ext cx="4648200" cy="1660942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F73B5C-A19A-3690-EB62-4055552A863D}"/>
              </a:ext>
            </a:extLst>
          </p:cNvPr>
          <p:cNvSpPr/>
          <p:nvPr/>
        </p:nvSpPr>
        <p:spPr>
          <a:xfrm>
            <a:off x="6162646" y="-6692503"/>
            <a:ext cx="4648200" cy="1660942"/>
          </a:xfrm>
          <a:prstGeom prst="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C86C90-AF56-CBFD-C088-EBF2F6ECFCEE}"/>
              </a:ext>
            </a:extLst>
          </p:cNvPr>
          <p:cNvSpPr/>
          <p:nvPr/>
        </p:nvSpPr>
        <p:spPr>
          <a:xfrm>
            <a:off x="3048000" y="-5791200"/>
            <a:ext cx="1371600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 object dimension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3005C4-0E8B-4651-60E9-0DFF2D6FD50B}"/>
              </a:ext>
            </a:extLst>
          </p:cNvPr>
          <p:cNvSpPr/>
          <p:nvPr/>
        </p:nvSpPr>
        <p:spPr>
          <a:xfrm>
            <a:off x="8324320" y="-4871579"/>
            <a:ext cx="1143000" cy="8001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BAED6C-4D9F-81C9-4E57-ECF427438361}"/>
              </a:ext>
            </a:extLst>
          </p:cNvPr>
          <p:cNvSpPr/>
          <p:nvPr/>
        </p:nvSpPr>
        <p:spPr>
          <a:xfrm>
            <a:off x="-10591800" y="8101471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Insert seam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D4882A-5315-12C8-EF63-290CC5BD604F}"/>
              </a:ext>
            </a:extLst>
          </p:cNvPr>
          <p:cNvSpPr/>
          <p:nvPr/>
        </p:nvSpPr>
        <p:spPr>
          <a:xfrm>
            <a:off x="15849600" y="10590390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A198E2F7-0511-EBB8-CE7F-B68AEDEA78ED}"/>
              </a:ext>
            </a:extLst>
          </p:cNvPr>
          <p:cNvSpPr/>
          <p:nvPr/>
        </p:nvSpPr>
        <p:spPr>
          <a:xfrm>
            <a:off x="-4114800" y="14168291"/>
            <a:ext cx="1752600" cy="857250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34471D7-560C-8077-3E8E-CE46DAD257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419600" y="-5334000"/>
            <a:ext cx="3904720" cy="86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A76B51-8DE9-38B6-7E5B-78A8EDC55440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16992600" y="10990440"/>
            <a:ext cx="495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E7BB5FF-74E9-DD37-4D60-82E9BC72073D}"/>
              </a:ext>
            </a:extLst>
          </p:cNvPr>
          <p:cNvSpPr txBox="1"/>
          <p:nvPr/>
        </p:nvSpPr>
        <p:spPr>
          <a:xfrm>
            <a:off x="7115175" y="16402925"/>
            <a:ext cx="25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Regain original size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11F117E-9CA1-5D9A-5126-864D3A0C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77081"/>
            <a:ext cx="1051560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66FFFF"/>
                </a:solidFill>
              </a:rPr>
              <a:t>Thêm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một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vào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cây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7AD5ED-0BED-B792-7B5A-7DE79264587E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5B1E07-7849-4D4D-EE5B-91FB73B74D31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9E204F-DE0B-D241-17A2-E5386530328B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2FC285-4DAD-5590-967B-ADB9327DE380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E4B024-5173-99BF-1FB2-D803181746CD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3">
            <a:extLst>
              <a:ext uri="{FF2B5EF4-FFF2-40B4-BE49-F238E27FC236}">
                <a16:creationId xmlns:a16="http://schemas.microsoft.com/office/drawing/2014/main" id="{7406B290-EB13-3778-8352-059F2A50B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543642"/>
              </p:ext>
            </p:extLst>
          </p:nvPr>
        </p:nvGraphicFramePr>
        <p:xfrm>
          <a:off x="1061092" y="2381944"/>
          <a:ext cx="1986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27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2566296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2" name="Arrow: Up 1">
            <a:extLst>
              <a:ext uri="{FF2B5EF4-FFF2-40B4-BE49-F238E27FC236}">
                <a16:creationId xmlns:a16="http://schemas.microsoft.com/office/drawing/2014/main" id="{25432446-9847-08BE-E997-F60F8D69F5D4}"/>
              </a:ext>
            </a:extLst>
          </p:cNvPr>
          <p:cNvSpPr/>
          <p:nvPr/>
        </p:nvSpPr>
        <p:spPr>
          <a:xfrm>
            <a:off x="3276600" y="2948231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7614CC9-0C51-3B0A-8569-B8C920F9AA02}"/>
              </a:ext>
            </a:extLst>
          </p:cNvPr>
          <p:cNvSpPr txBox="1">
            <a:spLocks/>
          </p:cNvSpPr>
          <p:nvPr/>
        </p:nvSpPr>
        <p:spPr bwMode="auto">
          <a:xfrm>
            <a:off x="1061092" y="5094629"/>
            <a:ext cx="5644508" cy="11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kern="0" dirty="0" err="1">
                <a:solidFill>
                  <a:schemeClr val="bg1"/>
                </a:solidFill>
              </a:rPr>
              <a:t>Nguyên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tắc</a:t>
            </a:r>
            <a:r>
              <a:rPr lang="en-US" sz="1800" kern="0" dirty="0">
                <a:solidFill>
                  <a:schemeClr val="bg1"/>
                </a:solidFill>
              </a:rPr>
              <a:t>: 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Tận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dụng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đi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đã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có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sẵn</a:t>
            </a:r>
            <a:r>
              <a:rPr lang="en-US" sz="1800" kern="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Chỉ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mở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tạo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mới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khi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cần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thiết</a:t>
            </a:r>
            <a:r>
              <a:rPr lang="en-US" sz="1800" kern="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1AFEC8-A1BE-EC26-8EDD-3A680CD8D56B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3045C8-1B11-A8C2-CDBE-8D5F771A8F33}"/>
              </a:ext>
            </a:extLst>
          </p:cNvPr>
          <p:cNvCxnSpPr>
            <a:cxnSpLocks/>
            <a:stCxn id="4" idx="0"/>
            <a:endCxn id="11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30518E0-A868-E4A5-59FB-0C675CA9FBC5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640FB5-D404-3153-70A8-64B1D7C38C9D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09594E3-CF96-D610-921F-4E2652EEB52C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</a:rPr>
              <a:t>BEAR</a:t>
            </a:r>
          </a:p>
        </p:txBody>
      </p:sp>
    </p:spTree>
    <p:extLst>
      <p:ext uri="{BB962C8B-B14F-4D97-AF65-F5344CB8AC3E}">
        <p14:creationId xmlns:p14="http://schemas.microsoft.com/office/powerpoint/2010/main" val="3573905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C3A5-3ED6-A81F-EC87-0D4C25C11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7241"/>
            <a:ext cx="5384800" cy="434892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“BIRD”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8FC3B8-B650-8D46-35B6-265BBCDAE74A}"/>
              </a:ext>
            </a:extLst>
          </p:cNvPr>
          <p:cNvSpPr/>
          <p:nvPr/>
        </p:nvSpPr>
        <p:spPr>
          <a:xfrm>
            <a:off x="5105400" y="15050941"/>
            <a:ext cx="4648200" cy="1660942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F73B5C-A19A-3690-EB62-4055552A863D}"/>
              </a:ext>
            </a:extLst>
          </p:cNvPr>
          <p:cNvSpPr/>
          <p:nvPr/>
        </p:nvSpPr>
        <p:spPr>
          <a:xfrm>
            <a:off x="6162646" y="-6692503"/>
            <a:ext cx="4648200" cy="1660942"/>
          </a:xfrm>
          <a:prstGeom prst="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C86C90-AF56-CBFD-C088-EBF2F6ECFCEE}"/>
              </a:ext>
            </a:extLst>
          </p:cNvPr>
          <p:cNvSpPr/>
          <p:nvPr/>
        </p:nvSpPr>
        <p:spPr>
          <a:xfrm>
            <a:off x="3048000" y="-5791200"/>
            <a:ext cx="1371600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 object dimension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3005C4-0E8B-4651-60E9-0DFF2D6FD50B}"/>
              </a:ext>
            </a:extLst>
          </p:cNvPr>
          <p:cNvSpPr/>
          <p:nvPr/>
        </p:nvSpPr>
        <p:spPr>
          <a:xfrm>
            <a:off x="8324320" y="-4871579"/>
            <a:ext cx="1143000" cy="8001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BAED6C-4D9F-81C9-4E57-ECF427438361}"/>
              </a:ext>
            </a:extLst>
          </p:cNvPr>
          <p:cNvSpPr/>
          <p:nvPr/>
        </p:nvSpPr>
        <p:spPr>
          <a:xfrm>
            <a:off x="-10591800" y="8101471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Insert seam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D4882A-5315-12C8-EF63-290CC5BD604F}"/>
              </a:ext>
            </a:extLst>
          </p:cNvPr>
          <p:cNvSpPr/>
          <p:nvPr/>
        </p:nvSpPr>
        <p:spPr>
          <a:xfrm>
            <a:off x="15849600" y="10590390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A198E2F7-0511-EBB8-CE7F-B68AEDEA78ED}"/>
              </a:ext>
            </a:extLst>
          </p:cNvPr>
          <p:cNvSpPr/>
          <p:nvPr/>
        </p:nvSpPr>
        <p:spPr>
          <a:xfrm>
            <a:off x="-4114800" y="14168291"/>
            <a:ext cx="1752600" cy="857250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34471D7-560C-8077-3E8E-CE46DAD257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419600" y="-5334000"/>
            <a:ext cx="3904720" cy="86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A76B51-8DE9-38B6-7E5B-78A8EDC55440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16992600" y="10990440"/>
            <a:ext cx="495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E7BB5FF-74E9-DD37-4D60-82E9BC72073D}"/>
              </a:ext>
            </a:extLst>
          </p:cNvPr>
          <p:cNvSpPr txBox="1"/>
          <p:nvPr/>
        </p:nvSpPr>
        <p:spPr>
          <a:xfrm>
            <a:off x="7115175" y="16402925"/>
            <a:ext cx="25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Regain original size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11F117E-9CA1-5D9A-5126-864D3A0C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77081"/>
            <a:ext cx="1051560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66FFFF"/>
                </a:solidFill>
              </a:rPr>
              <a:t>Thêm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một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vào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cây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7AD5ED-0BED-B792-7B5A-7DE79264587E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5B1E07-7849-4D4D-EE5B-91FB73B74D31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9E204F-DE0B-D241-17A2-E5386530328B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BBD109-6C66-93F7-E703-419C51FEAC7D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2FC285-4DAD-5590-967B-ADB9327DE380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E4B024-5173-99BF-1FB2-D803181746CD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364083-40F8-089F-0A7E-E3B944DF1EC8}"/>
              </a:ext>
            </a:extLst>
          </p:cNvPr>
          <p:cNvCxnSpPr>
            <a:cxnSpLocks/>
            <a:stCxn id="15" idx="0"/>
            <a:endCxn id="11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5E68264-D62B-2433-04D5-35FF7155E4BB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F357F9-2309-B34E-7FC5-803A0E0263E0}"/>
              </a:ext>
            </a:extLst>
          </p:cNvPr>
          <p:cNvCxnSpPr>
            <a:cxnSpLocks/>
            <a:stCxn id="29" idx="0"/>
            <a:endCxn id="15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D9F441B3-D607-3E63-7BA5-5795AE217B8E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</a:rPr>
              <a:t>BEAR</a:t>
            </a:r>
          </a:p>
        </p:txBody>
      </p:sp>
      <p:graphicFrame>
        <p:nvGraphicFramePr>
          <p:cNvPr id="123" name="Table 123">
            <a:extLst>
              <a:ext uri="{FF2B5EF4-FFF2-40B4-BE49-F238E27FC236}">
                <a16:creationId xmlns:a16="http://schemas.microsoft.com/office/drawing/2014/main" id="{7406B290-EB13-3778-8352-059F2A50B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16357"/>
              </p:ext>
            </p:extLst>
          </p:nvPr>
        </p:nvGraphicFramePr>
        <p:xfrm>
          <a:off x="1061092" y="2381944"/>
          <a:ext cx="1986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27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2566296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137" name="Oval 136">
            <a:extLst>
              <a:ext uri="{FF2B5EF4-FFF2-40B4-BE49-F238E27FC236}">
                <a16:creationId xmlns:a16="http://schemas.microsoft.com/office/drawing/2014/main" id="{FCB747E5-4F52-9DDC-DF88-74ED13C4E927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E6476CC-2ECA-BC3A-3D42-57444DFC029D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DE61667-D30A-0522-6DBD-B67A8E1C403B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D404380-2A30-03E4-9C09-9F373AD99655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E47FD26-CB6A-608A-2C3A-6EBB7DC307DD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152" name="Text Placeholder 1">
            <a:extLst>
              <a:ext uri="{FF2B5EF4-FFF2-40B4-BE49-F238E27FC236}">
                <a16:creationId xmlns:a16="http://schemas.microsoft.com/office/drawing/2014/main" id="{41072CF9-782E-F5D9-92C1-93CA3B49991A}"/>
              </a:ext>
            </a:extLst>
          </p:cNvPr>
          <p:cNvSpPr txBox="1">
            <a:spLocks/>
          </p:cNvSpPr>
          <p:nvPr/>
        </p:nvSpPr>
        <p:spPr bwMode="auto">
          <a:xfrm>
            <a:off x="1061092" y="5094629"/>
            <a:ext cx="5644508" cy="11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kern="0" dirty="0" err="1">
                <a:solidFill>
                  <a:schemeClr val="bg1"/>
                </a:solidFill>
              </a:rPr>
              <a:t>Nguyên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tắc</a:t>
            </a:r>
            <a:r>
              <a:rPr lang="en-US" sz="1800" kern="0" dirty="0">
                <a:solidFill>
                  <a:schemeClr val="bg1"/>
                </a:solidFill>
              </a:rPr>
              <a:t>: 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Tận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dụng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đi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đã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có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sẵn</a:t>
            </a:r>
            <a:r>
              <a:rPr lang="en-US" sz="1800" kern="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Chỉ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mở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tạo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mới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khi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cần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thiết</a:t>
            </a:r>
            <a:r>
              <a:rPr lang="en-US" sz="1800" kern="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54" name="Arrow: Up 153">
            <a:extLst>
              <a:ext uri="{FF2B5EF4-FFF2-40B4-BE49-F238E27FC236}">
                <a16:creationId xmlns:a16="http://schemas.microsoft.com/office/drawing/2014/main" id="{0B6C3E5A-4A7E-1969-6FE8-1AA0598F40ED}"/>
              </a:ext>
            </a:extLst>
          </p:cNvPr>
          <p:cNvSpPr/>
          <p:nvPr/>
        </p:nvSpPr>
        <p:spPr>
          <a:xfrm>
            <a:off x="1143000" y="2948231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65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43200" y="762000"/>
            <a:ext cx="10972800" cy="1143000"/>
          </a:xfrm>
        </p:spPr>
        <p:txBody>
          <a:bodyPr/>
          <a:lstStyle/>
          <a:p>
            <a:r>
              <a:rPr lang="en-US" sz="5400">
                <a:solidFill>
                  <a:srgbClr val="66FFFF"/>
                </a:solidFill>
                <a:latin typeface="Saira Semi Condensed"/>
              </a:rPr>
              <a:t>Outline</a:t>
            </a:r>
            <a:endParaRPr lang="en-US" sz="5400" dirty="0">
              <a:solidFill>
                <a:srgbClr val="66FFFF"/>
              </a:solidFill>
              <a:latin typeface="Saira Semi Condensed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83783A-4C4A-5737-B401-BFC21FEE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2495"/>
            <a:ext cx="10972800" cy="37635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Trie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gì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CFFFF"/>
                </a:solidFill>
              </a:rPr>
              <a:t>Xây</a:t>
            </a:r>
            <a:r>
              <a:rPr lang="en-US" dirty="0">
                <a:solidFill>
                  <a:srgbClr val="CCFFFF"/>
                </a:solidFill>
              </a:rPr>
              <a:t> </a:t>
            </a:r>
            <a:r>
              <a:rPr lang="en-US" dirty="0" err="1">
                <a:solidFill>
                  <a:srgbClr val="CCFFFF"/>
                </a:solidFill>
              </a:rPr>
              <a:t>dựng</a:t>
            </a:r>
            <a:r>
              <a:rPr lang="en-US" dirty="0">
                <a:solidFill>
                  <a:srgbClr val="CCFFFF"/>
                </a:solidFill>
              </a:rPr>
              <a:t> </a:t>
            </a:r>
            <a:r>
              <a:rPr lang="en-US" dirty="0" err="1">
                <a:solidFill>
                  <a:srgbClr val="CCFFFF"/>
                </a:solidFill>
              </a:rPr>
              <a:t>cấu</a:t>
            </a:r>
            <a:r>
              <a:rPr lang="en-US" dirty="0">
                <a:solidFill>
                  <a:srgbClr val="CCFFFF"/>
                </a:solidFill>
              </a:rPr>
              <a:t> </a:t>
            </a:r>
            <a:r>
              <a:rPr lang="en-US" dirty="0" err="1">
                <a:solidFill>
                  <a:srgbClr val="CCFFFF"/>
                </a:solidFill>
              </a:rPr>
              <a:t>trúc</a:t>
            </a:r>
            <a:r>
              <a:rPr lang="en-US" dirty="0">
                <a:solidFill>
                  <a:srgbClr val="CCFFFF"/>
                </a:solidFill>
              </a:rPr>
              <a:t>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Thao </a:t>
            </a:r>
            <a:r>
              <a:rPr lang="en-US" dirty="0" err="1">
                <a:solidFill>
                  <a:schemeClr val="bg1"/>
                </a:solidFill>
              </a:rPr>
              <a:t>tác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(add/insert)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CFFFF"/>
                </a:solidFill>
              </a:rPr>
              <a:t>Thao </a:t>
            </a:r>
            <a:r>
              <a:rPr lang="en-US" dirty="0" err="1">
                <a:solidFill>
                  <a:srgbClr val="CCFFFF"/>
                </a:solidFill>
              </a:rPr>
              <a:t>tác</a:t>
            </a:r>
            <a:r>
              <a:rPr lang="en-US" dirty="0">
                <a:solidFill>
                  <a:srgbClr val="CCFFFF"/>
                </a:solidFill>
              </a:rPr>
              <a:t> </a:t>
            </a:r>
            <a:r>
              <a:rPr lang="en-US" dirty="0" err="1">
                <a:solidFill>
                  <a:srgbClr val="CCFFFF"/>
                </a:solidFill>
              </a:rPr>
              <a:t>Xoá</a:t>
            </a:r>
            <a:r>
              <a:rPr lang="en-US" dirty="0">
                <a:solidFill>
                  <a:srgbClr val="CCFFFF"/>
                </a:solidFill>
              </a:rPr>
              <a:t> (delete/remove)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Thao </a:t>
            </a:r>
            <a:r>
              <a:rPr lang="en-US" dirty="0" err="1">
                <a:solidFill>
                  <a:schemeClr val="bg1"/>
                </a:solidFill>
              </a:rPr>
              <a:t>tác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Tìm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kiếm</a:t>
            </a:r>
            <a:r>
              <a:rPr lang="en-US" dirty="0">
                <a:solidFill>
                  <a:schemeClr val="bg1"/>
                </a:solidFill>
              </a:rPr>
              <a:t> (search/find)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CFFFF"/>
                </a:solidFill>
              </a:rPr>
              <a:t>Bonus – </a:t>
            </a:r>
            <a:r>
              <a:rPr lang="en-US" dirty="0" err="1">
                <a:solidFill>
                  <a:srgbClr val="CCFFFF"/>
                </a:solidFill>
              </a:rPr>
              <a:t>Cài</a:t>
            </a:r>
            <a:r>
              <a:rPr lang="en-US" dirty="0">
                <a:solidFill>
                  <a:srgbClr val="CCFFFF"/>
                </a:solidFill>
              </a:rPr>
              <a:t> </a:t>
            </a:r>
            <a:r>
              <a:rPr lang="en-US" dirty="0" err="1">
                <a:solidFill>
                  <a:srgbClr val="CCFFFF"/>
                </a:solidFill>
              </a:rPr>
              <a:t>đặt</a:t>
            </a:r>
            <a:r>
              <a:rPr lang="en-US" dirty="0">
                <a:solidFill>
                  <a:srgbClr val="CCFFFF"/>
                </a:solidFill>
              </a:rPr>
              <a:t> </a:t>
            </a:r>
            <a:r>
              <a:rPr lang="en-US" dirty="0" err="1">
                <a:solidFill>
                  <a:srgbClr val="CCFFFF"/>
                </a:solidFill>
              </a:rPr>
              <a:t>Trie</a:t>
            </a:r>
            <a:r>
              <a:rPr lang="en-US" dirty="0">
                <a:solidFill>
                  <a:srgbClr val="CCFFFF"/>
                </a:solidFill>
              </a:rPr>
              <a:t> </a:t>
            </a:r>
            <a:r>
              <a:rPr lang="en-US" dirty="0" err="1">
                <a:solidFill>
                  <a:srgbClr val="CCFFFF"/>
                </a:solidFill>
              </a:rPr>
              <a:t>bằng</a:t>
            </a:r>
            <a:r>
              <a:rPr lang="en-US" dirty="0">
                <a:solidFill>
                  <a:srgbClr val="CCFFFF"/>
                </a:solidFill>
              </a:rPr>
              <a:t> </a:t>
            </a:r>
            <a:r>
              <a:rPr lang="en-US" dirty="0" err="1">
                <a:solidFill>
                  <a:srgbClr val="CCFFFF"/>
                </a:solidFill>
              </a:rPr>
              <a:t>mảng</a:t>
            </a:r>
            <a:r>
              <a:rPr lang="en-US" dirty="0">
                <a:solidFill>
                  <a:srgbClr val="CC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1600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C3A5-3ED6-A81F-EC87-0D4C25C11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7241"/>
            <a:ext cx="5384800" cy="434892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“BIRD”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8FC3B8-B650-8D46-35B6-265BBCDAE74A}"/>
              </a:ext>
            </a:extLst>
          </p:cNvPr>
          <p:cNvSpPr/>
          <p:nvPr/>
        </p:nvSpPr>
        <p:spPr>
          <a:xfrm>
            <a:off x="5105400" y="15050941"/>
            <a:ext cx="4648200" cy="1660942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F73B5C-A19A-3690-EB62-4055552A863D}"/>
              </a:ext>
            </a:extLst>
          </p:cNvPr>
          <p:cNvSpPr/>
          <p:nvPr/>
        </p:nvSpPr>
        <p:spPr>
          <a:xfrm>
            <a:off x="6162646" y="-6692503"/>
            <a:ext cx="4648200" cy="1660942"/>
          </a:xfrm>
          <a:prstGeom prst="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C86C90-AF56-CBFD-C088-EBF2F6ECFCEE}"/>
              </a:ext>
            </a:extLst>
          </p:cNvPr>
          <p:cNvSpPr/>
          <p:nvPr/>
        </p:nvSpPr>
        <p:spPr>
          <a:xfrm>
            <a:off x="3048000" y="-5791200"/>
            <a:ext cx="1371600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 object dimension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3005C4-0E8B-4651-60E9-0DFF2D6FD50B}"/>
              </a:ext>
            </a:extLst>
          </p:cNvPr>
          <p:cNvSpPr/>
          <p:nvPr/>
        </p:nvSpPr>
        <p:spPr>
          <a:xfrm>
            <a:off x="8324320" y="-4871579"/>
            <a:ext cx="1143000" cy="8001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BAED6C-4D9F-81C9-4E57-ECF427438361}"/>
              </a:ext>
            </a:extLst>
          </p:cNvPr>
          <p:cNvSpPr/>
          <p:nvPr/>
        </p:nvSpPr>
        <p:spPr>
          <a:xfrm>
            <a:off x="-10591800" y="8101471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Insert seam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D4882A-5315-12C8-EF63-290CC5BD604F}"/>
              </a:ext>
            </a:extLst>
          </p:cNvPr>
          <p:cNvSpPr/>
          <p:nvPr/>
        </p:nvSpPr>
        <p:spPr>
          <a:xfrm>
            <a:off x="15849600" y="10590390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A198E2F7-0511-EBB8-CE7F-B68AEDEA78ED}"/>
              </a:ext>
            </a:extLst>
          </p:cNvPr>
          <p:cNvSpPr/>
          <p:nvPr/>
        </p:nvSpPr>
        <p:spPr>
          <a:xfrm>
            <a:off x="-4114800" y="14168291"/>
            <a:ext cx="1752600" cy="857250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34471D7-560C-8077-3E8E-CE46DAD257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419600" y="-5334000"/>
            <a:ext cx="3904720" cy="86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A76B51-8DE9-38B6-7E5B-78A8EDC55440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16992600" y="10990440"/>
            <a:ext cx="495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E7BB5FF-74E9-DD37-4D60-82E9BC72073D}"/>
              </a:ext>
            </a:extLst>
          </p:cNvPr>
          <p:cNvSpPr txBox="1"/>
          <p:nvPr/>
        </p:nvSpPr>
        <p:spPr>
          <a:xfrm>
            <a:off x="7115175" y="16402925"/>
            <a:ext cx="25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Regain original size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11F117E-9CA1-5D9A-5126-864D3A0C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77081"/>
            <a:ext cx="1051560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66FFFF"/>
                </a:solidFill>
              </a:rPr>
              <a:t>Thêm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một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vào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cây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7AD5ED-0BED-B792-7B5A-7DE79264587E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5B1E07-7849-4D4D-EE5B-91FB73B74D31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9E204F-DE0B-D241-17A2-E5386530328B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BBD109-6C66-93F7-E703-419C51FEAC7D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2FC285-4DAD-5590-967B-ADB9327DE380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E4B024-5173-99BF-1FB2-D803181746CD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364083-40F8-089F-0A7E-E3B944DF1EC8}"/>
              </a:ext>
            </a:extLst>
          </p:cNvPr>
          <p:cNvCxnSpPr>
            <a:cxnSpLocks/>
            <a:stCxn id="15" idx="0"/>
            <a:endCxn id="11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5E68264-D62B-2433-04D5-35FF7155E4BB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F357F9-2309-B34E-7FC5-803A0E0263E0}"/>
              </a:ext>
            </a:extLst>
          </p:cNvPr>
          <p:cNvCxnSpPr>
            <a:cxnSpLocks/>
            <a:stCxn id="29" idx="0"/>
            <a:endCxn id="15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D9F441B3-D607-3E63-7BA5-5795AE217B8E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</a:rPr>
              <a:t>BEAR</a:t>
            </a:r>
          </a:p>
        </p:txBody>
      </p:sp>
      <p:graphicFrame>
        <p:nvGraphicFramePr>
          <p:cNvPr id="123" name="Table 123">
            <a:extLst>
              <a:ext uri="{FF2B5EF4-FFF2-40B4-BE49-F238E27FC236}">
                <a16:creationId xmlns:a16="http://schemas.microsoft.com/office/drawing/2014/main" id="{7406B290-EB13-3778-8352-059F2A50B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95779"/>
              </p:ext>
            </p:extLst>
          </p:nvPr>
        </p:nvGraphicFramePr>
        <p:xfrm>
          <a:off x="1061092" y="2381944"/>
          <a:ext cx="1986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27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2566296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137" name="Oval 136">
            <a:extLst>
              <a:ext uri="{FF2B5EF4-FFF2-40B4-BE49-F238E27FC236}">
                <a16:creationId xmlns:a16="http://schemas.microsoft.com/office/drawing/2014/main" id="{FCB747E5-4F52-9DDC-DF88-74ED13C4E927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E6476CC-2ECA-BC3A-3D42-57444DFC029D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DE61667-D30A-0522-6DBD-B67A8E1C403B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D404380-2A30-03E4-9C09-9F373AD99655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E47FD26-CB6A-608A-2C3A-6EBB7DC307DD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152" name="Text Placeholder 1">
            <a:extLst>
              <a:ext uri="{FF2B5EF4-FFF2-40B4-BE49-F238E27FC236}">
                <a16:creationId xmlns:a16="http://schemas.microsoft.com/office/drawing/2014/main" id="{41072CF9-782E-F5D9-92C1-93CA3B49991A}"/>
              </a:ext>
            </a:extLst>
          </p:cNvPr>
          <p:cNvSpPr txBox="1">
            <a:spLocks/>
          </p:cNvSpPr>
          <p:nvPr/>
        </p:nvSpPr>
        <p:spPr bwMode="auto">
          <a:xfrm>
            <a:off x="1061092" y="5094629"/>
            <a:ext cx="5644508" cy="11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kern="0" dirty="0" err="1">
                <a:solidFill>
                  <a:schemeClr val="bg1"/>
                </a:solidFill>
              </a:rPr>
              <a:t>Nguyên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tắc</a:t>
            </a:r>
            <a:r>
              <a:rPr lang="en-US" sz="1800" kern="0" dirty="0">
                <a:solidFill>
                  <a:schemeClr val="bg1"/>
                </a:solidFill>
              </a:rPr>
              <a:t>: 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Tận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dụng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đi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đã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có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sẵn</a:t>
            </a:r>
            <a:r>
              <a:rPr lang="en-US" sz="1800" kern="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Chỉ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mở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tạo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mới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khi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cần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thiết</a:t>
            </a:r>
            <a:r>
              <a:rPr lang="en-US" sz="1800" kern="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54" name="Arrow: Up 153">
            <a:extLst>
              <a:ext uri="{FF2B5EF4-FFF2-40B4-BE49-F238E27FC236}">
                <a16:creationId xmlns:a16="http://schemas.microsoft.com/office/drawing/2014/main" id="{0B6C3E5A-4A7E-1969-6FE8-1AA0598F40ED}"/>
              </a:ext>
            </a:extLst>
          </p:cNvPr>
          <p:cNvSpPr/>
          <p:nvPr/>
        </p:nvSpPr>
        <p:spPr>
          <a:xfrm>
            <a:off x="1143000" y="2948231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6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44444E-6 L 0.04375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2E7941-6447-0B35-4177-BE93A48E762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C3A5-3ED6-A81F-EC87-0D4C25C11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7241"/>
            <a:ext cx="5384800" cy="434892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“BIRD”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8FC3B8-B650-8D46-35B6-265BBCDAE74A}"/>
              </a:ext>
            </a:extLst>
          </p:cNvPr>
          <p:cNvSpPr/>
          <p:nvPr/>
        </p:nvSpPr>
        <p:spPr>
          <a:xfrm>
            <a:off x="5105400" y="15050941"/>
            <a:ext cx="4648200" cy="1660942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F73B5C-A19A-3690-EB62-4055552A863D}"/>
              </a:ext>
            </a:extLst>
          </p:cNvPr>
          <p:cNvSpPr/>
          <p:nvPr/>
        </p:nvSpPr>
        <p:spPr>
          <a:xfrm>
            <a:off x="6162646" y="-6692503"/>
            <a:ext cx="4648200" cy="1660942"/>
          </a:xfrm>
          <a:prstGeom prst="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C86C90-AF56-CBFD-C088-EBF2F6ECFCEE}"/>
              </a:ext>
            </a:extLst>
          </p:cNvPr>
          <p:cNvSpPr/>
          <p:nvPr/>
        </p:nvSpPr>
        <p:spPr>
          <a:xfrm>
            <a:off x="3048000" y="-5791200"/>
            <a:ext cx="1371600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 object dimension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3005C4-0E8B-4651-60E9-0DFF2D6FD50B}"/>
              </a:ext>
            </a:extLst>
          </p:cNvPr>
          <p:cNvSpPr/>
          <p:nvPr/>
        </p:nvSpPr>
        <p:spPr>
          <a:xfrm>
            <a:off x="8324320" y="-4871579"/>
            <a:ext cx="1143000" cy="8001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BAED6C-4D9F-81C9-4E57-ECF427438361}"/>
              </a:ext>
            </a:extLst>
          </p:cNvPr>
          <p:cNvSpPr/>
          <p:nvPr/>
        </p:nvSpPr>
        <p:spPr>
          <a:xfrm>
            <a:off x="-10591800" y="8101471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Insert seam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D4882A-5315-12C8-EF63-290CC5BD604F}"/>
              </a:ext>
            </a:extLst>
          </p:cNvPr>
          <p:cNvSpPr/>
          <p:nvPr/>
        </p:nvSpPr>
        <p:spPr>
          <a:xfrm>
            <a:off x="15849600" y="10590390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A198E2F7-0511-EBB8-CE7F-B68AEDEA78ED}"/>
              </a:ext>
            </a:extLst>
          </p:cNvPr>
          <p:cNvSpPr/>
          <p:nvPr/>
        </p:nvSpPr>
        <p:spPr>
          <a:xfrm>
            <a:off x="-4114800" y="14168291"/>
            <a:ext cx="1752600" cy="857250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34471D7-560C-8077-3E8E-CE46DAD257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419600" y="-5334000"/>
            <a:ext cx="3904720" cy="86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A76B51-8DE9-38B6-7E5B-78A8EDC55440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16992600" y="10990440"/>
            <a:ext cx="495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E7BB5FF-74E9-DD37-4D60-82E9BC72073D}"/>
              </a:ext>
            </a:extLst>
          </p:cNvPr>
          <p:cNvSpPr txBox="1"/>
          <p:nvPr/>
        </p:nvSpPr>
        <p:spPr>
          <a:xfrm>
            <a:off x="7115175" y="16402925"/>
            <a:ext cx="25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Regain original size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11F117E-9CA1-5D9A-5126-864D3A0C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77081"/>
            <a:ext cx="1051560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66FFFF"/>
                </a:solidFill>
              </a:rPr>
              <a:t>Thêm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một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vào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cây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7AD5ED-0BED-B792-7B5A-7DE79264587E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5B1E07-7849-4D4D-EE5B-91FB73B74D31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9E204F-DE0B-D241-17A2-E5386530328B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7FB47-9245-4461-8D65-7B985AC7CF9B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BBD109-6C66-93F7-E703-419C51FEAC7D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2FC285-4DAD-5590-967B-ADB9327DE380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E4B024-5173-99BF-1FB2-D803181746CD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364083-40F8-089F-0A7E-E3B944DF1EC8}"/>
              </a:ext>
            </a:extLst>
          </p:cNvPr>
          <p:cNvCxnSpPr>
            <a:cxnSpLocks/>
            <a:stCxn id="15" idx="0"/>
            <a:endCxn id="11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5E68264-D62B-2433-04D5-35FF7155E4BB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F357F9-2309-B34E-7FC5-803A0E0263E0}"/>
              </a:ext>
            </a:extLst>
          </p:cNvPr>
          <p:cNvCxnSpPr>
            <a:cxnSpLocks/>
            <a:stCxn id="29" idx="0"/>
            <a:endCxn id="15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D9F441B3-D607-3E63-7BA5-5795AE217B8E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</a:rPr>
              <a:t>BEAR</a:t>
            </a:r>
          </a:p>
        </p:txBody>
      </p:sp>
      <p:graphicFrame>
        <p:nvGraphicFramePr>
          <p:cNvPr id="123" name="Table 123">
            <a:extLst>
              <a:ext uri="{FF2B5EF4-FFF2-40B4-BE49-F238E27FC236}">
                <a16:creationId xmlns:a16="http://schemas.microsoft.com/office/drawing/2014/main" id="{7406B290-EB13-3778-8352-059F2A50B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511721"/>
              </p:ext>
            </p:extLst>
          </p:nvPr>
        </p:nvGraphicFramePr>
        <p:xfrm>
          <a:off x="1061092" y="2381944"/>
          <a:ext cx="1986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27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2566296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137" name="Oval 136">
            <a:extLst>
              <a:ext uri="{FF2B5EF4-FFF2-40B4-BE49-F238E27FC236}">
                <a16:creationId xmlns:a16="http://schemas.microsoft.com/office/drawing/2014/main" id="{FCB747E5-4F52-9DDC-DF88-74ED13C4E927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E6476CC-2ECA-BC3A-3D42-57444DFC029D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DE61667-D30A-0522-6DBD-B67A8E1C403B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D404380-2A30-03E4-9C09-9F373AD99655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E47FD26-CB6A-608A-2C3A-6EBB7DC307DD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152" name="Text Placeholder 1">
            <a:extLst>
              <a:ext uri="{FF2B5EF4-FFF2-40B4-BE49-F238E27FC236}">
                <a16:creationId xmlns:a16="http://schemas.microsoft.com/office/drawing/2014/main" id="{41072CF9-782E-F5D9-92C1-93CA3B49991A}"/>
              </a:ext>
            </a:extLst>
          </p:cNvPr>
          <p:cNvSpPr txBox="1">
            <a:spLocks/>
          </p:cNvSpPr>
          <p:nvPr/>
        </p:nvSpPr>
        <p:spPr bwMode="auto">
          <a:xfrm>
            <a:off x="1061092" y="5094629"/>
            <a:ext cx="5644508" cy="11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kern="0" dirty="0" err="1">
                <a:solidFill>
                  <a:schemeClr val="bg1"/>
                </a:solidFill>
              </a:rPr>
              <a:t>Nguyên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tắc</a:t>
            </a:r>
            <a:r>
              <a:rPr lang="en-US" sz="1800" kern="0" dirty="0">
                <a:solidFill>
                  <a:schemeClr val="bg1"/>
                </a:solidFill>
              </a:rPr>
              <a:t>: 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Tận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dụng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đi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đã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có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sẵn</a:t>
            </a:r>
            <a:r>
              <a:rPr lang="en-US" sz="1800" kern="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Chỉ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mở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tạo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mới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khi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cần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thiết</a:t>
            </a:r>
            <a:r>
              <a:rPr lang="en-US" sz="1800" kern="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54" name="Arrow: Up 153">
            <a:extLst>
              <a:ext uri="{FF2B5EF4-FFF2-40B4-BE49-F238E27FC236}">
                <a16:creationId xmlns:a16="http://schemas.microsoft.com/office/drawing/2014/main" id="{0B6C3E5A-4A7E-1969-6FE8-1AA0598F40ED}"/>
              </a:ext>
            </a:extLst>
          </p:cNvPr>
          <p:cNvSpPr/>
          <p:nvPr/>
        </p:nvSpPr>
        <p:spPr>
          <a:xfrm>
            <a:off x="1676400" y="2948231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68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2E7941-6447-0B35-4177-BE93A48E762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C3A5-3ED6-A81F-EC87-0D4C25C11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7241"/>
            <a:ext cx="5384800" cy="434892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“BIRD”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8FC3B8-B650-8D46-35B6-265BBCDAE74A}"/>
              </a:ext>
            </a:extLst>
          </p:cNvPr>
          <p:cNvSpPr/>
          <p:nvPr/>
        </p:nvSpPr>
        <p:spPr>
          <a:xfrm>
            <a:off x="5105400" y="15050941"/>
            <a:ext cx="4648200" cy="1660942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F73B5C-A19A-3690-EB62-4055552A863D}"/>
              </a:ext>
            </a:extLst>
          </p:cNvPr>
          <p:cNvSpPr/>
          <p:nvPr/>
        </p:nvSpPr>
        <p:spPr>
          <a:xfrm>
            <a:off x="6162646" y="-6692503"/>
            <a:ext cx="4648200" cy="1660942"/>
          </a:xfrm>
          <a:prstGeom prst="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C86C90-AF56-CBFD-C088-EBF2F6ECFCEE}"/>
              </a:ext>
            </a:extLst>
          </p:cNvPr>
          <p:cNvSpPr/>
          <p:nvPr/>
        </p:nvSpPr>
        <p:spPr>
          <a:xfrm>
            <a:off x="3048000" y="-5791200"/>
            <a:ext cx="1371600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 object dimension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3005C4-0E8B-4651-60E9-0DFF2D6FD50B}"/>
              </a:ext>
            </a:extLst>
          </p:cNvPr>
          <p:cNvSpPr/>
          <p:nvPr/>
        </p:nvSpPr>
        <p:spPr>
          <a:xfrm>
            <a:off x="8324320" y="-4871579"/>
            <a:ext cx="1143000" cy="8001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BAED6C-4D9F-81C9-4E57-ECF427438361}"/>
              </a:ext>
            </a:extLst>
          </p:cNvPr>
          <p:cNvSpPr/>
          <p:nvPr/>
        </p:nvSpPr>
        <p:spPr>
          <a:xfrm>
            <a:off x="-10591800" y="8101471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Insert seam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D4882A-5315-12C8-EF63-290CC5BD604F}"/>
              </a:ext>
            </a:extLst>
          </p:cNvPr>
          <p:cNvSpPr/>
          <p:nvPr/>
        </p:nvSpPr>
        <p:spPr>
          <a:xfrm>
            <a:off x="15849600" y="10590390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A198E2F7-0511-EBB8-CE7F-B68AEDEA78ED}"/>
              </a:ext>
            </a:extLst>
          </p:cNvPr>
          <p:cNvSpPr/>
          <p:nvPr/>
        </p:nvSpPr>
        <p:spPr>
          <a:xfrm>
            <a:off x="-4114800" y="14168291"/>
            <a:ext cx="1752600" cy="857250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34471D7-560C-8077-3E8E-CE46DAD257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419600" y="-5334000"/>
            <a:ext cx="3904720" cy="86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A76B51-8DE9-38B6-7E5B-78A8EDC55440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16992600" y="10990440"/>
            <a:ext cx="495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E7BB5FF-74E9-DD37-4D60-82E9BC72073D}"/>
              </a:ext>
            </a:extLst>
          </p:cNvPr>
          <p:cNvSpPr txBox="1"/>
          <p:nvPr/>
        </p:nvSpPr>
        <p:spPr>
          <a:xfrm>
            <a:off x="7115175" y="16402925"/>
            <a:ext cx="25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Regain original size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11F117E-9CA1-5D9A-5126-864D3A0C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77081"/>
            <a:ext cx="1051560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66FFFF"/>
                </a:solidFill>
              </a:rPr>
              <a:t>Thêm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một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vào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cây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7AD5ED-0BED-B792-7B5A-7DE79264587E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5B1E07-7849-4D4D-EE5B-91FB73B74D31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9E204F-DE0B-D241-17A2-E5386530328B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7FB47-9245-4461-8D65-7B985AC7CF9B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BBD109-6C66-93F7-E703-419C51FEAC7D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2FC285-4DAD-5590-967B-ADB9327DE380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E4B024-5173-99BF-1FB2-D803181746CD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364083-40F8-089F-0A7E-E3B944DF1EC8}"/>
              </a:ext>
            </a:extLst>
          </p:cNvPr>
          <p:cNvCxnSpPr>
            <a:cxnSpLocks/>
            <a:stCxn id="15" idx="0"/>
            <a:endCxn id="11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5E68264-D62B-2433-04D5-35FF7155E4BB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F357F9-2309-B34E-7FC5-803A0E0263E0}"/>
              </a:ext>
            </a:extLst>
          </p:cNvPr>
          <p:cNvCxnSpPr>
            <a:cxnSpLocks/>
            <a:stCxn id="29" idx="0"/>
            <a:endCxn id="15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D9F441B3-D607-3E63-7BA5-5795AE217B8E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</a:rPr>
              <a:t>BEAR</a:t>
            </a:r>
          </a:p>
        </p:txBody>
      </p:sp>
      <p:graphicFrame>
        <p:nvGraphicFramePr>
          <p:cNvPr id="123" name="Table 123">
            <a:extLst>
              <a:ext uri="{FF2B5EF4-FFF2-40B4-BE49-F238E27FC236}">
                <a16:creationId xmlns:a16="http://schemas.microsoft.com/office/drawing/2014/main" id="{7406B290-EB13-3778-8352-059F2A50B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43606"/>
              </p:ext>
            </p:extLst>
          </p:nvPr>
        </p:nvGraphicFramePr>
        <p:xfrm>
          <a:off x="1061092" y="2381944"/>
          <a:ext cx="1986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27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2566296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137" name="Oval 136">
            <a:extLst>
              <a:ext uri="{FF2B5EF4-FFF2-40B4-BE49-F238E27FC236}">
                <a16:creationId xmlns:a16="http://schemas.microsoft.com/office/drawing/2014/main" id="{FCB747E5-4F52-9DDC-DF88-74ED13C4E927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E6476CC-2ECA-BC3A-3D42-57444DFC029D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DE61667-D30A-0522-6DBD-B67A8E1C403B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D404380-2A30-03E4-9C09-9F373AD99655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E47FD26-CB6A-608A-2C3A-6EBB7DC307DD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152" name="Text Placeholder 1">
            <a:extLst>
              <a:ext uri="{FF2B5EF4-FFF2-40B4-BE49-F238E27FC236}">
                <a16:creationId xmlns:a16="http://schemas.microsoft.com/office/drawing/2014/main" id="{41072CF9-782E-F5D9-92C1-93CA3B49991A}"/>
              </a:ext>
            </a:extLst>
          </p:cNvPr>
          <p:cNvSpPr txBox="1">
            <a:spLocks/>
          </p:cNvSpPr>
          <p:nvPr/>
        </p:nvSpPr>
        <p:spPr bwMode="auto">
          <a:xfrm>
            <a:off x="1061092" y="5094629"/>
            <a:ext cx="5644508" cy="11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kern="0" dirty="0" err="1">
                <a:solidFill>
                  <a:schemeClr val="bg1"/>
                </a:solidFill>
              </a:rPr>
              <a:t>Nguyên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tắc</a:t>
            </a:r>
            <a:r>
              <a:rPr lang="en-US" sz="1800" kern="0" dirty="0">
                <a:solidFill>
                  <a:schemeClr val="bg1"/>
                </a:solidFill>
              </a:rPr>
              <a:t>: 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Tận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dụng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đi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đã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có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sẵn</a:t>
            </a:r>
            <a:r>
              <a:rPr lang="en-US" sz="1800" kern="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Chỉ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mở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tạo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mới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khi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cần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thiết</a:t>
            </a:r>
            <a:r>
              <a:rPr lang="en-US" sz="1800" kern="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54" name="Arrow: Up 153">
            <a:extLst>
              <a:ext uri="{FF2B5EF4-FFF2-40B4-BE49-F238E27FC236}">
                <a16:creationId xmlns:a16="http://schemas.microsoft.com/office/drawing/2014/main" id="{0B6C3E5A-4A7E-1969-6FE8-1AA0598F40ED}"/>
              </a:ext>
            </a:extLst>
          </p:cNvPr>
          <p:cNvSpPr/>
          <p:nvPr/>
        </p:nvSpPr>
        <p:spPr>
          <a:xfrm>
            <a:off x="1676400" y="2948231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71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0.0375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2E7941-6447-0B35-4177-BE93A48E762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C3A5-3ED6-A81F-EC87-0D4C25C11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7241"/>
            <a:ext cx="5384800" cy="434892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“BIRD”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8FC3B8-B650-8D46-35B6-265BBCDAE74A}"/>
              </a:ext>
            </a:extLst>
          </p:cNvPr>
          <p:cNvSpPr/>
          <p:nvPr/>
        </p:nvSpPr>
        <p:spPr>
          <a:xfrm>
            <a:off x="5105400" y="15050941"/>
            <a:ext cx="4648200" cy="1660942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F73B5C-A19A-3690-EB62-4055552A863D}"/>
              </a:ext>
            </a:extLst>
          </p:cNvPr>
          <p:cNvSpPr/>
          <p:nvPr/>
        </p:nvSpPr>
        <p:spPr>
          <a:xfrm>
            <a:off x="6162646" y="-6692503"/>
            <a:ext cx="4648200" cy="1660942"/>
          </a:xfrm>
          <a:prstGeom prst="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C86C90-AF56-CBFD-C088-EBF2F6ECFCEE}"/>
              </a:ext>
            </a:extLst>
          </p:cNvPr>
          <p:cNvSpPr/>
          <p:nvPr/>
        </p:nvSpPr>
        <p:spPr>
          <a:xfrm>
            <a:off x="3048000" y="-5791200"/>
            <a:ext cx="1371600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 object dimension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3005C4-0E8B-4651-60E9-0DFF2D6FD50B}"/>
              </a:ext>
            </a:extLst>
          </p:cNvPr>
          <p:cNvSpPr/>
          <p:nvPr/>
        </p:nvSpPr>
        <p:spPr>
          <a:xfrm>
            <a:off x="8324320" y="-4871579"/>
            <a:ext cx="1143000" cy="8001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BAED6C-4D9F-81C9-4E57-ECF427438361}"/>
              </a:ext>
            </a:extLst>
          </p:cNvPr>
          <p:cNvSpPr/>
          <p:nvPr/>
        </p:nvSpPr>
        <p:spPr>
          <a:xfrm>
            <a:off x="-10591800" y="8101471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Insert seam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D4882A-5315-12C8-EF63-290CC5BD604F}"/>
              </a:ext>
            </a:extLst>
          </p:cNvPr>
          <p:cNvSpPr/>
          <p:nvPr/>
        </p:nvSpPr>
        <p:spPr>
          <a:xfrm>
            <a:off x="15849600" y="10590390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A198E2F7-0511-EBB8-CE7F-B68AEDEA78ED}"/>
              </a:ext>
            </a:extLst>
          </p:cNvPr>
          <p:cNvSpPr/>
          <p:nvPr/>
        </p:nvSpPr>
        <p:spPr>
          <a:xfrm>
            <a:off x="-4114800" y="14168291"/>
            <a:ext cx="1752600" cy="857250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34471D7-560C-8077-3E8E-CE46DAD257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419600" y="-5334000"/>
            <a:ext cx="3904720" cy="86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A76B51-8DE9-38B6-7E5B-78A8EDC55440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16992600" y="10990440"/>
            <a:ext cx="495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E7BB5FF-74E9-DD37-4D60-82E9BC72073D}"/>
              </a:ext>
            </a:extLst>
          </p:cNvPr>
          <p:cNvSpPr txBox="1"/>
          <p:nvPr/>
        </p:nvSpPr>
        <p:spPr>
          <a:xfrm>
            <a:off x="7115175" y="16402925"/>
            <a:ext cx="25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Regain original size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11F117E-9CA1-5D9A-5126-864D3A0C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77081"/>
            <a:ext cx="1051560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66FFFF"/>
                </a:solidFill>
              </a:rPr>
              <a:t>Thêm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một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vào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cây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7AD5ED-0BED-B792-7B5A-7DE79264587E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5B1E07-7849-4D4D-EE5B-91FB73B74D31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9E204F-DE0B-D241-17A2-E5386530328B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7FB47-9245-4461-8D65-7B985AC7CF9B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BBD109-6C66-93F7-E703-419C51FEAC7D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2FC285-4DAD-5590-967B-ADB9327DE380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E4B024-5173-99BF-1FB2-D803181746CD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364083-40F8-089F-0A7E-E3B944DF1EC8}"/>
              </a:ext>
            </a:extLst>
          </p:cNvPr>
          <p:cNvCxnSpPr>
            <a:cxnSpLocks/>
            <a:stCxn id="15" idx="0"/>
            <a:endCxn id="11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5E68264-D62B-2433-04D5-35FF7155E4BB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F357F9-2309-B34E-7FC5-803A0E0263E0}"/>
              </a:ext>
            </a:extLst>
          </p:cNvPr>
          <p:cNvCxnSpPr>
            <a:cxnSpLocks/>
            <a:stCxn id="29" idx="0"/>
            <a:endCxn id="15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D9F441B3-D607-3E63-7BA5-5795AE217B8E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</a:rPr>
              <a:t>BEAR</a:t>
            </a:r>
          </a:p>
        </p:txBody>
      </p:sp>
      <p:graphicFrame>
        <p:nvGraphicFramePr>
          <p:cNvPr id="123" name="Table 123">
            <a:extLst>
              <a:ext uri="{FF2B5EF4-FFF2-40B4-BE49-F238E27FC236}">
                <a16:creationId xmlns:a16="http://schemas.microsoft.com/office/drawing/2014/main" id="{7406B290-EB13-3778-8352-059F2A50B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04708"/>
              </p:ext>
            </p:extLst>
          </p:nvPr>
        </p:nvGraphicFramePr>
        <p:xfrm>
          <a:off x="1061092" y="2381944"/>
          <a:ext cx="1986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27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2566296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137" name="Oval 136">
            <a:extLst>
              <a:ext uri="{FF2B5EF4-FFF2-40B4-BE49-F238E27FC236}">
                <a16:creationId xmlns:a16="http://schemas.microsoft.com/office/drawing/2014/main" id="{FCB747E5-4F52-9DDC-DF88-74ED13C4E927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E6476CC-2ECA-BC3A-3D42-57444DFC029D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DE61667-D30A-0522-6DBD-B67A8E1C403B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D404380-2A30-03E4-9C09-9F373AD99655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E47FD26-CB6A-608A-2C3A-6EBB7DC307DD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152" name="Text Placeholder 1">
            <a:extLst>
              <a:ext uri="{FF2B5EF4-FFF2-40B4-BE49-F238E27FC236}">
                <a16:creationId xmlns:a16="http://schemas.microsoft.com/office/drawing/2014/main" id="{41072CF9-782E-F5D9-92C1-93CA3B49991A}"/>
              </a:ext>
            </a:extLst>
          </p:cNvPr>
          <p:cNvSpPr txBox="1">
            <a:spLocks/>
          </p:cNvSpPr>
          <p:nvPr/>
        </p:nvSpPr>
        <p:spPr bwMode="auto">
          <a:xfrm>
            <a:off x="1061092" y="5094629"/>
            <a:ext cx="5644508" cy="11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kern="0" dirty="0" err="1">
                <a:solidFill>
                  <a:schemeClr val="bg1"/>
                </a:solidFill>
              </a:rPr>
              <a:t>Nguyên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tắc</a:t>
            </a:r>
            <a:r>
              <a:rPr lang="en-US" sz="1800" kern="0" dirty="0">
                <a:solidFill>
                  <a:schemeClr val="bg1"/>
                </a:solidFill>
              </a:rPr>
              <a:t>: 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Tận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dụng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đi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đã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có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sẵn</a:t>
            </a:r>
            <a:r>
              <a:rPr lang="en-US" sz="1800" kern="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Chỉ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mở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tạo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mới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khi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cần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thiết</a:t>
            </a:r>
            <a:r>
              <a:rPr lang="en-US" sz="1800" kern="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54" name="Arrow: Up 153">
            <a:extLst>
              <a:ext uri="{FF2B5EF4-FFF2-40B4-BE49-F238E27FC236}">
                <a16:creationId xmlns:a16="http://schemas.microsoft.com/office/drawing/2014/main" id="{0B6C3E5A-4A7E-1969-6FE8-1AA0598F40ED}"/>
              </a:ext>
            </a:extLst>
          </p:cNvPr>
          <p:cNvSpPr/>
          <p:nvPr/>
        </p:nvSpPr>
        <p:spPr>
          <a:xfrm>
            <a:off x="2133600" y="2948231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CC6B9DA-7E6B-F588-BBA2-35AE4077B435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A38A37-E03C-42A4-A9E8-D0A4CC190F33}"/>
              </a:ext>
            </a:extLst>
          </p:cNvPr>
          <p:cNvCxnSpPr>
            <a:cxnSpLocks/>
            <a:stCxn id="2" idx="0"/>
            <a:endCxn id="12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21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2E7941-6447-0B35-4177-BE93A48E762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C3A5-3ED6-A81F-EC87-0D4C25C11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7241"/>
            <a:ext cx="5384800" cy="434892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“BIRD”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8FC3B8-B650-8D46-35B6-265BBCDAE74A}"/>
              </a:ext>
            </a:extLst>
          </p:cNvPr>
          <p:cNvSpPr/>
          <p:nvPr/>
        </p:nvSpPr>
        <p:spPr>
          <a:xfrm>
            <a:off x="5105400" y="15050941"/>
            <a:ext cx="4648200" cy="1660942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F73B5C-A19A-3690-EB62-4055552A863D}"/>
              </a:ext>
            </a:extLst>
          </p:cNvPr>
          <p:cNvSpPr/>
          <p:nvPr/>
        </p:nvSpPr>
        <p:spPr>
          <a:xfrm>
            <a:off x="6162646" y="-6692503"/>
            <a:ext cx="4648200" cy="1660942"/>
          </a:xfrm>
          <a:prstGeom prst="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C86C90-AF56-CBFD-C088-EBF2F6ECFCEE}"/>
              </a:ext>
            </a:extLst>
          </p:cNvPr>
          <p:cNvSpPr/>
          <p:nvPr/>
        </p:nvSpPr>
        <p:spPr>
          <a:xfrm>
            <a:off x="3048000" y="-5791200"/>
            <a:ext cx="1371600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 object dimension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3005C4-0E8B-4651-60E9-0DFF2D6FD50B}"/>
              </a:ext>
            </a:extLst>
          </p:cNvPr>
          <p:cNvSpPr/>
          <p:nvPr/>
        </p:nvSpPr>
        <p:spPr>
          <a:xfrm>
            <a:off x="8324320" y="-4871579"/>
            <a:ext cx="1143000" cy="8001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BAED6C-4D9F-81C9-4E57-ECF427438361}"/>
              </a:ext>
            </a:extLst>
          </p:cNvPr>
          <p:cNvSpPr/>
          <p:nvPr/>
        </p:nvSpPr>
        <p:spPr>
          <a:xfrm>
            <a:off x="-10591800" y="8101471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Insert seam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D4882A-5315-12C8-EF63-290CC5BD604F}"/>
              </a:ext>
            </a:extLst>
          </p:cNvPr>
          <p:cNvSpPr/>
          <p:nvPr/>
        </p:nvSpPr>
        <p:spPr>
          <a:xfrm>
            <a:off x="15849600" y="10590390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A198E2F7-0511-EBB8-CE7F-B68AEDEA78ED}"/>
              </a:ext>
            </a:extLst>
          </p:cNvPr>
          <p:cNvSpPr/>
          <p:nvPr/>
        </p:nvSpPr>
        <p:spPr>
          <a:xfrm>
            <a:off x="-4114800" y="14168291"/>
            <a:ext cx="1752600" cy="857250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34471D7-560C-8077-3E8E-CE46DAD257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419600" y="-5334000"/>
            <a:ext cx="3904720" cy="86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A76B51-8DE9-38B6-7E5B-78A8EDC55440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16992600" y="10990440"/>
            <a:ext cx="495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E7BB5FF-74E9-DD37-4D60-82E9BC72073D}"/>
              </a:ext>
            </a:extLst>
          </p:cNvPr>
          <p:cNvSpPr txBox="1"/>
          <p:nvPr/>
        </p:nvSpPr>
        <p:spPr>
          <a:xfrm>
            <a:off x="7115175" y="16402925"/>
            <a:ext cx="25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Regain original size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11F117E-9CA1-5D9A-5126-864D3A0C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77081"/>
            <a:ext cx="1051560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66FFFF"/>
                </a:solidFill>
              </a:rPr>
              <a:t>Thêm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một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vào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cây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7AD5ED-0BED-B792-7B5A-7DE79264587E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5B1E07-7849-4D4D-EE5B-91FB73B74D31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9E204F-DE0B-D241-17A2-E5386530328B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7FB47-9245-4461-8D65-7B985AC7CF9B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BBD109-6C66-93F7-E703-419C51FEAC7D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2FC285-4DAD-5590-967B-ADB9327DE380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E4B024-5173-99BF-1FB2-D803181746CD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364083-40F8-089F-0A7E-E3B944DF1EC8}"/>
              </a:ext>
            </a:extLst>
          </p:cNvPr>
          <p:cNvCxnSpPr>
            <a:cxnSpLocks/>
            <a:stCxn id="15" idx="0"/>
            <a:endCxn id="11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5E68264-D62B-2433-04D5-35FF7155E4BB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F357F9-2309-B34E-7FC5-803A0E0263E0}"/>
              </a:ext>
            </a:extLst>
          </p:cNvPr>
          <p:cNvCxnSpPr>
            <a:cxnSpLocks/>
            <a:stCxn id="29" idx="0"/>
            <a:endCxn id="15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D9F441B3-D607-3E63-7BA5-5795AE217B8E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</a:rPr>
              <a:t>BEAR</a:t>
            </a:r>
          </a:p>
        </p:txBody>
      </p:sp>
      <p:graphicFrame>
        <p:nvGraphicFramePr>
          <p:cNvPr id="123" name="Table 123">
            <a:extLst>
              <a:ext uri="{FF2B5EF4-FFF2-40B4-BE49-F238E27FC236}">
                <a16:creationId xmlns:a16="http://schemas.microsoft.com/office/drawing/2014/main" id="{7406B290-EB13-3778-8352-059F2A50B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05313"/>
              </p:ext>
            </p:extLst>
          </p:nvPr>
        </p:nvGraphicFramePr>
        <p:xfrm>
          <a:off x="1061092" y="2381944"/>
          <a:ext cx="1986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27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2566296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137" name="Oval 136">
            <a:extLst>
              <a:ext uri="{FF2B5EF4-FFF2-40B4-BE49-F238E27FC236}">
                <a16:creationId xmlns:a16="http://schemas.microsoft.com/office/drawing/2014/main" id="{FCB747E5-4F52-9DDC-DF88-74ED13C4E927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E6476CC-2ECA-BC3A-3D42-57444DFC029D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DE61667-D30A-0522-6DBD-B67A8E1C403B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D404380-2A30-03E4-9C09-9F373AD99655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E47FD26-CB6A-608A-2C3A-6EBB7DC307DD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152" name="Text Placeholder 1">
            <a:extLst>
              <a:ext uri="{FF2B5EF4-FFF2-40B4-BE49-F238E27FC236}">
                <a16:creationId xmlns:a16="http://schemas.microsoft.com/office/drawing/2014/main" id="{41072CF9-782E-F5D9-92C1-93CA3B49991A}"/>
              </a:ext>
            </a:extLst>
          </p:cNvPr>
          <p:cNvSpPr txBox="1">
            <a:spLocks/>
          </p:cNvSpPr>
          <p:nvPr/>
        </p:nvSpPr>
        <p:spPr bwMode="auto">
          <a:xfrm>
            <a:off x="1061092" y="5094629"/>
            <a:ext cx="5644508" cy="11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kern="0" dirty="0" err="1">
                <a:solidFill>
                  <a:schemeClr val="bg1"/>
                </a:solidFill>
              </a:rPr>
              <a:t>Nguyên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tắc</a:t>
            </a:r>
            <a:r>
              <a:rPr lang="en-US" sz="1800" kern="0" dirty="0">
                <a:solidFill>
                  <a:schemeClr val="bg1"/>
                </a:solidFill>
              </a:rPr>
              <a:t>: 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Tận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dụng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đi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đã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có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sẵn</a:t>
            </a:r>
            <a:r>
              <a:rPr lang="en-US" sz="1800" kern="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Chỉ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mở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tạo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mới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khi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cần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thiết</a:t>
            </a:r>
            <a:r>
              <a:rPr lang="en-US" sz="1800" kern="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54" name="Arrow: Up 153">
            <a:extLst>
              <a:ext uri="{FF2B5EF4-FFF2-40B4-BE49-F238E27FC236}">
                <a16:creationId xmlns:a16="http://schemas.microsoft.com/office/drawing/2014/main" id="{0B6C3E5A-4A7E-1969-6FE8-1AA0598F40ED}"/>
              </a:ext>
            </a:extLst>
          </p:cNvPr>
          <p:cNvSpPr/>
          <p:nvPr/>
        </p:nvSpPr>
        <p:spPr>
          <a:xfrm>
            <a:off x="2133600" y="2948231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CC6B9DA-7E6B-F588-BBA2-35AE4077B435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A38A37-E03C-42A4-A9E8-D0A4CC190F33}"/>
              </a:ext>
            </a:extLst>
          </p:cNvPr>
          <p:cNvCxnSpPr>
            <a:cxnSpLocks/>
            <a:stCxn id="2" idx="0"/>
            <a:endCxn id="12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62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0.04375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2E7941-6447-0B35-4177-BE93A48E762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C3A5-3ED6-A81F-EC87-0D4C25C11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7241"/>
            <a:ext cx="5384800" cy="434892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“BIRD”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8FC3B8-B650-8D46-35B6-265BBCDAE74A}"/>
              </a:ext>
            </a:extLst>
          </p:cNvPr>
          <p:cNvSpPr/>
          <p:nvPr/>
        </p:nvSpPr>
        <p:spPr>
          <a:xfrm>
            <a:off x="5105400" y="15050941"/>
            <a:ext cx="4648200" cy="1660942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F73B5C-A19A-3690-EB62-4055552A863D}"/>
              </a:ext>
            </a:extLst>
          </p:cNvPr>
          <p:cNvSpPr/>
          <p:nvPr/>
        </p:nvSpPr>
        <p:spPr>
          <a:xfrm>
            <a:off x="6162646" y="-6692503"/>
            <a:ext cx="4648200" cy="1660942"/>
          </a:xfrm>
          <a:prstGeom prst="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C86C90-AF56-CBFD-C088-EBF2F6ECFCEE}"/>
              </a:ext>
            </a:extLst>
          </p:cNvPr>
          <p:cNvSpPr/>
          <p:nvPr/>
        </p:nvSpPr>
        <p:spPr>
          <a:xfrm>
            <a:off x="3048000" y="-5791200"/>
            <a:ext cx="1371600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 object dimension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3005C4-0E8B-4651-60E9-0DFF2D6FD50B}"/>
              </a:ext>
            </a:extLst>
          </p:cNvPr>
          <p:cNvSpPr/>
          <p:nvPr/>
        </p:nvSpPr>
        <p:spPr>
          <a:xfrm>
            <a:off x="8324320" y="-4871579"/>
            <a:ext cx="1143000" cy="8001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BAED6C-4D9F-81C9-4E57-ECF427438361}"/>
              </a:ext>
            </a:extLst>
          </p:cNvPr>
          <p:cNvSpPr/>
          <p:nvPr/>
        </p:nvSpPr>
        <p:spPr>
          <a:xfrm>
            <a:off x="-10591800" y="8101471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Insert seam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D4882A-5315-12C8-EF63-290CC5BD604F}"/>
              </a:ext>
            </a:extLst>
          </p:cNvPr>
          <p:cNvSpPr/>
          <p:nvPr/>
        </p:nvSpPr>
        <p:spPr>
          <a:xfrm>
            <a:off x="15849600" y="10590390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A198E2F7-0511-EBB8-CE7F-B68AEDEA78ED}"/>
              </a:ext>
            </a:extLst>
          </p:cNvPr>
          <p:cNvSpPr/>
          <p:nvPr/>
        </p:nvSpPr>
        <p:spPr>
          <a:xfrm>
            <a:off x="-4114800" y="14168291"/>
            <a:ext cx="1752600" cy="857250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34471D7-560C-8077-3E8E-CE46DAD257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419600" y="-5334000"/>
            <a:ext cx="3904720" cy="86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A76B51-8DE9-38B6-7E5B-78A8EDC55440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16992600" y="10990440"/>
            <a:ext cx="495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E7BB5FF-74E9-DD37-4D60-82E9BC72073D}"/>
              </a:ext>
            </a:extLst>
          </p:cNvPr>
          <p:cNvSpPr txBox="1"/>
          <p:nvPr/>
        </p:nvSpPr>
        <p:spPr>
          <a:xfrm>
            <a:off x="7115175" y="16402925"/>
            <a:ext cx="25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Regain original size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11F117E-9CA1-5D9A-5126-864D3A0C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77081"/>
            <a:ext cx="1051560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66FFFF"/>
                </a:solidFill>
              </a:rPr>
              <a:t>Thêm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một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vào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cây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7AD5ED-0BED-B792-7B5A-7DE79264587E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5B1E07-7849-4D4D-EE5B-91FB73B74D31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9E204F-DE0B-D241-17A2-E5386530328B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7FB47-9245-4461-8D65-7B985AC7CF9B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BBD109-6C66-93F7-E703-419C51FEAC7D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2FC285-4DAD-5590-967B-ADB9327DE380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E4B024-5173-99BF-1FB2-D803181746CD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364083-40F8-089F-0A7E-E3B944DF1EC8}"/>
              </a:ext>
            </a:extLst>
          </p:cNvPr>
          <p:cNvCxnSpPr>
            <a:cxnSpLocks/>
            <a:stCxn id="15" idx="0"/>
            <a:endCxn id="11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5E68264-D62B-2433-04D5-35FF7155E4BB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F357F9-2309-B34E-7FC5-803A0E0263E0}"/>
              </a:ext>
            </a:extLst>
          </p:cNvPr>
          <p:cNvCxnSpPr>
            <a:cxnSpLocks/>
            <a:stCxn id="29" idx="0"/>
            <a:endCxn id="15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D9F441B3-D607-3E63-7BA5-5795AE217B8E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graphicFrame>
        <p:nvGraphicFramePr>
          <p:cNvPr id="123" name="Table 123">
            <a:extLst>
              <a:ext uri="{FF2B5EF4-FFF2-40B4-BE49-F238E27FC236}">
                <a16:creationId xmlns:a16="http://schemas.microsoft.com/office/drawing/2014/main" id="{7406B290-EB13-3778-8352-059F2A50B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772937"/>
              </p:ext>
            </p:extLst>
          </p:nvPr>
        </p:nvGraphicFramePr>
        <p:xfrm>
          <a:off x="1061092" y="2381944"/>
          <a:ext cx="1986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27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2566296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137" name="Oval 136">
            <a:extLst>
              <a:ext uri="{FF2B5EF4-FFF2-40B4-BE49-F238E27FC236}">
                <a16:creationId xmlns:a16="http://schemas.microsoft.com/office/drawing/2014/main" id="{FCB747E5-4F52-9DDC-DF88-74ED13C4E927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E6476CC-2ECA-BC3A-3D42-57444DFC029D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DE61667-D30A-0522-6DBD-B67A8E1C403B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D404380-2A30-03E4-9C09-9F373AD99655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E47FD26-CB6A-608A-2C3A-6EBB7DC307DD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152" name="Text Placeholder 1">
            <a:extLst>
              <a:ext uri="{FF2B5EF4-FFF2-40B4-BE49-F238E27FC236}">
                <a16:creationId xmlns:a16="http://schemas.microsoft.com/office/drawing/2014/main" id="{41072CF9-782E-F5D9-92C1-93CA3B49991A}"/>
              </a:ext>
            </a:extLst>
          </p:cNvPr>
          <p:cNvSpPr txBox="1">
            <a:spLocks/>
          </p:cNvSpPr>
          <p:nvPr/>
        </p:nvSpPr>
        <p:spPr bwMode="auto">
          <a:xfrm>
            <a:off x="1061092" y="5094629"/>
            <a:ext cx="5644508" cy="11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kern="0" dirty="0" err="1">
                <a:solidFill>
                  <a:schemeClr val="bg1"/>
                </a:solidFill>
              </a:rPr>
              <a:t>Nguyên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tắc</a:t>
            </a:r>
            <a:r>
              <a:rPr lang="en-US" sz="1800" kern="0" dirty="0">
                <a:solidFill>
                  <a:schemeClr val="bg1"/>
                </a:solidFill>
              </a:rPr>
              <a:t>: 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Tận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dụng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đi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đã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có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sẵn</a:t>
            </a:r>
            <a:r>
              <a:rPr lang="en-US" sz="1800" kern="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Chỉ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mở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tạo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mới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khi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cần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thiết</a:t>
            </a:r>
            <a:r>
              <a:rPr lang="en-US" sz="1800" kern="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54" name="Arrow: Up 153">
            <a:extLst>
              <a:ext uri="{FF2B5EF4-FFF2-40B4-BE49-F238E27FC236}">
                <a16:creationId xmlns:a16="http://schemas.microsoft.com/office/drawing/2014/main" id="{0B6C3E5A-4A7E-1969-6FE8-1AA0598F40ED}"/>
              </a:ext>
            </a:extLst>
          </p:cNvPr>
          <p:cNvSpPr/>
          <p:nvPr/>
        </p:nvSpPr>
        <p:spPr>
          <a:xfrm>
            <a:off x="2667000" y="2948231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CC6B9DA-7E6B-F588-BBA2-35AE4077B435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A38A37-E03C-42A4-A9E8-D0A4CC190F33}"/>
              </a:ext>
            </a:extLst>
          </p:cNvPr>
          <p:cNvCxnSpPr>
            <a:cxnSpLocks/>
            <a:stCxn id="2" idx="0"/>
            <a:endCxn id="12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AD516-F955-7CD6-2A5A-287CBCB44A9C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9614274" y="3548647"/>
            <a:ext cx="0" cy="1482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38D90A5-7371-5A40-D134-81114F4D1965}"/>
              </a:ext>
            </a:extLst>
          </p:cNvPr>
          <p:cNvSpPr/>
          <p:nvPr/>
        </p:nvSpPr>
        <p:spPr>
          <a:xfrm>
            <a:off x="9309474" y="3690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4637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0.05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2E7941-6447-0B35-4177-BE93A48E762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C3A5-3ED6-A81F-EC87-0D4C25C11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7241"/>
            <a:ext cx="5384800" cy="434892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“BIRD”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8FC3B8-B650-8D46-35B6-265BBCDAE74A}"/>
              </a:ext>
            </a:extLst>
          </p:cNvPr>
          <p:cNvSpPr/>
          <p:nvPr/>
        </p:nvSpPr>
        <p:spPr>
          <a:xfrm>
            <a:off x="5105400" y="15050941"/>
            <a:ext cx="4648200" cy="1660942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F73B5C-A19A-3690-EB62-4055552A863D}"/>
              </a:ext>
            </a:extLst>
          </p:cNvPr>
          <p:cNvSpPr/>
          <p:nvPr/>
        </p:nvSpPr>
        <p:spPr>
          <a:xfrm>
            <a:off x="6162646" y="-6692503"/>
            <a:ext cx="4648200" cy="1660942"/>
          </a:xfrm>
          <a:prstGeom prst="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C86C90-AF56-CBFD-C088-EBF2F6ECFCEE}"/>
              </a:ext>
            </a:extLst>
          </p:cNvPr>
          <p:cNvSpPr/>
          <p:nvPr/>
        </p:nvSpPr>
        <p:spPr>
          <a:xfrm>
            <a:off x="3048000" y="-5791200"/>
            <a:ext cx="1371600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 object dimension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3005C4-0E8B-4651-60E9-0DFF2D6FD50B}"/>
              </a:ext>
            </a:extLst>
          </p:cNvPr>
          <p:cNvSpPr/>
          <p:nvPr/>
        </p:nvSpPr>
        <p:spPr>
          <a:xfrm>
            <a:off x="8324320" y="-4871579"/>
            <a:ext cx="1143000" cy="8001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BAED6C-4D9F-81C9-4E57-ECF427438361}"/>
              </a:ext>
            </a:extLst>
          </p:cNvPr>
          <p:cNvSpPr/>
          <p:nvPr/>
        </p:nvSpPr>
        <p:spPr>
          <a:xfrm>
            <a:off x="-10591800" y="8101471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Insert seam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D4882A-5315-12C8-EF63-290CC5BD604F}"/>
              </a:ext>
            </a:extLst>
          </p:cNvPr>
          <p:cNvSpPr/>
          <p:nvPr/>
        </p:nvSpPr>
        <p:spPr>
          <a:xfrm>
            <a:off x="15849600" y="10590390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A198E2F7-0511-EBB8-CE7F-B68AEDEA78ED}"/>
              </a:ext>
            </a:extLst>
          </p:cNvPr>
          <p:cNvSpPr/>
          <p:nvPr/>
        </p:nvSpPr>
        <p:spPr>
          <a:xfrm>
            <a:off x="-4114800" y="14168291"/>
            <a:ext cx="1752600" cy="857250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34471D7-560C-8077-3E8E-CE46DAD257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419600" y="-5334000"/>
            <a:ext cx="3904720" cy="86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A76B51-8DE9-38B6-7E5B-78A8EDC55440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16992600" y="10990440"/>
            <a:ext cx="495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E7BB5FF-74E9-DD37-4D60-82E9BC72073D}"/>
              </a:ext>
            </a:extLst>
          </p:cNvPr>
          <p:cNvSpPr txBox="1"/>
          <p:nvPr/>
        </p:nvSpPr>
        <p:spPr>
          <a:xfrm>
            <a:off x="7115175" y="16402925"/>
            <a:ext cx="25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Regain original size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11F117E-9CA1-5D9A-5126-864D3A0C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77081"/>
            <a:ext cx="1051560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66FFFF"/>
                </a:solidFill>
              </a:rPr>
              <a:t>Thêm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một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vào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cây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7AD5ED-0BED-B792-7B5A-7DE79264587E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5B1E07-7849-4D4D-EE5B-91FB73B74D31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9E204F-DE0B-D241-17A2-E5386530328B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7FB47-9245-4461-8D65-7B985AC7CF9B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BBD109-6C66-93F7-E703-419C51FEAC7D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2FC285-4DAD-5590-967B-ADB9327DE380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E4B024-5173-99BF-1FB2-D803181746CD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364083-40F8-089F-0A7E-E3B944DF1EC8}"/>
              </a:ext>
            </a:extLst>
          </p:cNvPr>
          <p:cNvCxnSpPr>
            <a:cxnSpLocks/>
            <a:stCxn id="15" idx="0"/>
            <a:endCxn id="11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5E68264-D62B-2433-04D5-35FF7155E4BB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F357F9-2309-B34E-7FC5-803A0E0263E0}"/>
              </a:ext>
            </a:extLst>
          </p:cNvPr>
          <p:cNvCxnSpPr>
            <a:cxnSpLocks/>
            <a:stCxn id="29" idx="0"/>
            <a:endCxn id="15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D9F441B3-D607-3E63-7BA5-5795AE217B8E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</a:rPr>
              <a:t>BEAR</a:t>
            </a:r>
          </a:p>
        </p:txBody>
      </p:sp>
      <p:graphicFrame>
        <p:nvGraphicFramePr>
          <p:cNvPr id="123" name="Table 123">
            <a:extLst>
              <a:ext uri="{FF2B5EF4-FFF2-40B4-BE49-F238E27FC236}">
                <a16:creationId xmlns:a16="http://schemas.microsoft.com/office/drawing/2014/main" id="{7406B290-EB13-3778-8352-059F2A50B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18488"/>
              </p:ext>
            </p:extLst>
          </p:nvPr>
        </p:nvGraphicFramePr>
        <p:xfrm>
          <a:off x="1061092" y="2381944"/>
          <a:ext cx="1986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27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2566296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137" name="Oval 136">
            <a:extLst>
              <a:ext uri="{FF2B5EF4-FFF2-40B4-BE49-F238E27FC236}">
                <a16:creationId xmlns:a16="http://schemas.microsoft.com/office/drawing/2014/main" id="{FCB747E5-4F52-9DDC-DF88-74ED13C4E927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E6476CC-2ECA-BC3A-3D42-57444DFC029D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DE61667-D30A-0522-6DBD-B67A8E1C403B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D404380-2A30-03E4-9C09-9F373AD99655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E47FD26-CB6A-608A-2C3A-6EBB7DC307DD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152" name="Text Placeholder 1">
            <a:extLst>
              <a:ext uri="{FF2B5EF4-FFF2-40B4-BE49-F238E27FC236}">
                <a16:creationId xmlns:a16="http://schemas.microsoft.com/office/drawing/2014/main" id="{41072CF9-782E-F5D9-92C1-93CA3B49991A}"/>
              </a:ext>
            </a:extLst>
          </p:cNvPr>
          <p:cNvSpPr txBox="1">
            <a:spLocks/>
          </p:cNvSpPr>
          <p:nvPr/>
        </p:nvSpPr>
        <p:spPr bwMode="auto">
          <a:xfrm>
            <a:off x="1061092" y="5094629"/>
            <a:ext cx="5644508" cy="11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kern="0" dirty="0" err="1">
                <a:solidFill>
                  <a:schemeClr val="bg1"/>
                </a:solidFill>
              </a:rPr>
              <a:t>Nguyên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tắc</a:t>
            </a:r>
            <a:r>
              <a:rPr lang="en-US" sz="1800" kern="0" dirty="0">
                <a:solidFill>
                  <a:schemeClr val="bg1"/>
                </a:solidFill>
              </a:rPr>
              <a:t>: 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Tận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dụng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đi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đã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có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sẵn</a:t>
            </a:r>
            <a:r>
              <a:rPr lang="en-US" sz="1800" kern="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Chỉ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mở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tạo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mới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khi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cần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thiết</a:t>
            </a:r>
            <a:r>
              <a:rPr lang="en-US" sz="1800" kern="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54" name="Arrow: Up 153">
            <a:extLst>
              <a:ext uri="{FF2B5EF4-FFF2-40B4-BE49-F238E27FC236}">
                <a16:creationId xmlns:a16="http://schemas.microsoft.com/office/drawing/2014/main" id="{0B6C3E5A-4A7E-1969-6FE8-1AA0598F40ED}"/>
              </a:ext>
            </a:extLst>
          </p:cNvPr>
          <p:cNvSpPr/>
          <p:nvPr/>
        </p:nvSpPr>
        <p:spPr>
          <a:xfrm>
            <a:off x="3276600" y="2948231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CC6B9DA-7E6B-F588-BBA2-35AE4077B435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A38A37-E03C-42A4-A9E8-D0A4CC190F33}"/>
              </a:ext>
            </a:extLst>
          </p:cNvPr>
          <p:cNvCxnSpPr>
            <a:cxnSpLocks/>
            <a:stCxn id="2" idx="0"/>
            <a:endCxn id="12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AD516-F955-7CD6-2A5A-287CBCB44A9C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9614274" y="3548647"/>
            <a:ext cx="0" cy="1482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38D90A5-7371-5A40-D134-81114F4D1965}"/>
              </a:ext>
            </a:extLst>
          </p:cNvPr>
          <p:cNvSpPr/>
          <p:nvPr/>
        </p:nvSpPr>
        <p:spPr>
          <a:xfrm>
            <a:off x="9309474" y="3690396"/>
            <a:ext cx="609600" cy="6096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7334A5E9-B4DB-D34F-8571-6EBF081E283C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</a:rPr>
              <a:t>BIRD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8CE1149-C819-CFF1-FA42-60C11110655F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A5A1C5C-9FAB-B2F5-4A15-951247B034C9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</p:spTree>
    <p:extLst>
      <p:ext uri="{BB962C8B-B14F-4D97-AF65-F5344CB8AC3E}">
        <p14:creationId xmlns:p14="http://schemas.microsoft.com/office/powerpoint/2010/main" val="3975790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44B2A7-2A97-ABBA-CDE4-3F9D7BFF9E31}"/>
              </a:ext>
            </a:extLst>
          </p:cNvPr>
          <p:cNvCxnSpPr>
            <a:cxnSpLocks/>
            <a:stCxn id="17" idx="0"/>
            <a:endCxn id="13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2E7941-6447-0B35-4177-BE93A48E762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C3A5-3ED6-A81F-EC87-0D4C25C11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7241"/>
            <a:ext cx="5384800" cy="434892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“DOG”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8FC3B8-B650-8D46-35B6-265BBCDAE74A}"/>
              </a:ext>
            </a:extLst>
          </p:cNvPr>
          <p:cNvSpPr/>
          <p:nvPr/>
        </p:nvSpPr>
        <p:spPr>
          <a:xfrm>
            <a:off x="5105400" y="15050941"/>
            <a:ext cx="4648200" cy="1660942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F73B5C-A19A-3690-EB62-4055552A863D}"/>
              </a:ext>
            </a:extLst>
          </p:cNvPr>
          <p:cNvSpPr/>
          <p:nvPr/>
        </p:nvSpPr>
        <p:spPr>
          <a:xfrm>
            <a:off x="6162646" y="-6692503"/>
            <a:ext cx="4648200" cy="1660942"/>
          </a:xfrm>
          <a:prstGeom prst="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C86C90-AF56-CBFD-C088-EBF2F6ECFCEE}"/>
              </a:ext>
            </a:extLst>
          </p:cNvPr>
          <p:cNvSpPr/>
          <p:nvPr/>
        </p:nvSpPr>
        <p:spPr>
          <a:xfrm>
            <a:off x="3048000" y="-5791200"/>
            <a:ext cx="1371600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 object dimension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3005C4-0E8B-4651-60E9-0DFF2D6FD50B}"/>
              </a:ext>
            </a:extLst>
          </p:cNvPr>
          <p:cNvSpPr/>
          <p:nvPr/>
        </p:nvSpPr>
        <p:spPr>
          <a:xfrm>
            <a:off x="8324320" y="-4871579"/>
            <a:ext cx="1143000" cy="8001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BAED6C-4D9F-81C9-4E57-ECF427438361}"/>
              </a:ext>
            </a:extLst>
          </p:cNvPr>
          <p:cNvSpPr/>
          <p:nvPr/>
        </p:nvSpPr>
        <p:spPr>
          <a:xfrm>
            <a:off x="-10591800" y="8101471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Insert seam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D4882A-5315-12C8-EF63-290CC5BD604F}"/>
              </a:ext>
            </a:extLst>
          </p:cNvPr>
          <p:cNvSpPr/>
          <p:nvPr/>
        </p:nvSpPr>
        <p:spPr>
          <a:xfrm>
            <a:off x="15849600" y="10590390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A198E2F7-0511-EBB8-CE7F-B68AEDEA78ED}"/>
              </a:ext>
            </a:extLst>
          </p:cNvPr>
          <p:cNvSpPr/>
          <p:nvPr/>
        </p:nvSpPr>
        <p:spPr>
          <a:xfrm>
            <a:off x="-4114800" y="14168291"/>
            <a:ext cx="1752600" cy="857250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34471D7-560C-8077-3E8E-CE46DAD257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419600" y="-5334000"/>
            <a:ext cx="3904720" cy="86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A76B51-8DE9-38B6-7E5B-78A8EDC55440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16992600" y="10990440"/>
            <a:ext cx="495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E7BB5FF-74E9-DD37-4D60-82E9BC72073D}"/>
              </a:ext>
            </a:extLst>
          </p:cNvPr>
          <p:cNvSpPr txBox="1"/>
          <p:nvPr/>
        </p:nvSpPr>
        <p:spPr>
          <a:xfrm>
            <a:off x="7115175" y="16402925"/>
            <a:ext cx="25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Regain original size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11F117E-9CA1-5D9A-5126-864D3A0C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77081"/>
            <a:ext cx="1051560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66FFFF"/>
                </a:solidFill>
              </a:rPr>
              <a:t>Thêm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một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vào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cây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7AD5ED-0BED-B792-7B5A-7DE79264587E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5B1E07-7849-4D4D-EE5B-91FB73B74D31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762832-28C6-9804-EEE3-B446BD010E18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9E204F-DE0B-D241-17A2-E5386530328B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7FB47-9245-4461-8D65-7B985AC7CF9B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58D4DF-F727-D7DA-F5A1-3160B336C500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BBD109-6C66-93F7-E703-419C51FEAC7D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0C9852-B4E6-B082-5923-62063A435F6A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2FC285-4DAD-5590-967B-ADB9327DE380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87A8B5-54E8-8FCC-82C3-AC5B56D41BAF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E4B024-5173-99BF-1FB2-D803181746CD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5A90A7-EFB7-DBC1-0F54-8B837EF3EABC}"/>
              </a:ext>
            </a:extLst>
          </p:cNvPr>
          <p:cNvCxnSpPr>
            <a:cxnSpLocks/>
            <a:stCxn id="13" idx="0"/>
            <a:endCxn id="10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364083-40F8-089F-0A7E-E3B944DF1EC8}"/>
              </a:ext>
            </a:extLst>
          </p:cNvPr>
          <p:cNvCxnSpPr>
            <a:cxnSpLocks/>
            <a:stCxn id="15" idx="0"/>
            <a:endCxn id="11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5E68264-D62B-2433-04D5-35FF7155E4BB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A8C6413-66BC-60A3-5E16-ABF15830A319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D22A98-37F2-3E1A-4EA2-77A4D438A50F}"/>
              </a:ext>
            </a:extLst>
          </p:cNvPr>
          <p:cNvCxnSpPr>
            <a:cxnSpLocks/>
            <a:stCxn id="31" idx="0"/>
            <a:endCxn id="12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F357F9-2309-B34E-7FC5-803A0E0263E0}"/>
              </a:ext>
            </a:extLst>
          </p:cNvPr>
          <p:cNvCxnSpPr>
            <a:cxnSpLocks/>
            <a:stCxn id="29" idx="0"/>
            <a:endCxn id="15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D9F441B3-D607-3E63-7BA5-5795AE217B8E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</a:rPr>
              <a:t>BEAR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EA5502D-E841-6523-B728-E9481D021F5E}"/>
              </a:ext>
            </a:extLst>
          </p:cNvPr>
          <p:cNvSpPr/>
          <p:nvPr/>
        </p:nvSpPr>
        <p:spPr>
          <a:xfrm>
            <a:off x="9309474" y="3696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3F28467-11D1-E8AF-E7F1-CE847D8EF015}"/>
              </a:ext>
            </a:extLst>
          </p:cNvPr>
          <p:cNvCxnSpPr>
            <a:cxnSpLocks/>
            <a:stCxn id="45" idx="0"/>
            <a:endCxn id="31" idx="4"/>
          </p:cNvCxnSpPr>
          <p:nvPr/>
        </p:nvCxnSpPr>
        <p:spPr>
          <a:xfrm flipV="1">
            <a:off x="9614274" y="3548647"/>
            <a:ext cx="0" cy="1482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ontent Placeholder 5">
            <a:extLst>
              <a:ext uri="{FF2B5EF4-FFF2-40B4-BE49-F238E27FC236}">
                <a16:creationId xmlns:a16="http://schemas.microsoft.com/office/drawing/2014/main" id="{F4409E24-61CE-A8FC-A2B1-0B1AD6A9B941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</a:rPr>
              <a:t>BIRD</a:t>
            </a:r>
          </a:p>
        </p:txBody>
      </p:sp>
      <p:sp>
        <p:nvSpPr>
          <p:cNvPr id="120" name="Content Placeholder 5">
            <a:extLst>
              <a:ext uri="{FF2B5EF4-FFF2-40B4-BE49-F238E27FC236}">
                <a16:creationId xmlns:a16="http://schemas.microsoft.com/office/drawing/2014/main" id="{4900B3DF-3C01-B35C-CD8A-73C8DF15316B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</a:rPr>
              <a:t>DOG</a:t>
            </a:r>
          </a:p>
        </p:txBody>
      </p:sp>
      <p:graphicFrame>
        <p:nvGraphicFramePr>
          <p:cNvPr id="123" name="Table 123">
            <a:extLst>
              <a:ext uri="{FF2B5EF4-FFF2-40B4-BE49-F238E27FC236}">
                <a16:creationId xmlns:a16="http://schemas.microsoft.com/office/drawing/2014/main" id="{7406B290-EB13-3778-8352-059F2A50B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691386"/>
              </p:ext>
            </p:extLst>
          </p:nvPr>
        </p:nvGraphicFramePr>
        <p:xfrm>
          <a:off x="1061092" y="2381944"/>
          <a:ext cx="149018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27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6727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137" name="Oval 136">
            <a:extLst>
              <a:ext uri="{FF2B5EF4-FFF2-40B4-BE49-F238E27FC236}">
                <a16:creationId xmlns:a16="http://schemas.microsoft.com/office/drawing/2014/main" id="{FCB747E5-4F52-9DDC-DF88-74ED13C4E927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E6476CC-2ECA-BC3A-3D42-57444DFC029D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7BB80F1-9F27-9D03-3D50-39D4F450487E}"/>
              </a:ext>
            </a:extLst>
          </p:cNvPr>
          <p:cNvSpPr/>
          <p:nvPr/>
        </p:nvSpPr>
        <p:spPr>
          <a:xfrm>
            <a:off x="10677554" y="1569870"/>
            <a:ext cx="609600" cy="6096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DE61667-D30A-0522-6DBD-B67A8E1C403B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E53A6F2-7A02-528C-643E-231D773780B0}"/>
              </a:ext>
            </a:extLst>
          </p:cNvPr>
          <p:cNvSpPr/>
          <p:nvPr/>
        </p:nvSpPr>
        <p:spPr>
          <a:xfrm>
            <a:off x="10677554" y="2249766"/>
            <a:ext cx="609600" cy="6096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D404380-2A30-03E4-9C09-9F373AD99655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ADE8BBB-4605-CA5D-EADE-82725C82455E}"/>
              </a:ext>
            </a:extLst>
          </p:cNvPr>
          <p:cNvSpPr/>
          <p:nvPr/>
        </p:nvSpPr>
        <p:spPr>
          <a:xfrm>
            <a:off x="10157228" y="2939463"/>
            <a:ext cx="609600" cy="6096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E47FD26-CB6A-608A-2C3A-6EBB7DC307DD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5503FA1-32AE-2A3C-7EFD-B4D7BF5CB027}"/>
              </a:ext>
            </a:extLst>
          </p:cNvPr>
          <p:cNvSpPr/>
          <p:nvPr/>
        </p:nvSpPr>
        <p:spPr>
          <a:xfrm>
            <a:off x="9309474" y="3690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52" name="Text Placeholder 1">
            <a:extLst>
              <a:ext uri="{FF2B5EF4-FFF2-40B4-BE49-F238E27FC236}">
                <a16:creationId xmlns:a16="http://schemas.microsoft.com/office/drawing/2014/main" id="{41072CF9-782E-F5D9-92C1-93CA3B49991A}"/>
              </a:ext>
            </a:extLst>
          </p:cNvPr>
          <p:cNvSpPr txBox="1">
            <a:spLocks/>
          </p:cNvSpPr>
          <p:nvPr/>
        </p:nvSpPr>
        <p:spPr bwMode="auto">
          <a:xfrm>
            <a:off x="1061092" y="5094629"/>
            <a:ext cx="5644508" cy="11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kern="0" dirty="0" err="1">
                <a:solidFill>
                  <a:schemeClr val="bg1"/>
                </a:solidFill>
              </a:rPr>
              <a:t>Nguyên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tắc</a:t>
            </a:r>
            <a:r>
              <a:rPr lang="en-US" sz="1800" kern="0" dirty="0">
                <a:solidFill>
                  <a:schemeClr val="bg1"/>
                </a:solidFill>
              </a:rPr>
              <a:t>: 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Tận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dụng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đi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đã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có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sẵn</a:t>
            </a:r>
            <a:r>
              <a:rPr lang="en-US" sz="1800" kern="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Chỉ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mở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tạo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mới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khi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cần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thiết</a:t>
            </a:r>
            <a:r>
              <a:rPr lang="en-US" sz="1800" kern="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DFB9C698-3731-4C59-7013-4AD2849250DB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43E73-789F-2145-728D-238CE1F4A442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76738068-772E-5375-34CF-6B4429557196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1935304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899EDB-A1A2-42FB-D648-430DD15C311D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44B2A7-2A97-ABBA-CDE4-3F9D7BFF9E31}"/>
              </a:ext>
            </a:extLst>
          </p:cNvPr>
          <p:cNvCxnSpPr>
            <a:cxnSpLocks/>
            <a:stCxn id="17" idx="0"/>
            <a:endCxn id="13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2E7941-6447-0B35-4177-BE93A48E762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C3A5-3ED6-A81F-EC87-0D4C25C11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7241"/>
            <a:ext cx="5384800" cy="434892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“DOLPHIN”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8FC3B8-B650-8D46-35B6-265BBCDAE74A}"/>
              </a:ext>
            </a:extLst>
          </p:cNvPr>
          <p:cNvSpPr/>
          <p:nvPr/>
        </p:nvSpPr>
        <p:spPr>
          <a:xfrm>
            <a:off x="5105400" y="15050941"/>
            <a:ext cx="4648200" cy="1660942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F73B5C-A19A-3690-EB62-4055552A863D}"/>
              </a:ext>
            </a:extLst>
          </p:cNvPr>
          <p:cNvSpPr/>
          <p:nvPr/>
        </p:nvSpPr>
        <p:spPr>
          <a:xfrm>
            <a:off x="6162646" y="-6692503"/>
            <a:ext cx="4648200" cy="1660942"/>
          </a:xfrm>
          <a:prstGeom prst="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C86C90-AF56-CBFD-C088-EBF2F6ECFCEE}"/>
              </a:ext>
            </a:extLst>
          </p:cNvPr>
          <p:cNvSpPr/>
          <p:nvPr/>
        </p:nvSpPr>
        <p:spPr>
          <a:xfrm>
            <a:off x="3048000" y="-5791200"/>
            <a:ext cx="1371600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 object dimension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3005C4-0E8B-4651-60E9-0DFF2D6FD50B}"/>
              </a:ext>
            </a:extLst>
          </p:cNvPr>
          <p:cNvSpPr/>
          <p:nvPr/>
        </p:nvSpPr>
        <p:spPr>
          <a:xfrm>
            <a:off x="8324320" y="-4871579"/>
            <a:ext cx="1143000" cy="8001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BAED6C-4D9F-81C9-4E57-ECF427438361}"/>
              </a:ext>
            </a:extLst>
          </p:cNvPr>
          <p:cNvSpPr/>
          <p:nvPr/>
        </p:nvSpPr>
        <p:spPr>
          <a:xfrm>
            <a:off x="-10591800" y="8101471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Insert seam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D4882A-5315-12C8-EF63-290CC5BD604F}"/>
              </a:ext>
            </a:extLst>
          </p:cNvPr>
          <p:cNvSpPr/>
          <p:nvPr/>
        </p:nvSpPr>
        <p:spPr>
          <a:xfrm>
            <a:off x="15849600" y="10590390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A198E2F7-0511-EBB8-CE7F-B68AEDEA78ED}"/>
              </a:ext>
            </a:extLst>
          </p:cNvPr>
          <p:cNvSpPr/>
          <p:nvPr/>
        </p:nvSpPr>
        <p:spPr>
          <a:xfrm>
            <a:off x="-4114800" y="14168291"/>
            <a:ext cx="1752600" cy="857250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34471D7-560C-8077-3E8E-CE46DAD257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419600" y="-5334000"/>
            <a:ext cx="3904720" cy="86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A76B51-8DE9-38B6-7E5B-78A8EDC55440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16992600" y="10990440"/>
            <a:ext cx="495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E7BB5FF-74E9-DD37-4D60-82E9BC72073D}"/>
              </a:ext>
            </a:extLst>
          </p:cNvPr>
          <p:cNvSpPr txBox="1"/>
          <p:nvPr/>
        </p:nvSpPr>
        <p:spPr>
          <a:xfrm>
            <a:off x="7115175" y="16402925"/>
            <a:ext cx="25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Regain original size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11F117E-9CA1-5D9A-5126-864D3A0C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77081"/>
            <a:ext cx="1051560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66FFFF"/>
                </a:solidFill>
              </a:rPr>
              <a:t>Thêm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một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vào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cây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7AD5ED-0BED-B792-7B5A-7DE79264587E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5B1E07-7849-4D4D-EE5B-91FB73B74D31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762832-28C6-9804-EEE3-B446BD010E18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9E204F-DE0B-D241-17A2-E5386530328B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7FB47-9245-4461-8D65-7B985AC7CF9B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58D4DF-F727-D7DA-F5A1-3160B336C500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2FBA9E-3002-070D-9F70-B1B41E06534A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BBD109-6C66-93F7-E703-419C51FEAC7D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0C9852-B4E6-B082-5923-62063A435F6A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9666A1-DF83-8BA6-26B4-3D1793C57889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2FC285-4DAD-5590-967B-ADB9327DE380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87A8B5-54E8-8FCC-82C3-AC5B56D41BAF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E4B024-5173-99BF-1FB2-D803181746CD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5A90A7-EFB7-DBC1-0F54-8B837EF3EABC}"/>
              </a:ext>
            </a:extLst>
          </p:cNvPr>
          <p:cNvCxnSpPr>
            <a:cxnSpLocks/>
            <a:stCxn id="13" idx="0"/>
            <a:endCxn id="10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364083-40F8-089F-0A7E-E3B944DF1EC8}"/>
              </a:ext>
            </a:extLst>
          </p:cNvPr>
          <p:cNvCxnSpPr>
            <a:cxnSpLocks/>
            <a:stCxn id="15" idx="0"/>
            <a:endCxn id="11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73E0DD-2CC6-92F8-1753-073825D21AC0}"/>
              </a:ext>
            </a:extLst>
          </p:cNvPr>
          <p:cNvCxnSpPr>
            <a:cxnSpLocks/>
            <a:stCxn id="18" idx="0"/>
            <a:endCxn id="14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5E68264-D62B-2433-04D5-35FF7155E4BB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A8C6413-66BC-60A3-5E16-ABF15830A319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D3EF328-15E3-1EC7-D169-33E682FC9CB1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D22A98-37F2-3E1A-4EA2-77A4D438A50F}"/>
              </a:ext>
            </a:extLst>
          </p:cNvPr>
          <p:cNvCxnSpPr>
            <a:cxnSpLocks/>
            <a:stCxn id="31" idx="0"/>
            <a:endCxn id="12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F357F9-2309-B34E-7FC5-803A0E0263E0}"/>
              </a:ext>
            </a:extLst>
          </p:cNvPr>
          <p:cNvCxnSpPr>
            <a:cxnSpLocks/>
            <a:stCxn id="29" idx="0"/>
            <a:endCxn id="15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5C3A077-DACB-5C62-5769-496FAE4CC3A4}"/>
              </a:ext>
            </a:extLst>
          </p:cNvPr>
          <p:cNvCxnSpPr>
            <a:cxnSpLocks/>
            <a:stCxn id="33" idx="0"/>
            <a:endCxn id="18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D9F441B3-D607-3E63-7BA5-5795AE217B8E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EA5502D-E841-6523-B728-E9481D021F5E}"/>
              </a:ext>
            </a:extLst>
          </p:cNvPr>
          <p:cNvSpPr/>
          <p:nvPr/>
        </p:nvSpPr>
        <p:spPr>
          <a:xfrm>
            <a:off x="9309474" y="3696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3F28467-11D1-E8AF-E7F1-CE847D8EF015}"/>
              </a:ext>
            </a:extLst>
          </p:cNvPr>
          <p:cNvCxnSpPr>
            <a:cxnSpLocks/>
            <a:stCxn id="45" idx="0"/>
            <a:endCxn id="31" idx="4"/>
          </p:cNvCxnSpPr>
          <p:nvPr/>
        </p:nvCxnSpPr>
        <p:spPr>
          <a:xfrm flipV="1">
            <a:off x="9614274" y="3548647"/>
            <a:ext cx="0" cy="1482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03C6779-DFBA-5A41-A8DD-91A7B7E94DED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148952-65D2-6192-942E-B97FF8002E1F}"/>
              </a:ext>
            </a:extLst>
          </p:cNvPr>
          <p:cNvCxnSpPr>
            <a:cxnSpLocks/>
            <a:stCxn id="33" idx="4"/>
            <a:endCxn id="52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BD07105-2D6F-2BA1-F4C6-84E720BCC8DE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62F3BDC-F855-5AB4-3695-D884AFE95B67}"/>
              </a:ext>
            </a:extLst>
          </p:cNvPr>
          <p:cNvCxnSpPr>
            <a:cxnSpLocks/>
            <a:stCxn id="52" idx="4"/>
            <a:endCxn id="57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ontent Placeholder 5">
            <a:extLst>
              <a:ext uri="{FF2B5EF4-FFF2-40B4-BE49-F238E27FC236}">
                <a16:creationId xmlns:a16="http://schemas.microsoft.com/office/drawing/2014/main" id="{F4409E24-61CE-A8FC-A2B1-0B1AD6A9B941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  <p:sp>
        <p:nvSpPr>
          <p:cNvPr id="120" name="Content Placeholder 5">
            <a:extLst>
              <a:ext uri="{FF2B5EF4-FFF2-40B4-BE49-F238E27FC236}">
                <a16:creationId xmlns:a16="http://schemas.microsoft.com/office/drawing/2014/main" id="{4900B3DF-3C01-B35C-CD8A-73C8DF15316B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sp>
        <p:nvSpPr>
          <p:cNvPr id="122" name="Content Placeholder 5">
            <a:extLst>
              <a:ext uri="{FF2B5EF4-FFF2-40B4-BE49-F238E27FC236}">
                <a16:creationId xmlns:a16="http://schemas.microsoft.com/office/drawing/2014/main" id="{01B40A1A-A2B9-36EF-28D9-F01B18948565}"/>
              </a:ext>
            </a:extLst>
          </p:cNvPr>
          <p:cNvSpPr txBox="1">
            <a:spLocks/>
          </p:cNvSpPr>
          <p:nvPr/>
        </p:nvSpPr>
        <p:spPr bwMode="auto">
          <a:xfrm>
            <a:off x="10333653" y="6422169"/>
            <a:ext cx="216314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DOLPHIN</a:t>
            </a:r>
          </a:p>
        </p:txBody>
      </p:sp>
      <p:graphicFrame>
        <p:nvGraphicFramePr>
          <p:cNvPr id="123" name="Table 123">
            <a:extLst>
              <a:ext uri="{FF2B5EF4-FFF2-40B4-BE49-F238E27FC236}">
                <a16:creationId xmlns:a16="http://schemas.microsoft.com/office/drawing/2014/main" id="{7406B290-EB13-3778-8352-059F2A50B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492228"/>
              </p:ext>
            </p:extLst>
          </p:nvPr>
        </p:nvGraphicFramePr>
        <p:xfrm>
          <a:off x="1061092" y="2381944"/>
          <a:ext cx="343471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282013108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1936484195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3312051750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2391927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137" name="Oval 136">
            <a:extLst>
              <a:ext uri="{FF2B5EF4-FFF2-40B4-BE49-F238E27FC236}">
                <a16:creationId xmlns:a16="http://schemas.microsoft.com/office/drawing/2014/main" id="{FCB747E5-4F52-9DDC-DF88-74ED13C4E927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E6476CC-2ECA-BC3A-3D42-57444DFC029D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7BB80F1-9F27-9D03-3D50-39D4F450487E}"/>
              </a:ext>
            </a:extLst>
          </p:cNvPr>
          <p:cNvSpPr/>
          <p:nvPr/>
        </p:nvSpPr>
        <p:spPr>
          <a:xfrm>
            <a:off x="10677554" y="1569870"/>
            <a:ext cx="609600" cy="6096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DE61667-D30A-0522-6DBD-B67A8E1C403B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E53A6F2-7A02-528C-643E-231D773780B0}"/>
              </a:ext>
            </a:extLst>
          </p:cNvPr>
          <p:cNvSpPr/>
          <p:nvPr/>
        </p:nvSpPr>
        <p:spPr>
          <a:xfrm>
            <a:off x="10677554" y="2249766"/>
            <a:ext cx="609600" cy="6096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34396E3-7E82-16A6-D05C-116DAD41F33A}"/>
              </a:ext>
            </a:extLst>
          </p:cNvPr>
          <p:cNvSpPr/>
          <p:nvPr/>
        </p:nvSpPr>
        <p:spPr>
          <a:xfrm>
            <a:off x="11201400" y="2928396"/>
            <a:ext cx="609600" cy="6096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D404380-2A30-03E4-9C09-9F373AD99655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ADE8BBB-4605-CA5D-EADE-82725C82455E}"/>
              </a:ext>
            </a:extLst>
          </p:cNvPr>
          <p:cNvSpPr/>
          <p:nvPr/>
        </p:nvSpPr>
        <p:spPr>
          <a:xfrm>
            <a:off x="10157228" y="29394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31ECBE5-9875-14F9-F788-9C55EA544256}"/>
              </a:ext>
            </a:extLst>
          </p:cNvPr>
          <p:cNvSpPr/>
          <p:nvPr/>
        </p:nvSpPr>
        <p:spPr>
          <a:xfrm>
            <a:off x="11201400" y="3703470"/>
            <a:ext cx="609600" cy="6096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E47FD26-CB6A-608A-2C3A-6EBB7DC307DD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12E2B60-0C11-7C83-E71F-86A28D1D9E49}"/>
              </a:ext>
            </a:extLst>
          </p:cNvPr>
          <p:cNvSpPr/>
          <p:nvPr/>
        </p:nvSpPr>
        <p:spPr>
          <a:xfrm>
            <a:off x="11201400" y="4427696"/>
            <a:ext cx="609600" cy="6096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5503FA1-32AE-2A3C-7EFD-B4D7BF5CB027}"/>
              </a:ext>
            </a:extLst>
          </p:cNvPr>
          <p:cNvSpPr/>
          <p:nvPr/>
        </p:nvSpPr>
        <p:spPr>
          <a:xfrm>
            <a:off x="9309474" y="3690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3C68E9A-F6DF-5660-A6BD-9A8AF50FE631}"/>
              </a:ext>
            </a:extLst>
          </p:cNvPr>
          <p:cNvSpPr/>
          <p:nvPr/>
        </p:nvSpPr>
        <p:spPr>
          <a:xfrm>
            <a:off x="11201400" y="5135721"/>
            <a:ext cx="609600" cy="6096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98CB496-138E-5DA7-ACBB-B86B7A64FE5E}"/>
              </a:ext>
            </a:extLst>
          </p:cNvPr>
          <p:cNvSpPr/>
          <p:nvPr/>
        </p:nvSpPr>
        <p:spPr>
          <a:xfrm>
            <a:off x="11197880" y="5823818"/>
            <a:ext cx="609600" cy="6096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sp>
        <p:nvSpPr>
          <p:cNvPr id="152" name="Text Placeholder 1">
            <a:extLst>
              <a:ext uri="{FF2B5EF4-FFF2-40B4-BE49-F238E27FC236}">
                <a16:creationId xmlns:a16="http://schemas.microsoft.com/office/drawing/2014/main" id="{41072CF9-782E-F5D9-92C1-93CA3B49991A}"/>
              </a:ext>
            </a:extLst>
          </p:cNvPr>
          <p:cNvSpPr txBox="1">
            <a:spLocks/>
          </p:cNvSpPr>
          <p:nvPr/>
        </p:nvSpPr>
        <p:spPr bwMode="auto">
          <a:xfrm>
            <a:off x="1061092" y="5094629"/>
            <a:ext cx="5644508" cy="11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kern="0" dirty="0" err="1">
                <a:solidFill>
                  <a:schemeClr val="bg1"/>
                </a:solidFill>
              </a:rPr>
              <a:t>Nguyên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tắc</a:t>
            </a:r>
            <a:r>
              <a:rPr lang="en-US" sz="1800" kern="0" dirty="0">
                <a:solidFill>
                  <a:schemeClr val="bg1"/>
                </a:solidFill>
              </a:rPr>
              <a:t>: 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Tận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dụng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đi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các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đã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có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sẵn</a:t>
            </a:r>
            <a:r>
              <a:rPr lang="en-US" sz="1800" kern="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US" sz="1800" kern="0" dirty="0" err="1">
                <a:solidFill>
                  <a:schemeClr val="bg1"/>
                </a:solidFill>
              </a:rPr>
              <a:t>Chỉ</a:t>
            </a:r>
            <a:r>
              <a:rPr lang="en-US" sz="1800" kern="0" dirty="0">
                <a:solidFill>
                  <a:schemeClr val="bg1"/>
                </a:solidFill>
              </a:rPr>
              <a:t> “</a:t>
            </a:r>
            <a:r>
              <a:rPr lang="en-US" sz="1800" kern="0" dirty="0" err="1">
                <a:solidFill>
                  <a:schemeClr val="bg1"/>
                </a:solidFill>
              </a:rPr>
              <a:t>mở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đường</a:t>
            </a:r>
            <a:r>
              <a:rPr lang="en-US" sz="1800" kern="0" dirty="0">
                <a:solidFill>
                  <a:schemeClr val="bg1"/>
                </a:solidFill>
              </a:rPr>
              <a:t>” (</a:t>
            </a:r>
            <a:r>
              <a:rPr lang="en-US" sz="1800" kern="0" dirty="0" err="1">
                <a:solidFill>
                  <a:schemeClr val="bg1"/>
                </a:solidFill>
              </a:rPr>
              <a:t>tạo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nhánh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mới</a:t>
            </a:r>
            <a:r>
              <a:rPr lang="en-US" sz="1800" kern="0" dirty="0">
                <a:solidFill>
                  <a:schemeClr val="bg1"/>
                </a:solidFill>
              </a:rPr>
              <a:t>) </a:t>
            </a:r>
            <a:r>
              <a:rPr lang="en-US" sz="1800" kern="0" dirty="0" err="1">
                <a:solidFill>
                  <a:schemeClr val="bg1"/>
                </a:solidFill>
              </a:rPr>
              <a:t>khi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cần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thiết</a:t>
            </a:r>
            <a:r>
              <a:rPr lang="en-US" sz="1800" kern="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74149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9B8FC3B8-B650-8D46-35B6-265BBCDAE74A}"/>
              </a:ext>
            </a:extLst>
          </p:cNvPr>
          <p:cNvSpPr/>
          <p:nvPr/>
        </p:nvSpPr>
        <p:spPr>
          <a:xfrm>
            <a:off x="5105400" y="15050941"/>
            <a:ext cx="4648200" cy="1660942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F73B5C-A19A-3690-EB62-4055552A863D}"/>
              </a:ext>
            </a:extLst>
          </p:cNvPr>
          <p:cNvSpPr/>
          <p:nvPr/>
        </p:nvSpPr>
        <p:spPr>
          <a:xfrm>
            <a:off x="6162646" y="-6692503"/>
            <a:ext cx="4648200" cy="1660942"/>
          </a:xfrm>
          <a:prstGeom prst="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C86C90-AF56-CBFD-C088-EBF2F6ECFCEE}"/>
              </a:ext>
            </a:extLst>
          </p:cNvPr>
          <p:cNvSpPr/>
          <p:nvPr/>
        </p:nvSpPr>
        <p:spPr>
          <a:xfrm>
            <a:off x="3048000" y="-5791200"/>
            <a:ext cx="1371600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 object dimension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3005C4-0E8B-4651-60E9-0DFF2D6FD50B}"/>
              </a:ext>
            </a:extLst>
          </p:cNvPr>
          <p:cNvSpPr/>
          <p:nvPr/>
        </p:nvSpPr>
        <p:spPr>
          <a:xfrm>
            <a:off x="8324320" y="-4871579"/>
            <a:ext cx="1143000" cy="8001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833655-1E95-D75B-04C4-6D7B8E612DEB}"/>
              </a:ext>
            </a:extLst>
          </p:cNvPr>
          <p:cNvSpPr/>
          <p:nvPr/>
        </p:nvSpPr>
        <p:spPr>
          <a:xfrm>
            <a:off x="17297400" y="1377191"/>
            <a:ext cx="1143000" cy="8001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 minimum seam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2213CA6-640A-FC16-89CA-754907E1B873}"/>
              </a:ext>
            </a:extLst>
          </p:cNvPr>
          <p:cNvSpPr/>
          <p:nvPr/>
        </p:nvSpPr>
        <p:spPr>
          <a:xfrm>
            <a:off x="16992600" y="5973762"/>
            <a:ext cx="1143000" cy="8001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Remove seam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BAED6C-4D9F-81C9-4E57-ECF427438361}"/>
              </a:ext>
            </a:extLst>
          </p:cNvPr>
          <p:cNvSpPr/>
          <p:nvPr/>
        </p:nvSpPr>
        <p:spPr>
          <a:xfrm>
            <a:off x="-10591800" y="8101471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Insert seam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D4882A-5315-12C8-EF63-290CC5BD604F}"/>
              </a:ext>
            </a:extLst>
          </p:cNvPr>
          <p:cNvSpPr/>
          <p:nvPr/>
        </p:nvSpPr>
        <p:spPr>
          <a:xfrm>
            <a:off x="15849600" y="10590390"/>
            <a:ext cx="1143000" cy="800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emap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A198E2F7-0511-EBB8-CE7F-B68AEDEA78ED}"/>
              </a:ext>
            </a:extLst>
          </p:cNvPr>
          <p:cNvSpPr/>
          <p:nvPr/>
        </p:nvSpPr>
        <p:spPr>
          <a:xfrm>
            <a:off x="-4114800" y="14168291"/>
            <a:ext cx="1752600" cy="857250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34471D7-560C-8077-3E8E-CE46DAD2579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419600" y="-5334000"/>
            <a:ext cx="3904720" cy="86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D1E35C3-1E1F-491E-6D1E-37D93228D809}"/>
              </a:ext>
            </a:extLst>
          </p:cNvPr>
          <p:cNvCxnSpPr>
            <a:cxnSpLocks/>
            <a:stCxn id="85" idx="3"/>
            <a:endCxn id="86" idx="1"/>
          </p:cNvCxnSpPr>
          <p:nvPr/>
        </p:nvCxnSpPr>
        <p:spPr>
          <a:xfrm flipH="1">
            <a:off x="16992600" y="1777241"/>
            <a:ext cx="1447800" cy="45965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6B0C359-0BF7-5361-81BE-0CE276C5371D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8135600" y="6373812"/>
            <a:ext cx="4953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A76B51-8DE9-38B6-7E5B-78A8EDC55440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16992600" y="10990440"/>
            <a:ext cx="495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E7BB5FF-74E9-DD37-4D60-82E9BC72073D}"/>
              </a:ext>
            </a:extLst>
          </p:cNvPr>
          <p:cNvSpPr txBox="1"/>
          <p:nvPr/>
        </p:nvSpPr>
        <p:spPr>
          <a:xfrm>
            <a:off x="7115175" y="16402925"/>
            <a:ext cx="25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Regain original size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11F117E-9CA1-5D9A-5126-864D3A0C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77081"/>
            <a:ext cx="1051560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66FFFF"/>
                </a:solidFill>
              </a:rPr>
              <a:t>Thêm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một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phần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tử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vào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cây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3195E-A15D-7ED2-A15B-8AF9D9C69CFC}"/>
              </a:ext>
            </a:extLst>
          </p:cNvPr>
          <p:cNvSpPr/>
          <p:nvPr/>
        </p:nvSpPr>
        <p:spPr>
          <a:xfrm>
            <a:off x="1323430" y="2018850"/>
            <a:ext cx="10106570" cy="3954912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N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2000" dirty="0">
                <a:solidFill>
                  <a:srgbClr val="FFFF99"/>
                </a:solidFill>
                <a:latin typeface="Cascadia Mono" panose="020B0609020000020004" pitchFamily="49" charset="0"/>
              </a:rPr>
              <a:t>add</a:t>
            </a:r>
            <a:r>
              <a:rPr lang="nl-N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NL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Node</a:t>
            </a:r>
            <a:r>
              <a:rPr lang="nl-N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nl-NL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root</a:t>
            </a:r>
            <a:r>
              <a:rPr lang="nl-N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nl-NL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nl-N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s</a:t>
            </a:r>
            <a:r>
              <a:rPr lang="nl-N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lvl="1"/>
            <a:r>
              <a:rPr lang="en-US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* cur = </a:t>
            </a:r>
            <a:r>
              <a:rPr lang="en-US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root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(cur-&gt;child[c] == 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3"/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cur-&gt;child[c] =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cur = cur-&gt;child[c];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cur.isEnd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endParaRPr lang="en-US" sz="2000" dirty="0">
              <a:solidFill>
                <a:schemeClr val="accent2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31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971800"/>
            <a:ext cx="7162800" cy="914400"/>
          </a:xfrm>
        </p:spPr>
        <p:txBody>
          <a:bodyPr/>
          <a:lstStyle/>
          <a:p>
            <a:r>
              <a:rPr lang="en-US" sz="5400" dirty="0" err="1">
                <a:solidFill>
                  <a:schemeClr val="bg1"/>
                </a:solidFill>
                <a:latin typeface="Saira Semi Condensed"/>
              </a:rPr>
              <a:t>Trie</a:t>
            </a:r>
            <a:r>
              <a:rPr lang="en-US" sz="5400" dirty="0">
                <a:solidFill>
                  <a:schemeClr val="bg1"/>
                </a:solidFill>
                <a:latin typeface="Saira Semi Condensed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Saira Semi Condensed"/>
              </a:rPr>
              <a:t>là</a:t>
            </a:r>
            <a:r>
              <a:rPr lang="en-US" sz="5400" dirty="0">
                <a:solidFill>
                  <a:schemeClr val="bg1"/>
                </a:solidFill>
                <a:latin typeface="Saira Semi Condensed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Saira Semi Condensed"/>
              </a:rPr>
              <a:t>gì</a:t>
            </a:r>
            <a:r>
              <a:rPr lang="en-US" sz="5400" dirty="0">
                <a:solidFill>
                  <a:schemeClr val="bg1"/>
                </a:solidFill>
                <a:latin typeface="Saira Semi Condensed"/>
              </a:rPr>
              <a:t>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A04D81-D4BA-6D87-6AD4-341BB6C70324}"/>
              </a:ext>
            </a:extLst>
          </p:cNvPr>
          <p:cNvGrpSpPr/>
          <p:nvPr/>
        </p:nvGrpSpPr>
        <p:grpSpPr>
          <a:xfrm>
            <a:off x="1143000" y="3124200"/>
            <a:ext cx="762000" cy="609600"/>
            <a:chOff x="1143000" y="3124200"/>
            <a:chExt cx="762000" cy="609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DDA566-903B-CED1-88DF-762711624AD2}"/>
                </a:ext>
              </a:extLst>
            </p:cNvPr>
            <p:cNvSpPr/>
            <p:nvPr/>
          </p:nvSpPr>
          <p:spPr>
            <a:xfrm>
              <a:off x="1143000" y="3124200"/>
              <a:ext cx="762000" cy="609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848E26C-4666-468D-D1DD-0E7599FA6CE9}"/>
                </a:ext>
              </a:extLst>
            </p:cNvPr>
            <p:cNvCxnSpPr>
              <a:cxnSpLocks/>
            </p:cNvCxnSpPr>
            <p:nvPr/>
          </p:nvCxnSpPr>
          <p:spPr>
            <a:xfrm>
              <a:off x="1371730" y="3124200"/>
              <a:ext cx="30454" cy="118110"/>
            </a:xfrm>
            <a:prstGeom prst="line">
              <a:avLst/>
            </a:prstGeom>
            <a:ln w="63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A806C2-79DB-D32A-F26B-7D82CDD1EBD5}"/>
                </a:ext>
              </a:extLst>
            </p:cNvPr>
            <p:cNvCxnSpPr>
              <a:cxnSpLocks/>
            </p:cNvCxnSpPr>
            <p:nvPr/>
          </p:nvCxnSpPr>
          <p:spPr>
            <a:xfrm>
              <a:off x="1402184" y="3242310"/>
              <a:ext cx="0" cy="121920"/>
            </a:xfrm>
            <a:prstGeom prst="line">
              <a:avLst/>
            </a:prstGeom>
            <a:ln w="63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8064A9-17AA-2566-18AF-D20CB8BDF061}"/>
                </a:ext>
              </a:extLst>
            </p:cNvPr>
            <p:cNvCxnSpPr>
              <a:cxnSpLocks/>
            </p:cNvCxnSpPr>
            <p:nvPr/>
          </p:nvCxnSpPr>
          <p:spPr>
            <a:xfrm>
              <a:off x="1402184" y="3364230"/>
              <a:ext cx="60907" cy="64770"/>
            </a:xfrm>
            <a:prstGeom prst="line">
              <a:avLst/>
            </a:prstGeom>
            <a:ln w="63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6BADCD-DA5A-955E-285C-3FB951BFBD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0133" y="3429000"/>
              <a:ext cx="12959" cy="179070"/>
            </a:xfrm>
            <a:prstGeom prst="line">
              <a:avLst/>
            </a:prstGeom>
            <a:ln w="63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87BD760-047B-C9BE-27D2-1CF10C70A1DE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450133" y="3608070"/>
              <a:ext cx="73867" cy="125730"/>
            </a:xfrm>
            <a:prstGeom prst="line">
              <a:avLst/>
            </a:prstGeom>
            <a:ln w="63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5181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976" y="2566714"/>
            <a:ext cx="8785224" cy="774699"/>
          </a:xfrm>
        </p:spPr>
        <p:txBody>
          <a:bodyPr/>
          <a:lstStyle/>
          <a:p>
            <a:r>
              <a:rPr lang="en-US" sz="5400" dirty="0">
                <a:solidFill>
                  <a:srgbClr val="66FFFF"/>
                </a:solidFill>
              </a:rPr>
              <a:t>TÌM MỘT PHẦN TỬ TRONG CÂY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87B92DA-E818-134D-CF64-05791B824A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00330"/>
            <a:ext cx="909876" cy="90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56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Tìm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C51944A3-B6F6-A96C-F293-9BEDED3D89D6}"/>
              </a:ext>
            </a:extLst>
          </p:cNvPr>
          <p:cNvSpPr txBox="1">
            <a:spLocks/>
          </p:cNvSpPr>
          <p:nvPr/>
        </p:nvSpPr>
        <p:spPr bwMode="auto">
          <a:xfrm>
            <a:off x="1201615" y="2156618"/>
            <a:ext cx="10972800" cy="218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chemeClr val="bg1"/>
                </a:solidFill>
              </a:rPr>
              <a:t>Một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phần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tử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tồn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tại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trong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cây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nếu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thoả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mãn</a:t>
            </a:r>
            <a:r>
              <a:rPr lang="en-US" sz="2800" kern="0" dirty="0">
                <a:solidFill>
                  <a:schemeClr val="bg1"/>
                </a:solidFill>
              </a:rPr>
              <a:t> 2 </a:t>
            </a:r>
            <a:r>
              <a:rPr lang="en-US" sz="2800" kern="0" dirty="0" err="1">
                <a:solidFill>
                  <a:schemeClr val="bg1"/>
                </a:solidFill>
              </a:rPr>
              <a:t>điều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kiện</a:t>
            </a:r>
            <a:r>
              <a:rPr lang="en-US" sz="2800" kern="0" dirty="0">
                <a:solidFill>
                  <a:schemeClr val="bg1"/>
                </a:solidFill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─"/>
              <a:defRPr/>
            </a:pPr>
            <a:r>
              <a:rPr lang="en-US" sz="2800" kern="0" dirty="0" err="1">
                <a:solidFill>
                  <a:srgbClr val="66FFFF"/>
                </a:solidFill>
              </a:rPr>
              <a:t>Tất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cả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các</a:t>
            </a:r>
            <a:r>
              <a:rPr lang="en-US" sz="2800" kern="0" dirty="0">
                <a:solidFill>
                  <a:srgbClr val="66FFFF"/>
                </a:solidFill>
              </a:rPr>
              <a:t> “</a:t>
            </a:r>
            <a:r>
              <a:rPr lang="en-US" sz="2800" kern="0" dirty="0" err="1">
                <a:solidFill>
                  <a:srgbClr val="66FFFF"/>
                </a:solidFill>
              </a:rPr>
              <a:t>ký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tự</a:t>
            </a:r>
            <a:r>
              <a:rPr lang="en-US" sz="2800" kern="0" dirty="0">
                <a:solidFill>
                  <a:srgbClr val="66FFFF"/>
                </a:solidFill>
              </a:rPr>
              <a:t>” </a:t>
            </a:r>
            <a:r>
              <a:rPr lang="en-US" sz="2800" kern="0" dirty="0" err="1">
                <a:solidFill>
                  <a:srgbClr val="66FFFF"/>
                </a:solidFill>
              </a:rPr>
              <a:t>phải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xuất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hiện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trong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cây</a:t>
            </a:r>
            <a:r>
              <a:rPr lang="en-US" sz="2800" kern="0" dirty="0">
                <a:solidFill>
                  <a:srgbClr val="66FFFF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─"/>
              <a:defRPr/>
            </a:pPr>
            <a:r>
              <a:rPr lang="en-US" sz="2800" kern="0" dirty="0">
                <a:solidFill>
                  <a:schemeClr val="bg1"/>
                </a:solidFill>
              </a:rPr>
              <a:t>Node </a:t>
            </a:r>
            <a:r>
              <a:rPr lang="en-US" sz="2800" kern="0" dirty="0" err="1">
                <a:solidFill>
                  <a:schemeClr val="bg1"/>
                </a:solidFill>
              </a:rPr>
              <a:t>cuối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cùng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của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phần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tử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phải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là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một</a:t>
            </a:r>
            <a:r>
              <a:rPr lang="en-US" sz="2800" kern="0" dirty="0">
                <a:solidFill>
                  <a:schemeClr val="bg1"/>
                </a:solidFill>
              </a:rPr>
              <a:t> node “</a:t>
            </a:r>
            <a:r>
              <a:rPr lang="en-US" sz="2800" kern="0" dirty="0" err="1">
                <a:solidFill>
                  <a:schemeClr val="bg1"/>
                </a:solidFill>
              </a:rPr>
              <a:t>kết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thúc</a:t>
            </a:r>
            <a:r>
              <a:rPr lang="en-US" sz="2800" kern="0" dirty="0">
                <a:solidFill>
                  <a:schemeClr val="bg1"/>
                </a:solidFill>
              </a:rPr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3025842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Tìm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6FF95A-1B9D-1DA7-30C3-75D16FBA5BAB}"/>
              </a:ext>
            </a:extLst>
          </p:cNvPr>
          <p:cNvCxnSpPr>
            <a:cxnSpLocks/>
            <a:stCxn id="12" idx="0"/>
            <a:endCxn id="11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04B456-E89F-423B-EF9C-EAFBA38CCE12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3DFB9C-4C74-463C-7A7B-8452C80C92D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6F6B98-DD89-084A-5C81-5EAEA7705950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bg1"/>
                </a:solidFill>
              </a:rPr>
              <a:t>Tìm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từ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>
                <a:solidFill>
                  <a:srgbClr val="FF0000"/>
                </a:solidFill>
              </a:rPr>
              <a:t>“DOG”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89396C-515B-BFF7-C884-10B741F4EDA3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897AB9-799F-046F-2FC6-981A7B13E0F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8E52F0-75B6-8E7E-96D5-8FCD89F7AB81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F31701-39BE-34B9-2969-F3BC7484C63A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B85510-C337-C92C-EDD4-5CBD04192D8D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42467B-8965-86D1-B2FA-F52F8B3902B8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28CAC1-05F9-A9A2-7219-695410E94096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DFEBD9-CE87-6280-D24E-115D0B68B10C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7B740-9F03-E3AE-ECE9-38B7A0496573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3B0BC1-6ED8-517B-355A-4876F1DB5E22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59086A-3878-FED0-AD68-A42D1CD8A52A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DF3D8E-E189-C29F-3DC9-DDD13E66CF3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DB9815-2212-366D-7B64-23FE19DA7774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488ED5-BCF0-16B5-7236-BCA15FE092E1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7C03D9-C8CE-908B-9FE7-00FE26B26A58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4FE84A-6704-6879-416C-3CDD705FE8A6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0EC8B3A-1CBA-9A97-E86E-8045BBF7ABAC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790F1B-C31B-373A-9A31-1442391EFCC0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35AB84-C086-88EB-3F94-D4F9F7B6C742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540FF1-1B37-DFAB-4764-AB954513D07D}"/>
              </a:ext>
            </a:extLst>
          </p:cNvPr>
          <p:cNvCxnSpPr>
            <a:cxnSpLocks/>
            <a:stCxn id="23" idx="0"/>
            <a:endCxn id="10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EA16A7-8E15-F36B-F14E-23AFF32636E2}"/>
              </a:ext>
            </a:extLst>
          </p:cNvPr>
          <p:cNvCxnSpPr>
            <a:cxnSpLocks/>
            <a:stCxn id="22" idx="0"/>
            <a:endCxn id="13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36CDBB-31DF-118F-B35B-AF2D641E809E}"/>
              </a:ext>
            </a:extLst>
          </p:cNvPr>
          <p:cNvCxnSpPr>
            <a:cxnSpLocks/>
            <a:stCxn id="24" idx="0"/>
            <a:endCxn id="15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A6625C84-084C-15B0-025B-72F7D857BF06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650D28-FCED-08E8-33DF-DCBAB8DEB3EE}"/>
              </a:ext>
            </a:extLst>
          </p:cNvPr>
          <p:cNvSpPr/>
          <p:nvPr/>
        </p:nvSpPr>
        <p:spPr>
          <a:xfrm>
            <a:off x="9309474" y="3696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BEC2E7-A2A2-53B5-A080-78AE78E32E02}"/>
              </a:ext>
            </a:extLst>
          </p:cNvPr>
          <p:cNvCxnSpPr>
            <a:cxnSpLocks/>
            <a:stCxn id="29" idx="0"/>
            <a:endCxn id="23" idx="4"/>
          </p:cNvCxnSpPr>
          <p:nvPr/>
        </p:nvCxnSpPr>
        <p:spPr>
          <a:xfrm flipV="1">
            <a:off x="9614274" y="3548647"/>
            <a:ext cx="0" cy="1482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7EA0F2-7E7B-5C2E-67F9-AD1213C39A56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8E512D-BD99-D1D6-9740-6662A81D29F8}"/>
              </a:ext>
            </a:extLst>
          </p:cNvPr>
          <p:cNvCxnSpPr>
            <a:cxnSpLocks/>
            <a:stCxn id="24" idx="4"/>
            <a:endCxn id="31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45D9997-6B0F-CFB2-CC24-EC2E47FC3465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A6527A-1CD0-A8C1-DBA5-EC7EE7FD09E3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9FA3247C-E6C3-ADD1-81B3-5AD78E96553C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C487C90-1732-DAA2-9C5F-8741AE03F55D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10042107-39E0-4C65-6795-AD19CCACF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99747"/>
              </p:ext>
            </p:extLst>
          </p:nvPr>
        </p:nvGraphicFramePr>
        <p:xfrm>
          <a:off x="1061092" y="2381944"/>
          <a:ext cx="14720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1D13B685-E5DD-5F62-A478-96C5B9A05B49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CDD9C2-1DFE-2BD6-7C7F-4A352B2DD190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147D47-C256-A108-E70E-564586AC097E}"/>
              </a:ext>
            </a:extLst>
          </p:cNvPr>
          <p:cNvSpPr/>
          <p:nvPr/>
        </p:nvSpPr>
        <p:spPr>
          <a:xfrm>
            <a:off x="10677554" y="15698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009EF5-4C39-2948-5B61-E407982F2EBA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2044F9-8AB6-38D7-E4AD-BA0FFB9D3AA3}"/>
              </a:ext>
            </a:extLst>
          </p:cNvPr>
          <p:cNvSpPr/>
          <p:nvPr/>
        </p:nvSpPr>
        <p:spPr>
          <a:xfrm>
            <a:off x="10677554" y="224976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4EE96A-C470-1723-5465-9B6ECB06B426}"/>
              </a:ext>
            </a:extLst>
          </p:cNvPr>
          <p:cNvSpPr/>
          <p:nvPr/>
        </p:nvSpPr>
        <p:spPr>
          <a:xfrm>
            <a:off x="11201400" y="2928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59B610-0B0E-4015-9DD8-773D2E06E6E4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6F3328-3465-0AFC-6937-D2696A298770}"/>
              </a:ext>
            </a:extLst>
          </p:cNvPr>
          <p:cNvSpPr/>
          <p:nvPr/>
        </p:nvSpPr>
        <p:spPr>
          <a:xfrm>
            <a:off x="10157228" y="29394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B192C0-B692-33B1-DC79-AD1DA5D44F09}"/>
              </a:ext>
            </a:extLst>
          </p:cNvPr>
          <p:cNvSpPr/>
          <p:nvPr/>
        </p:nvSpPr>
        <p:spPr>
          <a:xfrm>
            <a:off x="11201400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B7FE038-18B4-B124-C4D7-D78357BED1F5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D6BBCBB-2845-EB52-B33D-924F9C2985E8}"/>
              </a:ext>
            </a:extLst>
          </p:cNvPr>
          <p:cNvSpPr/>
          <p:nvPr/>
        </p:nvSpPr>
        <p:spPr>
          <a:xfrm>
            <a:off x="11201400" y="44276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E5A189-9DA8-C4C2-E620-28BF66B4A42B}"/>
              </a:ext>
            </a:extLst>
          </p:cNvPr>
          <p:cNvSpPr/>
          <p:nvPr/>
        </p:nvSpPr>
        <p:spPr>
          <a:xfrm>
            <a:off x="9309474" y="3690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AE2A20-F7B1-3721-1132-A9E8786C13FB}"/>
              </a:ext>
            </a:extLst>
          </p:cNvPr>
          <p:cNvSpPr/>
          <p:nvPr/>
        </p:nvSpPr>
        <p:spPr>
          <a:xfrm>
            <a:off x="11201400" y="5135721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B69A59-AFE2-F227-C180-7E06A10E7B47}"/>
              </a:ext>
            </a:extLst>
          </p:cNvPr>
          <p:cNvSpPr/>
          <p:nvPr/>
        </p:nvSpPr>
        <p:spPr>
          <a:xfrm>
            <a:off x="11197880" y="582381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sp>
        <p:nvSpPr>
          <p:cNvPr id="55" name="Content Placeholder 5">
            <a:extLst>
              <a:ext uri="{FF2B5EF4-FFF2-40B4-BE49-F238E27FC236}">
                <a16:creationId xmlns:a16="http://schemas.microsoft.com/office/drawing/2014/main" id="{CD94298E-612A-8680-3AA1-887CC4C28A7A}"/>
              </a:ext>
            </a:extLst>
          </p:cNvPr>
          <p:cNvSpPr txBox="1">
            <a:spLocks/>
          </p:cNvSpPr>
          <p:nvPr/>
        </p:nvSpPr>
        <p:spPr bwMode="auto">
          <a:xfrm>
            <a:off x="10333653" y="6422169"/>
            <a:ext cx="216314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DOLPHIN</a:t>
            </a:r>
          </a:p>
        </p:txBody>
      </p:sp>
    </p:spTree>
    <p:extLst>
      <p:ext uri="{BB962C8B-B14F-4D97-AF65-F5344CB8AC3E}">
        <p14:creationId xmlns:p14="http://schemas.microsoft.com/office/powerpoint/2010/main" val="671410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Tìm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6FF95A-1B9D-1DA7-30C3-75D16FBA5BAB}"/>
              </a:ext>
            </a:extLst>
          </p:cNvPr>
          <p:cNvCxnSpPr>
            <a:cxnSpLocks/>
            <a:stCxn id="12" idx="0"/>
            <a:endCxn id="11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04B456-E89F-423B-EF9C-EAFBA38CCE12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3DFB9C-4C74-463C-7A7B-8452C80C92D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6F6B98-DD89-084A-5C81-5EAEA7705950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bg1"/>
                </a:solidFill>
              </a:rPr>
              <a:t>Tìm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từ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>
                <a:solidFill>
                  <a:srgbClr val="FF0000"/>
                </a:solidFill>
              </a:rPr>
              <a:t>“DOG”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89396C-515B-BFF7-C884-10B741F4EDA3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897AB9-799F-046F-2FC6-981A7B13E0F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8E52F0-75B6-8E7E-96D5-8FCD89F7AB81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F31701-39BE-34B9-2969-F3BC7484C63A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B85510-C337-C92C-EDD4-5CBD04192D8D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42467B-8965-86D1-B2FA-F52F8B3902B8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28CAC1-05F9-A9A2-7219-695410E94096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DFEBD9-CE87-6280-D24E-115D0B68B10C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7B740-9F03-E3AE-ECE9-38B7A0496573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3B0BC1-6ED8-517B-355A-4876F1DB5E22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59086A-3878-FED0-AD68-A42D1CD8A52A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DF3D8E-E189-C29F-3DC9-DDD13E66CF3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DB9815-2212-366D-7B64-23FE19DA7774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488ED5-BCF0-16B5-7236-BCA15FE092E1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7C03D9-C8CE-908B-9FE7-00FE26B26A58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4FE84A-6704-6879-416C-3CDD705FE8A6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0EC8B3A-1CBA-9A97-E86E-8045BBF7ABAC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790F1B-C31B-373A-9A31-1442391EFCC0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35AB84-C086-88EB-3F94-D4F9F7B6C742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540FF1-1B37-DFAB-4764-AB954513D07D}"/>
              </a:ext>
            </a:extLst>
          </p:cNvPr>
          <p:cNvCxnSpPr>
            <a:cxnSpLocks/>
            <a:stCxn id="23" idx="0"/>
            <a:endCxn id="10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EA16A7-8E15-F36B-F14E-23AFF32636E2}"/>
              </a:ext>
            </a:extLst>
          </p:cNvPr>
          <p:cNvCxnSpPr>
            <a:cxnSpLocks/>
            <a:stCxn id="22" idx="0"/>
            <a:endCxn id="13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36CDBB-31DF-118F-B35B-AF2D641E809E}"/>
              </a:ext>
            </a:extLst>
          </p:cNvPr>
          <p:cNvCxnSpPr>
            <a:cxnSpLocks/>
            <a:stCxn id="24" idx="0"/>
            <a:endCxn id="15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A6625C84-084C-15B0-025B-72F7D857BF06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650D28-FCED-08E8-33DF-DCBAB8DEB3EE}"/>
              </a:ext>
            </a:extLst>
          </p:cNvPr>
          <p:cNvSpPr/>
          <p:nvPr/>
        </p:nvSpPr>
        <p:spPr>
          <a:xfrm>
            <a:off x="9309474" y="3696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BEC2E7-A2A2-53B5-A080-78AE78E32E02}"/>
              </a:ext>
            </a:extLst>
          </p:cNvPr>
          <p:cNvCxnSpPr>
            <a:cxnSpLocks/>
            <a:stCxn id="29" idx="0"/>
            <a:endCxn id="23" idx="4"/>
          </p:cNvCxnSpPr>
          <p:nvPr/>
        </p:nvCxnSpPr>
        <p:spPr>
          <a:xfrm flipV="1">
            <a:off x="9614274" y="3548647"/>
            <a:ext cx="0" cy="1482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7EA0F2-7E7B-5C2E-67F9-AD1213C39A56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8E512D-BD99-D1D6-9740-6662A81D29F8}"/>
              </a:ext>
            </a:extLst>
          </p:cNvPr>
          <p:cNvCxnSpPr>
            <a:cxnSpLocks/>
            <a:stCxn id="24" idx="4"/>
            <a:endCxn id="31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45D9997-6B0F-CFB2-CC24-EC2E47FC3465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A6527A-1CD0-A8C1-DBA5-EC7EE7FD09E3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9FA3247C-E6C3-ADD1-81B3-5AD78E96553C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C487C90-1732-DAA2-9C5F-8741AE03F55D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10042107-39E0-4C65-6795-AD19CCACF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889072"/>
              </p:ext>
            </p:extLst>
          </p:nvPr>
        </p:nvGraphicFramePr>
        <p:xfrm>
          <a:off x="1061092" y="2381944"/>
          <a:ext cx="14720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1D13B685-E5DD-5F62-A478-96C5B9A05B49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CDD9C2-1DFE-2BD6-7C7F-4A352B2DD190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147D47-C256-A108-E70E-564586AC097E}"/>
              </a:ext>
            </a:extLst>
          </p:cNvPr>
          <p:cNvSpPr/>
          <p:nvPr/>
        </p:nvSpPr>
        <p:spPr>
          <a:xfrm>
            <a:off x="10677554" y="15698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009EF5-4C39-2948-5B61-E407982F2EBA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2044F9-8AB6-38D7-E4AD-BA0FFB9D3AA3}"/>
              </a:ext>
            </a:extLst>
          </p:cNvPr>
          <p:cNvSpPr/>
          <p:nvPr/>
        </p:nvSpPr>
        <p:spPr>
          <a:xfrm>
            <a:off x="10677554" y="224976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4EE96A-C470-1723-5465-9B6ECB06B426}"/>
              </a:ext>
            </a:extLst>
          </p:cNvPr>
          <p:cNvSpPr/>
          <p:nvPr/>
        </p:nvSpPr>
        <p:spPr>
          <a:xfrm>
            <a:off x="11201400" y="2928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59B610-0B0E-4015-9DD8-773D2E06E6E4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6F3328-3465-0AFC-6937-D2696A298770}"/>
              </a:ext>
            </a:extLst>
          </p:cNvPr>
          <p:cNvSpPr/>
          <p:nvPr/>
        </p:nvSpPr>
        <p:spPr>
          <a:xfrm>
            <a:off x="10157228" y="29394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B192C0-B692-33B1-DC79-AD1DA5D44F09}"/>
              </a:ext>
            </a:extLst>
          </p:cNvPr>
          <p:cNvSpPr/>
          <p:nvPr/>
        </p:nvSpPr>
        <p:spPr>
          <a:xfrm>
            <a:off x="11201400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B7FE038-18B4-B124-C4D7-D78357BED1F5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D6BBCBB-2845-EB52-B33D-924F9C2985E8}"/>
              </a:ext>
            </a:extLst>
          </p:cNvPr>
          <p:cNvSpPr/>
          <p:nvPr/>
        </p:nvSpPr>
        <p:spPr>
          <a:xfrm>
            <a:off x="11201400" y="44276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E5A189-9DA8-C4C2-E620-28BF66B4A42B}"/>
              </a:ext>
            </a:extLst>
          </p:cNvPr>
          <p:cNvSpPr/>
          <p:nvPr/>
        </p:nvSpPr>
        <p:spPr>
          <a:xfrm>
            <a:off x="9309474" y="3690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AE2A20-F7B1-3721-1132-A9E8786C13FB}"/>
              </a:ext>
            </a:extLst>
          </p:cNvPr>
          <p:cNvSpPr/>
          <p:nvPr/>
        </p:nvSpPr>
        <p:spPr>
          <a:xfrm>
            <a:off x="11201400" y="5135721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B69A59-AFE2-F227-C180-7E06A10E7B47}"/>
              </a:ext>
            </a:extLst>
          </p:cNvPr>
          <p:cNvSpPr/>
          <p:nvPr/>
        </p:nvSpPr>
        <p:spPr>
          <a:xfrm>
            <a:off x="11197880" y="582381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sp>
        <p:nvSpPr>
          <p:cNvPr id="55" name="Content Placeholder 5">
            <a:extLst>
              <a:ext uri="{FF2B5EF4-FFF2-40B4-BE49-F238E27FC236}">
                <a16:creationId xmlns:a16="http://schemas.microsoft.com/office/drawing/2014/main" id="{CD94298E-612A-8680-3AA1-887CC4C28A7A}"/>
              </a:ext>
            </a:extLst>
          </p:cNvPr>
          <p:cNvSpPr txBox="1">
            <a:spLocks/>
          </p:cNvSpPr>
          <p:nvPr/>
        </p:nvSpPr>
        <p:spPr bwMode="auto">
          <a:xfrm>
            <a:off x="10333653" y="6422169"/>
            <a:ext cx="216314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DOLPHIN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61D0214D-86F2-F724-26DA-D5DE21403EAD}"/>
              </a:ext>
            </a:extLst>
          </p:cNvPr>
          <p:cNvSpPr/>
          <p:nvPr/>
        </p:nvSpPr>
        <p:spPr>
          <a:xfrm>
            <a:off x="1150852" y="2948012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4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Tìm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6FF95A-1B9D-1DA7-30C3-75D16FBA5BAB}"/>
              </a:ext>
            </a:extLst>
          </p:cNvPr>
          <p:cNvCxnSpPr>
            <a:cxnSpLocks/>
            <a:stCxn id="12" idx="0"/>
            <a:endCxn id="11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04B456-E89F-423B-EF9C-EAFBA38CCE12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3DFB9C-4C74-463C-7A7B-8452C80C92D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6F6B98-DD89-084A-5C81-5EAEA7705950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bg1"/>
                </a:solidFill>
              </a:rPr>
              <a:t>Tìm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từ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>
                <a:solidFill>
                  <a:srgbClr val="FF0000"/>
                </a:solidFill>
              </a:rPr>
              <a:t>“DOG”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89396C-515B-BFF7-C884-10B741F4EDA3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897AB9-799F-046F-2FC6-981A7B13E0F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8E52F0-75B6-8E7E-96D5-8FCD89F7AB81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F31701-39BE-34B9-2969-F3BC7484C63A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B85510-C337-C92C-EDD4-5CBD04192D8D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42467B-8965-86D1-B2FA-F52F8B3902B8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28CAC1-05F9-A9A2-7219-695410E94096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DFEBD9-CE87-6280-D24E-115D0B68B10C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7B740-9F03-E3AE-ECE9-38B7A0496573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3B0BC1-6ED8-517B-355A-4876F1DB5E22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59086A-3878-FED0-AD68-A42D1CD8A52A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DF3D8E-E189-C29F-3DC9-DDD13E66CF3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DB9815-2212-366D-7B64-23FE19DA7774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488ED5-BCF0-16B5-7236-BCA15FE092E1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7C03D9-C8CE-908B-9FE7-00FE26B26A58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4FE84A-6704-6879-416C-3CDD705FE8A6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0EC8B3A-1CBA-9A97-E86E-8045BBF7ABAC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790F1B-C31B-373A-9A31-1442391EFCC0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35AB84-C086-88EB-3F94-D4F9F7B6C742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540FF1-1B37-DFAB-4764-AB954513D07D}"/>
              </a:ext>
            </a:extLst>
          </p:cNvPr>
          <p:cNvCxnSpPr>
            <a:cxnSpLocks/>
            <a:stCxn id="23" idx="0"/>
            <a:endCxn id="10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EA16A7-8E15-F36B-F14E-23AFF32636E2}"/>
              </a:ext>
            </a:extLst>
          </p:cNvPr>
          <p:cNvCxnSpPr>
            <a:cxnSpLocks/>
            <a:stCxn id="22" idx="0"/>
            <a:endCxn id="13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36CDBB-31DF-118F-B35B-AF2D641E809E}"/>
              </a:ext>
            </a:extLst>
          </p:cNvPr>
          <p:cNvCxnSpPr>
            <a:cxnSpLocks/>
            <a:stCxn id="24" idx="0"/>
            <a:endCxn id="15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A6625C84-084C-15B0-025B-72F7D857BF06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650D28-FCED-08E8-33DF-DCBAB8DEB3EE}"/>
              </a:ext>
            </a:extLst>
          </p:cNvPr>
          <p:cNvSpPr/>
          <p:nvPr/>
        </p:nvSpPr>
        <p:spPr>
          <a:xfrm>
            <a:off x="9309474" y="3696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BEC2E7-A2A2-53B5-A080-78AE78E32E02}"/>
              </a:ext>
            </a:extLst>
          </p:cNvPr>
          <p:cNvCxnSpPr>
            <a:cxnSpLocks/>
            <a:stCxn id="29" idx="0"/>
            <a:endCxn id="23" idx="4"/>
          </p:cNvCxnSpPr>
          <p:nvPr/>
        </p:nvCxnSpPr>
        <p:spPr>
          <a:xfrm flipV="1">
            <a:off x="9614274" y="3548647"/>
            <a:ext cx="0" cy="1482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7EA0F2-7E7B-5C2E-67F9-AD1213C39A56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8E512D-BD99-D1D6-9740-6662A81D29F8}"/>
              </a:ext>
            </a:extLst>
          </p:cNvPr>
          <p:cNvCxnSpPr>
            <a:cxnSpLocks/>
            <a:stCxn id="24" idx="4"/>
            <a:endCxn id="31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45D9997-6B0F-CFB2-CC24-EC2E47FC3465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A6527A-1CD0-A8C1-DBA5-EC7EE7FD09E3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9FA3247C-E6C3-ADD1-81B3-5AD78E96553C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C487C90-1732-DAA2-9C5F-8741AE03F55D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10042107-39E0-4C65-6795-AD19CCACFBB0}"/>
              </a:ext>
            </a:extLst>
          </p:cNvPr>
          <p:cNvGraphicFramePr>
            <a:graphicFrameLocks noGrp="1"/>
          </p:cNvGraphicFramePr>
          <p:nvPr/>
        </p:nvGraphicFramePr>
        <p:xfrm>
          <a:off x="1061092" y="2381944"/>
          <a:ext cx="14720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1D13B685-E5DD-5F62-A478-96C5B9A05B49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CDD9C2-1DFE-2BD6-7C7F-4A352B2DD190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147D47-C256-A108-E70E-564586AC097E}"/>
              </a:ext>
            </a:extLst>
          </p:cNvPr>
          <p:cNvSpPr/>
          <p:nvPr/>
        </p:nvSpPr>
        <p:spPr>
          <a:xfrm>
            <a:off x="10677554" y="156987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009EF5-4C39-2948-5B61-E407982F2EBA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2044F9-8AB6-38D7-E4AD-BA0FFB9D3AA3}"/>
              </a:ext>
            </a:extLst>
          </p:cNvPr>
          <p:cNvSpPr/>
          <p:nvPr/>
        </p:nvSpPr>
        <p:spPr>
          <a:xfrm>
            <a:off x="10677554" y="224976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4EE96A-C470-1723-5465-9B6ECB06B426}"/>
              </a:ext>
            </a:extLst>
          </p:cNvPr>
          <p:cNvSpPr/>
          <p:nvPr/>
        </p:nvSpPr>
        <p:spPr>
          <a:xfrm>
            <a:off x="11201400" y="2928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59B610-0B0E-4015-9DD8-773D2E06E6E4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6F3328-3465-0AFC-6937-D2696A298770}"/>
              </a:ext>
            </a:extLst>
          </p:cNvPr>
          <p:cNvSpPr/>
          <p:nvPr/>
        </p:nvSpPr>
        <p:spPr>
          <a:xfrm>
            <a:off x="10157228" y="29394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B192C0-B692-33B1-DC79-AD1DA5D44F09}"/>
              </a:ext>
            </a:extLst>
          </p:cNvPr>
          <p:cNvSpPr/>
          <p:nvPr/>
        </p:nvSpPr>
        <p:spPr>
          <a:xfrm>
            <a:off x="11201400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B7FE038-18B4-B124-C4D7-D78357BED1F5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D6BBCBB-2845-EB52-B33D-924F9C2985E8}"/>
              </a:ext>
            </a:extLst>
          </p:cNvPr>
          <p:cNvSpPr/>
          <p:nvPr/>
        </p:nvSpPr>
        <p:spPr>
          <a:xfrm>
            <a:off x="11201400" y="44276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E5A189-9DA8-C4C2-E620-28BF66B4A42B}"/>
              </a:ext>
            </a:extLst>
          </p:cNvPr>
          <p:cNvSpPr/>
          <p:nvPr/>
        </p:nvSpPr>
        <p:spPr>
          <a:xfrm>
            <a:off x="9309474" y="3690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AE2A20-F7B1-3721-1132-A9E8786C13FB}"/>
              </a:ext>
            </a:extLst>
          </p:cNvPr>
          <p:cNvSpPr/>
          <p:nvPr/>
        </p:nvSpPr>
        <p:spPr>
          <a:xfrm>
            <a:off x="11201400" y="5135721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B69A59-AFE2-F227-C180-7E06A10E7B47}"/>
              </a:ext>
            </a:extLst>
          </p:cNvPr>
          <p:cNvSpPr/>
          <p:nvPr/>
        </p:nvSpPr>
        <p:spPr>
          <a:xfrm>
            <a:off x="11197880" y="582381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sp>
        <p:nvSpPr>
          <p:cNvPr id="55" name="Content Placeholder 5">
            <a:extLst>
              <a:ext uri="{FF2B5EF4-FFF2-40B4-BE49-F238E27FC236}">
                <a16:creationId xmlns:a16="http://schemas.microsoft.com/office/drawing/2014/main" id="{CD94298E-612A-8680-3AA1-887CC4C28A7A}"/>
              </a:ext>
            </a:extLst>
          </p:cNvPr>
          <p:cNvSpPr txBox="1">
            <a:spLocks/>
          </p:cNvSpPr>
          <p:nvPr/>
        </p:nvSpPr>
        <p:spPr bwMode="auto">
          <a:xfrm>
            <a:off x="10333653" y="6422169"/>
            <a:ext cx="216314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DOLPHIN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61D0214D-86F2-F724-26DA-D5DE21403EAD}"/>
              </a:ext>
            </a:extLst>
          </p:cNvPr>
          <p:cNvSpPr/>
          <p:nvPr/>
        </p:nvSpPr>
        <p:spPr>
          <a:xfrm>
            <a:off x="1150852" y="2948012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93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0.0431 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Tìm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6FF95A-1B9D-1DA7-30C3-75D16FBA5BAB}"/>
              </a:ext>
            </a:extLst>
          </p:cNvPr>
          <p:cNvCxnSpPr>
            <a:cxnSpLocks/>
            <a:stCxn id="12" idx="0"/>
            <a:endCxn id="11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04B456-E89F-423B-EF9C-EAFBA38CCE12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3DFB9C-4C74-463C-7A7B-8452C80C92D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6F6B98-DD89-084A-5C81-5EAEA7705950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bg1"/>
                </a:solidFill>
              </a:rPr>
              <a:t>Tìm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từ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>
                <a:solidFill>
                  <a:srgbClr val="FF0000"/>
                </a:solidFill>
              </a:rPr>
              <a:t>“DOG”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89396C-515B-BFF7-C884-10B741F4EDA3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897AB9-799F-046F-2FC6-981A7B13E0F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8E52F0-75B6-8E7E-96D5-8FCD89F7AB81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F31701-39BE-34B9-2969-F3BC7484C63A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B85510-C337-C92C-EDD4-5CBD04192D8D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42467B-8965-86D1-B2FA-F52F8B3902B8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28CAC1-05F9-A9A2-7219-695410E94096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DFEBD9-CE87-6280-D24E-115D0B68B10C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7B740-9F03-E3AE-ECE9-38B7A0496573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3B0BC1-6ED8-517B-355A-4876F1DB5E22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59086A-3878-FED0-AD68-A42D1CD8A52A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DF3D8E-E189-C29F-3DC9-DDD13E66CF3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DB9815-2212-366D-7B64-23FE19DA7774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488ED5-BCF0-16B5-7236-BCA15FE092E1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7C03D9-C8CE-908B-9FE7-00FE26B26A58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4FE84A-6704-6879-416C-3CDD705FE8A6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0EC8B3A-1CBA-9A97-E86E-8045BBF7ABAC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790F1B-C31B-373A-9A31-1442391EFCC0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35AB84-C086-88EB-3F94-D4F9F7B6C742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540FF1-1B37-DFAB-4764-AB954513D07D}"/>
              </a:ext>
            </a:extLst>
          </p:cNvPr>
          <p:cNvCxnSpPr>
            <a:cxnSpLocks/>
            <a:stCxn id="23" idx="0"/>
            <a:endCxn id="10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EA16A7-8E15-F36B-F14E-23AFF32636E2}"/>
              </a:ext>
            </a:extLst>
          </p:cNvPr>
          <p:cNvCxnSpPr>
            <a:cxnSpLocks/>
            <a:stCxn id="22" idx="0"/>
            <a:endCxn id="13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36CDBB-31DF-118F-B35B-AF2D641E809E}"/>
              </a:ext>
            </a:extLst>
          </p:cNvPr>
          <p:cNvCxnSpPr>
            <a:cxnSpLocks/>
            <a:stCxn id="24" idx="0"/>
            <a:endCxn id="15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A6625C84-084C-15B0-025B-72F7D857BF06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650D28-FCED-08E8-33DF-DCBAB8DEB3EE}"/>
              </a:ext>
            </a:extLst>
          </p:cNvPr>
          <p:cNvSpPr/>
          <p:nvPr/>
        </p:nvSpPr>
        <p:spPr>
          <a:xfrm>
            <a:off x="9309474" y="3696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BEC2E7-A2A2-53B5-A080-78AE78E32E02}"/>
              </a:ext>
            </a:extLst>
          </p:cNvPr>
          <p:cNvCxnSpPr>
            <a:cxnSpLocks/>
            <a:stCxn id="29" idx="0"/>
            <a:endCxn id="23" idx="4"/>
          </p:cNvCxnSpPr>
          <p:nvPr/>
        </p:nvCxnSpPr>
        <p:spPr>
          <a:xfrm flipV="1">
            <a:off x="9614274" y="3548647"/>
            <a:ext cx="0" cy="1482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7EA0F2-7E7B-5C2E-67F9-AD1213C39A56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8E512D-BD99-D1D6-9740-6662A81D29F8}"/>
              </a:ext>
            </a:extLst>
          </p:cNvPr>
          <p:cNvCxnSpPr>
            <a:cxnSpLocks/>
            <a:stCxn id="24" idx="4"/>
            <a:endCxn id="31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45D9997-6B0F-CFB2-CC24-EC2E47FC3465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A6527A-1CD0-A8C1-DBA5-EC7EE7FD09E3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9FA3247C-E6C3-ADD1-81B3-5AD78E96553C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C487C90-1732-DAA2-9C5F-8741AE03F55D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10042107-39E0-4C65-6795-AD19CCACF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411034"/>
              </p:ext>
            </p:extLst>
          </p:nvPr>
        </p:nvGraphicFramePr>
        <p:xfrm>
          <a:off x="1061092" y="2381944"/>
          <a:ext cx="14720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1D13B685-E5DD-5F62-A478-96C5B9A05B49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CDD9C2-1DFE-2BD6-7C7F-4A352B2DD190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147D47-C256-A108-E70E-564586AC097E}"/>
              </a:ext>
            </a:extLst>
          </p:cNvPr>
          <p:cNvSpPr/>
          <p:nvPr/>
        </p:nvSpPr>
        <p:spPr>
          <a:xfrm>
            <a:off x="10677554" y="156987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009EF5-4C39-2948-5B61-E407982F2EBA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2044F9-8AB6-38D7-E4AD-BA0FFB9D3AA3}"/>
              </a:ext>
            </a:extLst>
          </p:cNvPr>
          <p:cNvSpPr/>
          <p:nvPr/>
        </p:nvSpPr>
        <p:spPr>
          <a:xfrm>
            <a:off x="10677554" y="224976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4EE96A-C470-1723-5465-9B6ECB06B426}"/>
              </a:ext>
            </a:extLst>
          </p:cNvPr>
          <p:cNvSpPr/>
          <p:nvPr/>
        </p:nvSpPr>
        <p:spPr>
          <a:xfrm>
            <a:off x="11201400" y="2928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59B610-0B0E-4015-9DD8-773D2E06E6E4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6F3328-3465-0AFC-6937-D2696A298770}"/>
              </a:ext>
            </a:extLst>
          </p:cNvPr>
          <p:cNvSpPr/>
          <p:nvPr/>
        </p:nvSpPr>
        <p:spPr>
          <a:xfrm>
            <a:off x="10157228" y="29394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B192C0-B692-33B1-DC79-AD1DA5D44F09}"/>
              </a:ext>
            </a:extLst>
          </p:cNvPr>
          <p:cNvSpPr/>
          <p:nvPr/>
        </p:nvSpPr>
        <p:spPr>
          <a:xfrm>
            <a:off x="11201400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B7FE038-18B4-B124-C4D7-D78357BED1F5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D6BBCBB-2845-EB52-B33D-924F9C2985E8}"/>
              </a:ext>
            </a:extLst>
          </p:cNvPr>
          <p:cNvSpPr/>
          <p:nvPr/>
        </p:nvSpPr>
        <p:spPr>
          <a:xfrm>
            <a:off x="11201400" y="44276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E5A189-9DA8-C4C2-E620-28BF66B4A42B}"/>
              </a:ext>
            </a:extLst>
          </p:cNvPr>
          <p:cNvSpPr/>
          <p:nvPr/>
        </p:nvSpPr>
        <p:spPr>
          <a:xfrm>
            <a:off x="9309474" y="3690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AE2A20-F7B1-3721-1132-A9E8786C13FB}"/>
              </a:ext>
            </a:extLst>
          </p:cNvPr>
          <p:cNvSpPr/>
          <p:nvPr/>
        </p:nvSpPr>
        <p:spPr>
          <a:xfrm>
            <a:off x="11201400" y="5135721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B69A59-AFE2-F227-C180-7E06A10E7B47}"/>
              </a:ext>
            </a:extLst>
          </p:cNvPr>
          <p:cNvSpPr/>
          <p:nvPr/>
        </p:nvSpPr>
        <p:spPr>
          <a:xfrm>
            <a:off x="11197880" y="582381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sp>
        <p:nvSpPr>
          <p:cNvPr id="55" name="Content Placeholder 5">
            <a:extLst>
              <a:ext uri="{FF2B5EF4-FFF2-40B4-BE49-F238E27FC236}">
                <a16:creationId xmlns:a16="http://schemas.microsoft.com/office/drawing/2014/main" id="{CD94298E-612A-8680-3AA1-887CC4C28A7A}"/>
              </a:ext>
            </a:extLst>
          </p:cNvPr>
          <p:cNvSpPr txBox="1">
            <a:spLocks/>
          </p:cNvSpPr>
          <p:nvPr/>
        </p:nvSpPr>
        <p:spPr bwMode="auto">
          <a:xfrm>
            <a:off x="10333653" y="6422169"/>
            <a:ext cx="216314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DOLPHIN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61D0214D-86F2-F724-26DA-D5DE21403EAD}"/>
              </a:ext>
            </a:extLst>
          </p:cNvPr>
          <p:cNvSpPr/>
          <p:nvPr/>
        </p:nvSpPr>
        <p:spPr>
          <a:xfrm>
            <a:off x="1676400" y="2948012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17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Tìm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6FF95A-1B9D-1DA7-30C3-75D16FBA5BAB}"/>
              </a:ext>
            </a:extLst>
          </p:cNvPr>
          <p:cNvCxnSpPr>
            <a:cxnSpLocks/>
            <a:stCxn id="12" idx="0"/>
            <a:endCxn id="11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04B456-E89F-423B-EF9C-EAFBA38CCE12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3DFB9C-4C74-463C-7A7B-8452C80C92D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6F6B98-DD89-084A-5C81-5EAEA7705950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bg1"/>
                </a:solidFill>
              </a:rPr>
              <a:t>Tìm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từ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>
                <a:solidFill>
                  <a:srgbClr val="FF0000"/>
                </a:solidFill>
              </a:rPr>
              <a:t>“DOG”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89396C-515B-BFF7-C884-10B741F4EDA3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897AB9-799F-046F-2FC6-981A7B13E0F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8E52F0-75B6-8E7E-96D5-8FCD89F7AB81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F31701-39BE-34B9-2969-F3BC7484C63A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B85510-C337-C92C-EDD4-5CBD04192D8D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42467B-8965-86D1-B2FA-F52F8B3902B8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28CAC1-05F9-A9A2-7219-695410E94096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DFEBD9-CE87-6280-D24E-115D0B68B10C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7B740-9F03-E3AE-ECE9-38B7A0496573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3B0BC1-6ED8-517B-355A-4876F1DB5E22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59086A-3878-FED0-AD68-A42D1CD8A52A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DF3D8E-E189-C29F-3DC9-DDD13E66CF3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DB9815-2212-366D-7B64-23FE19DA7774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488ED5-BCF0-16B5-7236-BCA15FE092E1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7C03D9-C8CE-908B-9FE7-00FE26B26A58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4FE84A-6704-6879-416C-3CDD705FE8A6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0EC8B3A-1CBA-9A97-E86E-8045BBF7ABAC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790F1B-C31B-373A-9A31-1442391EFCC0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35AB84-C086-88EB-3F94-D4F9F7B6C742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540FF1-1B37-DFAB-4764-AB954513D07D}"/>
              </a:ext>
            </a:extLst>
          </p:cNvPr>
          <p:cNvCxnSpPr>
            <a:cxnSpLocks/>
            <a:stCxn id="23" idx="0"/>
            <a:endCxn id="10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EA16A7-8E15-F36B-F14E-23AFF32636E2}"/>
              </a:ext>
            </a:extLst>
          </p:cNvPr>
          <p:cNvCxnSpPr>
            <a:cxnSpLocks/>
            <a:stCxn id="22" idx="0"/>
            <a:endCxn id="13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36CDBB-31DF-118F-B35B-AF2D641E809E}"/>
              </a:ext>
            </a:extLst>
          </p:cNvPr>
          <p:cNvCxnSpPr>
            <a:cxnSpLocks/>
            <a:stCxn id="24" idx="0"/>
            <a:endCxn id="15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A6625C84-084C-15B0-025B-72F7D857BF06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650D28-FCED-08E8-33DF-DCBAB8DEB3EE}"/>
              </a:ext>
            </a:extLst>
          </p:cNvPr>
          <p:cNvSpPr/>
          <p:nvPr/>
        </p:nvSpPr>
        <p:spPr>
          <a:xfrm>
            <a:off x="9309474" y="3696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BEC2E7-A2A2-53B5-A080-78AE78E32E02}"/>
              </a:ext>
            </a:extLst>
          </p:cNvPr>
          <p:cNvCxnSpPr>
            <a:cxnSpLocks/>
            <a:stCxn id="29" idx="0"/>
            <a:endCxn id="23" idx="4"/>
          </p:cNvCxnSpPr>
          <p:nvPr/>
        </p:nvCxnSpPr>
        <p:spPr>
          <a:xfrm flipV="1">
            <a:off x="9614274" y="3548647"/>
            <a:ext cx="0" cy="1482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7EA0F2-7E7B-5C2E-67F9-AD1213C39A56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8E512D-BD99-D1D6-9740-6662A81D29F8}"/>
              </a:ext>
            </a:extLst>
          </p:cNvPr>
          <p:cNvCxnSpPr>
            <a:cxnSpLocks/>
            <a:stCxn id="24" idx="4"/>
            <a:endCxn id="31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45D9997-6B0F-CFB2-CC24-EC2E47FC3465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A6527A-1CD0-A8C1-DBA5-EC7EE7FD09E3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9FA3247C-E6C3-ADD1-81B3-5AD78E96553C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C487C90-1732-DAA2-9C5F-8741AE03F55D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10042107-39E0-4C65-6795-AD19CCACFBB0}"/>
              </a:ext>
            </a:extLst>
          </p:cNvPr>
          <p:cNvGraphicFramePr>
            <a:graphicFrameLocks noGrp="1"/>
          </p:cNvGraphicFramePr>
          <p:nvPr/>
        </p:nvGraphicFramePr>
        <p:xfrm>
          <a:off x="1061092" y="2381944"/>
          <a:ext cx="14720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1D13B685-E5DD-5F62-A478-96C5B9A05B49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CDD9C2-1DFE-2BD6-7C7F-4A352B2DD190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147D47-C256-A108-E70E-564586AC097E}"/>
              </a:ext>
            </a:extLst>
          </p:cNvPr>
          <p:cNvSpPr/>
          <p:nvPr/>
        </p:nvSpPr>
        <p:spPr>
          <a:xfrm>
            <a:off x="10677554" y="156987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009EF5-4C39-2948-5B61-E407982F2EBA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2044F9-8AB6-38D7-E4AD-BA0FFB9D3AA3}"/>
              </a:ext>
            </a:extLst>
          </p:cNvPr>
          <p:cNvSpPr/>
          <p:nvPr/>
        </p:nvSpPr>
        <p:spPr>
          <a:xfrm>
            <a:off x="10677554" y="2249766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4EE96A-C470-1723-5465-9B6ECB06B426}"/>
              </a:ext>
            </a:extLst>
          </p:cNvPr>
          <p:cNvSpPr/>
          <p:nvPr/>
        </p:nvSpPr>
        <p:spPr>
          <a:xfrm>
            <a:off x="11201400" y="2928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59B610-0B0E-4015-9DD8-773D2E06E6E4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6F3328-3465-0AFC-6937-D2696A298770}"/>
              </a:ext>
            </a:extLst>
          </p:cNvPr>
          <p:cNvSpPr/>
          <p:nvPr/>
        </p:nvSpPr>
        <p:spPr>
          <a:xfrm>
            <a:off x="10157228" y="29394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B192C0-B692-33B1-DC79-AD1DA5D44F09}"/>
              </a:ext>
            </a:extLst>
          </p:cNvPr>
          <p:cNvSpPr/>
          <p:nvPr/>
        </p:nvSpPr>
        <p:spPr>
          <a:xfrm>
            <a:off x="11201400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B7FE038-18B4-B124-C4D7-D78357BED1F5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D6BBCBB-2845-EB52-B33D-924F9C2985E8}"/>
              </a:ext>
            </a:extLst>
          </p:cNvPr>
          <p:cNvSpPr/>
          <p:nvPr/>
        </p:nvSpPr>
        <p:spPr>
          <a:xfrm>
            <a:off x="11201400" y="44276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E5A189-9DA8-C4C2-E620-28BF66B4A42B}"/>
              </a:ext>
            </a:extLst>
          </p:cNvPr>
          <p:cNvSpPr/>
          <p:nvPr/>
        </p:nvSpPr>
        <p:spPr>
          <a:xfrm>
            <a:off x="9309474" y="3690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AE2A20-F7B1-3721-1132-A9E8786C13FB}"/>
              </a:ext>
            </a:extLst>
          </p:cNvPr>
          <p:cNvSpPr/>
          <p:nvPr/>
        </p:nvSpPr>
        <p:spPr>
          <a:xfrm>
            <a:off x="11201400" y="5135721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B69A59-AFE2-F227-C180-7E06A10E7B47}"/>
              </a:ext>
            </a:extLst>
          </p:cNvPr>
          <p:cNvSpPr/>
          <p:nvPr/>
        </p:nvSpPr>
        <p:spPr>
          <a:xfrm>
            <a:off x="11197880" y="582381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sp>
        <p:nvSpPr>
          <p:cNvPr id="55" name="Content Placeholder 5">
            <a:extLst>
              <a:ext uri="{FF2B5EF4-FFF2-40B4-BE49-F238E27FC236}">
                <a16:creationId xmlns:a16="http://schemas.microsoft.com/office/drawing/2014/main" id="{CD94298E-612A-8680-3AA1-887CC4C28A7A}"/>
              </a:ext>
            </a:extLst>
          </p:cNvPr>
          <p:cNvSpPr txBox="1">
            <a:spLocks/>
          </p:cNvSpPr>
          <p:nvPr/>
        </p:nvSpPr>
        <p:spPr bwMode="auto">
          <a:xfrm>
            <a:off x="10333653" y="6422169"/>
            <a:ext cx="216314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DOLPHIN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61D0214D-86F2-F724-26DA-D5DE21403EAD}"/>
              </a:ext>
            </a:extLst>
          </p:cNvPr>
          <p:cNvSpPr/>
          <p:nvPr/>
        </p:nvSpPr>
        <p:spPr>
          <a:xfrm>
            <a:off x="1676400" y="2948012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17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0.0375 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Tìm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6FF95A-1B9D-1DA7-30C3-75D16FBA5BAB}"/>
              </a:ext>
            </a:extLst>
          </p:cNvPr>
          <p:cNvCxnSpPr>
            <a:cxnSpLocks/>
            <a:stCxn id="12" idx="0"/>
            <a:endCxn id="11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04B456-E89F-423B-EF9C-EAFBA38CCE12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3DFB9C-4C74-463C-7A7B-8452C80C92D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6F6B98-DD89-084A-5C81-5EAEA7705950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bg1"/>
                </a:solidFill>
              </a:rPr>
              <a:t>Tìm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từ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>
                <a:solidFill>
                  <a:srgbClr val="FF0000"/>
                </a:solidFill>
              </a:rPr>
              <a:t>“DOG”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89396C-515B-BFF7-C884-10B741F4EDA3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897AB9-799F-046F-2FC6-981A7B13E0F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8E52F0-75B6-8E7E-96D5-8FCD89F7AB81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F31701-39BE-34B9-2969-F3BC7484C63A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B85510-C337-C92C-EDD4-5CBD04192D8D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42467B-8965-86D1-B2FA-F52F8B3902B8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28CAC1-05F9-A9A2-7219-695410E94096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DFEBD9-CE87-6280-D24E-115D0B68B10C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7B740-9F03-E3AE-ECE9-38B7A0496573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3B0BC1-6ED8-517B-355A-4876F1DB5E22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59086A-3878-FED0-AD68-A42D1CD8A52A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DF3D8E-E189-C29F-3DC9-DDD13E66CF3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DB9815-2212-366D-7B64-23FE19DA7774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488ED5-BCF0-16B5-7236-BCA15FE092E1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7C03D9-C8CE-908B-9FE7-00FE26B26A58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4FE84A-6704-6879-416C-3CDD705FE8A6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0EC8B3A-1CBA-9A97-E86E-8045BBF7ABAC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790F1B-C31B-373A-9A31-1442391EFCC0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35AB84-C086-88EB-3F94-D4F9F7B6C742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540FF1-1B37-DFAB-4764-AB954513D07D}"/>
              </a:ext>
            </a:extLst>
          </p:cNvPr>
          <p:cNvCxnSpPr>
            <a:cxnSpLocks/>
            <a:stCxn id="23" idx="0"/>
            <a:endCxn id="10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EA16A7-8E15-F36B-F14E-23AFF32636E2}"/>
              </a:ext>
            </a:extLst>
          </p:cNvPr>
          <p:cNvCxnSpPr>
            <a:cxnSpLocks/>
            <a:stCxn id="22" idx="0"/>
            <a:endCxn id="13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36CDBB-31DF-118F-B35B-AF2D641E809E}"/>
              </a:ext>
            </a:extLst>
          </p:cNvPr>
          <p:cNvCxnSpPr>
            <a:cxnSpLocks/>
            <a:stCxn id="24" idx="0"/>
            <a:endCxn id="15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A6625C84-084C-15B0-025B-72F7D857BF06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650D28-FCED-08E8-33DF-DCBAB8DEB3EE}"/>
              </a:ext>
            </a:extLst>
          </p:cNvPr>
          <p:cNvSpPr/>
          <p:nvPr/>
        </p:nvSpPr>
        <p:spPr>
          <a:xfrm>
            <a:off x="9309474" y="3696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BEC2E7-A2A2-53B5-A080-78AE78E32E02}"/>
              </a:ext>
            </a:extLst>
          </p:cNvPr>
          <p:cNvCxnSpPr>
            <a:cxnSpLocks/>
            <a:stCxn id="29" idx="0"/>
            <a:endCxn id="23" idx="4"/>
          </p:cNvCxnSpPr>
          <p:nvPr/>
        </p:nvCxnSpPr>
        <p:spPr>
          <a:xfrm flipV="1">
            <a:off x="9614274" y="3548647"/>
            <a:ext cx="0" cy="1482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7EA0F2-7E7B-5C2E-67F9-AD1213C39A56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8E512D-BD99-D1D6-9740-6662A81D29F8}"/>
              </a:ext>
            </a:extLst>
          </p:cNvPr>
          <p:cNvCxnSpPr>
            <a:cxnSpLocks/>
            <a:stCxn id="24" idx="4"/>
            <a:endCxn id="31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45D9997-6B0F-CFB2-CC24-EC2E47FC3465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A6527A-1CD0-A8C1-DBA5-EC7EE7FD09E3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9FA3247C-E6C3-ADD1-81B3-5AD78E96553C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C487C90-1732-DAA2-9C5F-8741AE03F55D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10042107-39E0-4C65-6795-AD19CCACF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09105"/>
              </p:ext>
            </p:extLst>
          </p:nvPr>
        </p:nvGraphicFramePr>
        <p:xfrm>
          <a:off x="1061092" y="2381944"/>
          <a:ext cx="14720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1D13B685-E5DD-5F62-A478-96C5B9A05B49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CDD9C2-1DFE-2BD6-7C7F-4A352B2DD190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147D47-C256-A108-E70E-564586AC097E}"/>
              </a:ext>
            </a:extLst>
          </p:cNvPr>
          <p:cNvSpPr/>
          <p:nvPr/>
        </p:nvSpPr>
        <p:spPr>
          <a:xfrm>
            <a:off x="10677554" y="156987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009EF5-4C39-2948-5B61-E407982F2EBA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2044F9-8AB6-38D7-E4AD-BA0FFB9D3AA3}"/>
              </a:ext>
            </a:extLst>
          </p:cNvPr>
          <p:cNvSpPr/>
          <p:nvPr/>
        </p:nvSpPr>
        <p:spPr>
          <a:xfrm>
            <a:off x="10677554" y="2249766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4EE96A-C470-1723-5465-9B6ECB06B426}"/>
              </a:ext>
            </a:extLst>
          </p:cNvPr>
          <p:cNvSpPr/>
          <p:nvPr/>
        </p:nvSpPr>
        <p:spPr>
          <a:xfrm>
            <a:off x="11201400" y="2928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59B610-0B0E-4015-9DD8-773D2E06E6E4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6F3328-3465-0AFC-6937-D2696A298770}"/>
              </a:ext>
            </a:extLst>
          </p:cNvPr>
          <p:cNvSpPr/>
          <p:nvPr/>
        </p:nvSpPr>
        <p:spPr>
          <a:xfrm>
            <a:off x="10157228" y="29394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B192C0-B692-33B1-DC79-AD1DA5D44F09}"/>
              </a:ext>
            </a:extLst>
          </p:cNvPr>
          <p:cNvSpPr/>
          <p:nvPr/>
        </p:nvSpPr>
        <p:spPr>
          <a:xfrm>
            <a:off x="11201400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B7FE038-18B4-B124-C4D7-D78357BED1F5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D6BBCBB-2845-EB52-B33D-924F9C2985E8}"/>
              </a:ext>
            </a:extLst>
          </p:cNvPr>
          <p:cNvSpPr/>
          <p:nvPr/>
        </p:nvSpPr>
        <p:spPr>
          <a:xfrm>
            <a:off x="11201400" y="44276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E5A189-9DA8-C4C2-E620-28BF66B4A42B}"/>
              </a:ext>
            </a:extLst>
          </p:cNvPr>
          <p:cNvSpPr/>
          <p:nvPr/>
        </p:nvSpPr>
        <p:spPr>
          <a:xfrm>
            <a:off x="9309474" y="3690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AE2A20-F7B1-3721-1132-A9E8786C13FB}"/>
              </a:ext>
            </a:extLst>
          </p:cNvPr>
          <p:cNvSpPr/>
          <p:nvPr/>
        </p:nvSpPr>
        <p:spPr>
          <a:xfrm>
            <a:off x="11201400" y="5135721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B69A59-AFE2-F227-C180-7E06A10E7B47}"/>
              </a:ext>
            </a:extLst>
          </p:cNvPr>
          <p:cNvSpPr/>
          <p:nvPr/>
        </p:nvSpPr>
        <p:spPr>
          <a:xfrm>
            <a:off x="11197880" y="582381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sp>
        <p:nvSpPr>
          <p:cNvPr id="55" name="Content Placeholder 5">
            <a:extLst>
              <a:ext uri="{FF2B5EF4-FFF2-40B4-BE49-F238E27FC236}">
                <a16:creationId xmlns:a16="http://schemas.microsoft.com/office/drawing/2014/main" id="{CD94298E-612A-8680-3AA1-887CC4C28A7A}"/>
              </a:ext>
            </a:extLst>
          </p:cNvPr>
          <p:cNvSpPr txBox="1">
            <a:spLocks/>
          </p:cNvSpPr>
          <p:nvPr/>
        </p:nvSpPr>
        <p:spPr bwMode="auto">
          <a:xfrm>
            <a:off x="10333653" y="6422169"/>
            <a:ext cx="216314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DOLPHIN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61D0214D-86F2-F724-26DA-D5DE21403EAD}"/>
              </a:ext>
            </a:extLst>
          </p:cNvPr>
          <p:cNvSpPr/>
          <p:nvPr/>
        </p:nvSpPr>
        <p:spPr>
          <a:xfrm>
            <a:off x="2133600" y="2948012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Tìm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6FF95A-1B9D-1DA7-30C3-75D16FBA5BAB}"/>
              </a:ext>
            </a:extLst>
          </p:cNvPr>
          <p:cNvCxnSpPr>
            <a:cxnSpLocks/>
            <a:stCxn id="12" idx="0"/>
            <a:endCxn id="11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04B456-E89F-423B-EF9C-EAFBA38CCE12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3DFB9C-4C74-463C-7A7B-8452C80C92D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6F6B98-DD89-084A-5C81-5EAEA7705950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bg1"/>
                </a:solidFill>
              </a:rPr>
              <a:t>Tìm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từ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>
                <a:solidFill>
                  <a:srgbClr val="FF0000"/>
                </a:solidFill>
              </a:rPr>
              <a:t>“DOG”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89396C-515B-BFF7-C884-10B741F4EDA3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897AB9-799F-046F-2FC6-981A7B13E0F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8E52F0-75B6-8E7E-96D5-8FCD89F7AB81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F31701-39BE-34B9-2969-F3BC7484C63A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B85510-C337-C92C-EDD4-5CBD04192D8D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42467B-8965-86D1-B2FA-F52F8B3902B8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28CAC1-05F9-A9A2-7219-695410E94096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DFEBD9-CE87-6280-D24E-115D0B68B10C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7B740-9F03-E3AE-ECE9-38B7A0496573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3B0BC1-6ED8-517B-355A-4876F1DB5E22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59086A-3878-FED0-AD68-A42D1CD8A52A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DF3D8E-E189-C29F-3DC9-DDD13E66CF3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DB9815-2212-366D-7B64-23FE19DA7774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488ED5-BCF0-16B5-7236-BCA15FE092E1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7C03D9-C8CE-908B-9FE7-00FE26B26A58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4FE84A-6704-6879-416C-3CDD705FE8A6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0EC8B3A-1CBA-9A97-E86E-8045BBF7ABAC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790F1B-C31B-373A-9A31-1442391EFCC0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35AB84-C086-88EB-3F94-D4F9F7B6C742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540FF1-1B37-DFAB-4764-AB954513D07D}"/>
              </a:ext>
            </a:extLst>
          </p:cNvPr>
          <p:cNvCxnSpPr>
            <a:cxnSpLocks/>
            <a:stCxn id="23" idx="0"/>
            <a:endCxn id="10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EA16A7-8E15-F36B-F14E-23AFF32636E2}"/>
              </a:ext>
            </a:extLst>
          </p:cNvPr>
          <p:cNvCxnSpPr>
            <a:cxnSpLocks/>
            <a:stCxn id="22" idx="0"/>
            <a:endCxn id="13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36CDBB-31DF-118F-B35B-AF2D641E809E}"/>
              </a:ext>
            </a:extLst>
          </p:cNvPr>
          <p:cNvCxnSpPr>
            <a:cxnSpLocks/>
            <a:stCxn id="24" idx="0"/>
            <a:endCxn id="15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A6625C84-084C-15B0-025B-72F7D857BF06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650D28-FCED-08E8-33DF-DCBAB8DEB3EE}"/>
              </a:ext>
            </a:extLst>
          </p:cNvPr>
          <p:cNvSpPr/>
          <p:nvPr/>
        </p:nvSpPr>
        <p:spPr>
          <a:xfrm>
            <a:off x="9309474" y="3696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BEC2E7-A2A2-53B5-A080-78AE78E32E02}"/>
              </a:ext>
            </a:extLst>
          </p:cNvPr>
          <p:cNvCxnSpPr>
            <a:cxnSpLocks/>
            <a:stCxn id="29" idx="0"/>
            <a:endCxn id="23" idx="4"/>
          </p:cNvCxnSpPr>
          <p:nvPr/>
        </p:nvCxnSpPr>
        <p:spPr>
          <a:xfrm flipV="1">
            <a:off x="9614274" y="3548647"/>
            <a:ext cx="0" cy="1482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7EA0F2-7E7B-5C2E-67F9-AD1213C39A56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8E512D-BD99-D1D6-9740-6662A81D29F8}"/>
              </a:ext>
            </a:extLst>
          </p:cNvPr>
          <p:cNvCxnSpPr>
            <a:cxnSpLocks/>
            <a:stCxn id="24" idx="4"/>
            <a:endCxn id="31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45D9997-6B0F-CFB2-CC24-EC2E47FC3465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A6527A-1CD0-A8C1-DBA5-EC7EE7FD09E3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9FA3247C-E6C3-ADD1-81B3-5AD78E96553C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C487C90-1732-DAA2-9C5F-8741AE03F55D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10042107-39E0-4C65-6795-AD19CCACFBB0}"/>
              </a:ext>
            </a:extLst>
          </p:cNvPr>
          <p:cNvGraphicFramePr>
            <a:graphicFrameLocks noGrp="1"/>
          </p:cNvGraphicFramePr>
          <p:nvPr/>
        </p:nvGraphicFramePr>
        <p:xfrm>
          <a:off x="1061092" y="2381944"/>
          <a:ext cx="14720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1D13B685-E5DD-5F62-A478-96C5B9A05B49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CDD9C2-1DFE-2BD6-7C7F-4A352B2DD190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147D47-C256-A108-E70E-564586AC097E}"/>
              </a:ext>
            </a:extLst>
          </p:cNvPr>
          <p:cNvSpPr/>
          <p:nvPr/>
        </p:nvSpPr>
        <p:spPr>
          <a:xfrm>
            <a:off x="10677554" y="156987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009EF5-4C39-2948-5B61-E407982F2EBA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2044F9-8AB6-38D7-E4AD-BA0FFB9D3AA3}"/>
              </a:ext>
            </a:extLst>
          </p:cNvPr>
          <p:cNvSpPr/>
          <p:nvPr/>
        </p:nvSpPr>
        <p:spPr>
          <a:xfrm>
            <a:off x="10677554" y="2249766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4EE96A-C470-1723-5465-9B6ECB06B426}"/>
              </a:ext>
            </a:extLst>
          </p:cNvPr>
          <p:cNvSpPr/>
          <p:nvPr/>
        </p:nvSpPr>
        <p:spPr>
          <a:xfrm>
            <a:off x="11201400" y="2928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59B610-0B0E-4015-9DD8-773D2E06E6E4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6F3328-3465-0AFC-6937-D2696A298770}"/>
              </a:ext>
            </a:extLst>
          </p:cNvPr>
          <p:cNvSpPr/>
          <p:nvPr/>
        </p:nvSpPr>
        <p:spPr>
          <a:xfrm>
            <a:off x="10157228" y="2939463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B192C0-B692-33B1-DC79-AD1DA5D44F09}"/>
              </a:ext>
            </a:extLst>
          </p:cNvPr>
          <p:cNvSpPr/>
          <p:nvPr/>
        </p:nvSpPr>
        <p:spPr>
          <a:xfrm>
            <a:off x="11201400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B7FE038-18B4-B124-C4D7-D78357BED1F5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D6BBCBB-2845-EB52-B33D-924F9C2985E8}"/>
              </a:ext>
            </a:extLst>
          </p:cNvPr>
          <p:cNvSpPr/>
          <p:nvPr/>
        </p:nvSpPr>
        <p:spPr>
          <a:xfrm>
            <a:off x="11201400" y="44276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E5A189-9DA8-C4C2-E620-28BF66B4A42B}"/>
              </a:ext>
            </a:extLst>
          </p:cNvPr>
          <p:cNvSpPr/>
          <p:nvPr/>
        </p:nvSpPr>
        <p:spPr>
          <a:xfrm>
            <a:off x="9309474" y="3690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AE2A20-F7B1-3721-1132-A9E8786C13FB}"/>
              </a:ext>
            </a:extLst>
          </p:cNvPr>
          <p:cNvSpPr/>
          <p:nvPr/>
        </p:nvSpPr>
        <p:spPr>
          <a:xfrm>
            <a:off x="11201400" y="5135721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B69A59-AFE2-F227-C180-7E06A10E7B47}"/>
              </a:ext>
            </a:extLst>
          </p:cNvPr>
          <p:cNvSpPr/>
          <p:nvPr/>
        </p:nvSpPr>
        <p:spPr>
          <a:xfrm>
            <a:off x="11197880" y="582381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sp>
        <p:nvSpPr>
          <p:cNvPr id="55" name="Content Placeholder 5">
            <a:extLst>
              <a:ext uri="{FF2B5EF4-FFF2-40B4-BE49-F238E27FC236}">
                <a16:creationId xmlns:a16="http://schemas.microsoft.com/office/drawing/2014/main" id="{CD94298E-612A-8680-3AA1-887CC4C28A7A}"/>
              </a:ext>
            </a:extLst>
          </p:cNvPr>
          <p:cNvSpPr txBox="1">
            <a:spLocks/>
          </p:cNvSpPr>
          <p:nvPr/>
        </p:nvSpPr>
        <p:spPr bwMode="auto">
          <a:xfrm>
            <a:off x="10333653" y="6422169"/>
            <a:ext cx="216314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DOLPHIN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61D0214D-86F2-F724-26DA-D5DE21403EAD}"/>
              </a:ext>
            </a:extLst>
          </p:cNvPr>
          <p:cNvSpPr/>
          <p:nvPr/>
        </p:nvSpPr>
        <p:spPr>
          <a:xfrm>
            <a:off x="2133600" y="2948012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xplosion: 8 Points 55">
            <a:extLst>
              <a:ext uri="{FF2B5EF4-FFF2-40B4-BE49-F238E27FC236}">
                <a16:creationId xmlns:a16="http://schemas.microsoft.com/office/drawing/2014/main" id="{5B41685A-3C9E-0014-492F-8BD7E2EDA259}"/>
              </a:ext>
            </a:extLst>
          </p:cNvPr>
          <p:cNvSpPr/>
          <p:nvPr/>
        </p:nvSpPr>
        <p:spPr>
          <a:xfrm>
            <a:off x="4215523" y="2221160"/>
            <a:ext cx="2626631" cy="1827715"/>
          </a:xfrm>
          <a:prstGeom prst="irregularSeal1">
            <a:avLst/>
          </a:prstGeom>
          <a:solidFill>
            <a:srgbClr val="CCFFFF"/>
          </a:solidFill>
          <a:ln>
            <a:solidFill>
              <a:srgbClr val="2088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738161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0.05625 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7" grpId="0" animBg="1"/>
      <p:bldP spid="5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Tìm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6FF95A-1B9D-1DA7-30C3-75D16FBA5BAB}"/>
              </a:ext>
            </a:extLst>
          </p:cNvPr>
          <p:cNvCxnSpPr>
            <a:cxnSpLocks/>
            <a:stCxn id="12" idx="0"/>
            <a:endCxn id="11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04B456-E89F-423B-EF9C-EAFBA38CCE12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3DFB9C-4C74-463C-7A7B-8452C80C92D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6F6B98-DD89-084A-5C81-5EAEA7705950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bg1"/>
                </a:solidFill>
              </a:rPr>
              <a:t>Tìm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từ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>
                <a:solidFill>
                  <a:srgbClr val="FF0000"/>
                </a:solidFill>
              </a:rPr>
              <a:t>“BIG”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89396C-515B-BFF7-C884-10B741F4EDA3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897AB9-799F-046F-2FC6-981A7B13E0F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8E52F0-75B6-8E7E-96D5-8FCD89F7AB81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F31701-39BE-34B9-2969-F3BC7484C63A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B85510-C337-C92C-EDD4-5CBD04192D8D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42467B-8965-86D1-B2FA-F52F8B3902B8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28CAC1-05F9-A9A2-7219-695410E94096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DFEBD9-CE87-6280-D24E-115D0B68B10C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7B740-9F03-E3AE-ECE9-38B7A0496573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3B0BC1-6ED8-517B-355A-4876F1DB5E22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59086A-3878-FED0-AD68-A42D1CD8A52A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DF3D8E-E189-C29F-3DC9-DDD13E66CF3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DB9815-2212-366D-7B64-23FE19DA7774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488ED5-BCF0-16B5-7236-BCA15FE092E1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7C03D9-C8CE-908B-9FE7-00FE26B26A58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4FE84A-6704-6879-416C-3CDD705FE8A6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0EC8B3A-1CBA-9A97-E86E-8045BBF7ABAC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790F1B-C31B-373A-9A31-1442391EFCC0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35AB84-C086-88EB-3F94-D4F9F7B6C742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540FF1-1B37-DFAB-4764-AB954513D07D}"/>
              </a:ext>
            </a:extLst>
          </p:cNvPr>
          <p:cNvCxnSpPr>
            <a:cxnSpLocks/>
            <a:stCxn id="23" idx="0"/>
            <a:endCxn id="10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EA16A7-8E15-F36B-F14E-23AFF32636E2}"/>
              </a:ext>
            </a:extLst>
          </p:cNvPr>
          <p:cNvCxnSpPr>
            <a:cxnSpLocks/>
            <a:stCxn id="22" idx="0"/>
            <a:endCxn id="13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36CDBB-31DF-118F-B35B-AF2D641E809E}"/>
              </a:ext>
            </a:extLst>
          </p:cNvPr>
          <p:cNvCxnSpPr>
            <a:cxnSpLocks/>
            <a:stCxn id="24" idx="0"/>
            <a:endCxn id="15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A6625C84-084C-15B0-025B-72F7D857BF06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650D28-FCED-08E8-33DF-DCBAB8DEB3EE}"/>
              </a:ext>
            </a:extLst>
          </p:cNvPr>
          <p:cNvSpPr/>
          <p:nvPr/>
        </p:nvSpPr>
        <p:spPr>
          <a:xfrm>
            <a:off x="9309474" y="3696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BEC2E7-A2A2-53B5-A080-78AE78E32E02}"/>
              </a:ext>
            </a:extLst>
          </p:cNvPr>
          <p:cNvCxnSpPr>
            <a:cxnSpLocks/>
            <a:stCxn id="29" idx="0"/>
            <a:endCxn id="23" idx="4"/>
          </p:cNvCxnSpPr>
          <p:nvPr/>
        </p:nvCxnSpPr>
        <p:spPr>
          <a:xfrm flipV="1">
            <a:off x="9614274" y="3548647"/>
            <a:ext cx="0" cy="1482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7EA0F2-7E7B-5C2E-67F9-AD1213C39A56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8E512D-BD99-D1D6-9740-6662A81D29F8}"/>
              </a:ext>
            </a:extLst>
          </p:cNvPr>
          <p:cNvCxnSpPr>
            <a:cxnSpLocks/>
            <a:stCxn id="24" idx="4"/>
            <a:endCxn id="31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45D9997-6B0F-CFB2-CC24-EC2E47FC3465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A6527A-1CD0-A8C1-DBA5-EC7EE7FD09E3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9FA3247C-E6C3-ADD1-81B3-5AD78E96553C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C487C90-1732-DAA2-9C5F-8741AE03F55D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10042107-39E0-4C65-6795-AD19CCACF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55922"/>
              </p:ext>
            </p:extLst>
          </p:nvPr>
        </p:nvGraphicFramePr>
        <p:xfrm>
          <a:off x="1061092" y="2381944"/>
          <a:ext cx="14720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1D13B685-E5DD-5F62-A478-96C5B9A05B49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CDD9C2-1DFE-2BD6-7C7F-4A352B2DD190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147D47-C256-A108-E70E-564586AC097E}"/>
              </a:ext>
            </a:extLst>
          </p:cNvPr>
          <p:cNvSpPr/>
          <p:nvPr/>
        </p:nvSpPr>
        <p:spPr>
          <a:xfrm>
            <a:off x="10677554" y="15698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009EF5-4C39-2948-5B61-E407982F2EBA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2044F9-8AB6-38D7-E4AD-BA0FFB9D3AA3}"/>
              </a:ext>
            </a:extLst>
          </p:cNvPr>
          <p:cNvSpPr/>
          <p:nvPr/>
        </p:nvSpPr>
        <p:spPr>
          <a:xfrm>
            <a:off x="10677554" y="224976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4EE96A-C470-1723-5465-9B6ECB06B426}"/>
              </a:ext>
            </a:extLst>
          </p:cNvPr>
          <p:cNvSpPr/>
          <p:nvPr/>
        </p:nvSpPr>
        <p:spPr>
          <a:xfrm>
            <a:off x="11201400" y="2928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59B610-0B0E-4015-9DD8-773D2E06E6E4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6F3328-3465-0AFC-6937-D2696A298770}"/>
              </a:ext>
            </a:extLst>
          </p:cNvPr>
          <p:cNvSpPr/>
          <p:nvPr/>
        </p:nvSpPr>
        <p:spPr>
          <a:xfrm>
            <a:off x="10157228" y="29394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B192C0-B692-33B1-DC79-AD1DA5D44F09}"/>
              </a:ext>
            </a:extLst>
          </p:cNvPr>
          <p:cNvSpPr/>
          <p:nvPr/>
        </p:nvSpPr>
        <p:spPr>
          <a:xfrm>
            <a:off x="11201400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B7FE038-18B4-B124-C4D7-D78357BED1F5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D6BBCBB-2845-EB52-B33D-924F9C2985E8}"/>
              </a:ext>
            </a:extLst>
          </p:cNvPr>
          <p:cNvSpPr/>
          <p:nvPr/>
        </p:nvSpPr>
        <p:spPr>
          <a:xfrm>
            <a:off x="11201400" y="44276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E5A189-9DA8-C4C2-E620-28BF66B4A42B}"/>
              </a:ext>
            </a:extLst>
          </p:cNvPr>
          <p:cNvSpPr/>
          <p:nvPr/>
        </p:nvSpPr>
        <p:spPr>
          <a:xfrm>
            <a:off x="9309474" y="3690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AE2A20-F7B1-3721-1132-A9E8786C13FB}"/>
              </a:ext>
            </a:extLst>
          </p:cNvPr>
          <p:cNvSpPr/>
          <p:nvPr/>
        </p:nvSpPr>
        <p:spPr>
          <a:xfrm>
            <a:off x="11201400" y="5135721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B69A59-AFE2-F227-C180-7E06A10E7B47}"/>
              </a:ext>
            </a:extLst>
          </p:cNvPr>
          <p:cNvSpPr/>
          <p:nvPr/>
        </p:nvSpPr>
        <p:spPr>
          <a:xfrm>
            <a:off x="11197880" y="582381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sp>
        <p:nvSpPr>
          <p:cNvPr id="55" name="Content Placeholder 5">
            <a:extLst>
              <a:ext uri="{FF2B5EF4-FFF2-40B4-BE49-F238E27FC236}">
                <a16:creationId xmlns:a16="http://schemas.microsoft.com/office/drawing/2014/main" id="{CD94298E-612A-8680-3AA1-887CC4C28A7A}"/>
              </a:ext>
            </a:extLst>
          </p:cNvPr>
          <p:cNvSpPr txBox="1">
            <a:spLocks/>
          </p:cNvSpPr>
          <p:nvPr/>
        </p:nvSpPr>
        <p:spPr bwMode="auto">
          <a:xfrm>
            <a:off x="10333653" y="6422169"/>
            <a:ext cx="216314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DOLPHIN</a:t>
            </a:r>
          </a:p>
        </p:txBody>
      </p:sp>
    </p:spTree>
    <p:extLst>
      <p:ext uri="{BB962C8B-B14F-4D97-AF65-F5344CB8AC3E}">
        <p14:creationId xmlns:p14="http://schemas.microsoft.com/office/powerpoint/2010/main" val="97278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0000"/>
                    </a14:imgEffect>
                    <a14:imgEffect>
                      <a14:brightnessContrast bright="-6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66FFFF"/>
                </a:solidFill>
              </a:rPr>
              <a:t>Trie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7C382-C46F-9688-3206-1AEAE56CED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66FFFF"/>
                </a:solidFill>
              </a:rPr>
              <a:t>Trie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cây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tiền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tố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cây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điển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cấu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trúc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cây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dùng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lưu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tìm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kiếm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. 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C7C1428-F7C2-553B-DC94-69B8B4271ABA}"/>
              </a:ext>
            </a:extLst>
          </p:cNvPr>
          <p:cNvSpPr/>
          <p:nvPr/>
        </p:nvSpPr>
        <p:spPr>
          <a:xfrm>
            <a:off x="9098944" y="11430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E85D8E-9186-C82E-0EB5-BA1CCE314859}"/>
              </a:ext>
            </a:extLst>
          </p:cNvPr>
          <p:cNvSpPr/>
          <p:nvPr/>
        </p:nvSpPr>
        <p:spPr>
          <a:xfrm>
            <a:off x="7740791" y="194608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AC6D03-044C-DCF9-D7D3-4C6672CE491F}"/>
              </a:ext>
            </a:extLst>
          </p:cNvPr>
          <p:cNvSpPr/>
          <p:nvPr/>
        </p:nvSpPr>
        <p:spPr>
          <a:xfrm>
            <a:off x="10433191" y="194608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8CB4FF-5385-793C-9DA7-768E15CB7409}"/>
              </a:ext>
            </a:extLst>
          </p:cNvPr>
          <p:cNvSpPr/>
          <p:nvPr/>
        </p:nvSpPr>
        <p:spPr>
          <a:xfrm>
            <a:off x="6978791" y="293668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8E8E9E-FFD0-FED7-8540-EFD9A373964F}"/>
              </a:ext>
            </a:extLst>
          </p:cNvPr>
          <p:cNvSpPr/>
          <p:nvPr/>
        </p:nvSpPr>
        <p:spPr>
          <a:xfrm>
            <a:off x="8462263" y="293668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71E28"/>
                </a:solidFill>
              </a:rPr>
              <a:t>i</a:t>
            </a:r>
            <a:endParaRPr lang="en-US" sz="2400" b="1" dirty="0">
              <a:solidFill>
                <a:srgbClr val="071E28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519E52-7F0E-E2D6-EE74-8024A34B0D11}"/>
              </a:ext>
            </a:extLst>
          </p:cNvPr>
          <p:cNvSpPr/>
          <p:nvPr/>
        </p:nvSpPr>
        <p:spPr>
          <a:xfrm>
            <a:off x="9721991" y="293668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A7BB8A-219D-DF5E-32DA-01B1ED663F64}"/>
              </a:ext>
            </a:extLst>
          </p:cNvPr>
          <p:cNvSpPr/>
          <p:nvPr/>
        </p:nvSpPr>
        <p:spPr>
          <a:xfrm>
            <a:off x="11169791" y="293668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80D7C3-0696-CCB4-1474-E4B4649172BA}"/>
              </a:ext>
            </a:extLst>
          </p:cNvPr>
          <p:cNvSpPr/>
          <p:nvPr/>
        </p:nvSpPr>
        <p:spPr>
          <a:xfrm>
            <a:off x="6369191" y="4016561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8D1FC9-66BE-4055-1697-5A4C10599F78}"/>
              </a:ext>
            </a:extLst>
          </p:cNvPr>
          <p:cNvSpPr/>
          <p:nvPr/>
        </p:nvSpPr>
        <p:spPr>
          <a:xfrm>
            <a:off x="7537591" y="4016561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801F25-17D8-EF8E-B50E-5CB5B7696B27}"/>
              </a:ext>
            </a:extLst>
          </p:cNvPr>
          <p:cNvSpPr/>
          <p:nvPr/>
        </p:nvSpPr>
        <p:spPr>
          <a:xfrm>
            <a:off x="9721991" y="4016561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CC6D054-2ED0-B449-F7F2-2E8632C031D4}"/>
              </a:ext>
            </a:extLst>
          </p:cNvPr>
          <p:cNvSpPr/>
          <p:nvPr/>
        </p:nvSpPr>
        <p:spPr>
          <a:xfrm>
            <a:off x="11169791" y="4016561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163356-B552-233C-56BF-CDF00CD8A0BD}"/>
              </a:ext>
            </a:extLst>
          </p:cNvPr>
          <p:cNvCxnSpPr>
            <a:cxnSpLocks/>
            <a:stCxn id="7" idx="7"/>
            <a:endCxn id="2" idx="3"/>
          </p:cNvCxnSpPr>
          <p:nvPr/>
        </p:nvCxnSpPr>
        <p:spPr>
          <a:xfrm flipV="1">
            <a:off x="8261117" y="1663326"/>
            <a:ext cx="927101" cy="3720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8CE517A-2D8A-C51D-7133-6C893DC483DF}"/>
              </a:ext>
            </a:extLst>
          </p:cNvPr>
          <p:cNvCxnSpPr>
            <a:cxnSpLocks/>
            <a:stCxn id="9" idx="1"/>
            <a:endCxn id="2" idx="5"/>
          </p:cNvCxnSpPr>
          <p:nvPr/>
        </p:nvCxnSpPr>
        <p:spPr>
          <a:xfrm flipH="1" flipV="1">
            <a:off x="9619270" y="1663326"/>
            <a:ext cx="903195" cy="3720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944FBB-2F18-8A53-55EE-FF035D2274DB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V="1">
            <a:off x="7283591" y="2466413"/>
            <a:ext cx="546474" cy="4702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F234E0-D98A-9328-E1A5-6A8048810FBE}"/>
              </a:ext>
            </a:extLst>
          </p:cNvPr>
          <p:cNvCxnSpPr>
            <a:cxnSpLocks/>
            <a:stCxn id="20" idx="0"/>
            <a:endCxn id="7" idx="5"/>
          </p:cNvCxnSpPr>
          <p:nvPr/>
        </p:nvCxnSpPr>
        <p:spPr>
          <a:xfrm flipH="1" flipV="1">
            <a:off x="8261117" y="2466413"/>
            <a:ext cx="505946" cy="4702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AB58E5-2249-1FD6-6BF8-6B74F25217E0}"/>
              </a:ext>
            </a:extLst>
          </p:cNvPr>
          <p:cNvCxnSpPr>
            <a:cxnSpLocks/>
            <a:stCxn id="22" idx="0"/>
            <a:endCxn id="9" idx="3"/>
          </p:cNvCxnSpPr>
          <p:nvPr/>
        </p:nvCxnSpPr>
        <p:spPr>
          <a:xfrm flipV="1">
            <a:off x="10026791" y="2466413"/>
            <a:ext cx="495674" cy="4702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9A7DD7-40A0-15FF-B942-11F881001BEB}"/>
              </a:ext>
            </a:extLst>
          </p:cNvPr>
          <p:cNvCxnSpPr>
            <a:cxnSpLocks/>
            <a:stCxn id="24" idx="0"/>
            <a:endCxn id="9" idx="5"/>
          </p:cNvCxnSpPr>
          <p:nvPr/>
        </p:nvCxnSpPr>
        <p:spPr>
          <a:xfrm flipH="1" flipV="1">
            <a:off x="10953517" y="2466413"/>
            <a:ext cx="521074" cy="4702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686749-1203-609D-A396-C4557CE3A309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673991" y="3470087"/>
            <a:ext cx="394074" cy="546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9AE7D0D-ED9E-798D-B719-D5896B8C68A4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7499117" y="3470087"/>
            <a:ext cx="343274" cy="546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F7A5DA-E59A-C74D-9409-32783423CE47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0026791" y="355936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D2643F-259C-573E-6DA7-99245BD0A25D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1474591" y="355936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B334FEA-1919-6302-4710-84EC1E7E568A}"/>
              </a:ext>
            </a:extLst>
          </p:cNvPr>
          <p:cNvSpPr/>
          <p:nvPr/>
        </p:nvSpPr>
        <p:spPr>
          <a:xfrm>
            <a:off x="6369191" y="507028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48B86B3-7037-8760-83E0-4DFE356BCB7D}"/>
              </a:ext>
            </a:extLst>
          </p:cNvPr>
          <p:cNvSpPr/>
          <p:nvPr/>
        </p:nvSpPr>
        <p:spPr>
          <a:xfrm>
            <a:off x="7537778" y="507028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8BA5D02-F201-2ACF-550C-FDF72418F8C2}"/>
              </a:ext>
            </a:extLst>
          </p:cNvPr>
          <p:cNvSpPr/>
          <p:nvPr/>
        </p:nvSpPr>
        <p:spPr>
          <a:xfrm>
            <a:off x="8462263" y="4016561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483279C-CD36-0557-8392-C965378EE160}"/>
              </a:ext>
            </a:extLst>
          </p:cNvPr>
          <p:cNvSpPr/>
          <p:nvPr/>
        </p:nvSpPr>
        <p:spPr>
          <a:xfrm>
            <a:off x="9721991" y="507028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CF975F1-2856-9D8F-E89E-E562E5269907}"/>
              </a:ext>
            </a:extLst>
          </p:cNvPr>
          <p:cNvSpPr/>
          <p:nvPr/>
        </p:nvSpPr>
        <p:spPr>
          <a:xfrm>
            <a:off x="11169791" y="507028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3AD1A49-7A15-EB21-641D-DFDB1F09C1A9}"/>
              </a:ext>
            </a:extLst>
          </p:cNvPr>
          <p:cNvCxnSpPr>
            <a:cxnSpLocks/>
            <a:stCxn id="73" idx="0"/>
            <a:endCxn id="20" idx="4"/>
          </p:cNvCxnSpPr>
          <p:nvPr/>
        </p:nvCxnSpPr>
        <p:spPr>
          <a:xfrm flipV="1">
            <a:off x="8767063" y="3546287"/>
            <a:ext cx="0" cy="4702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814AC9D-28FF-5E0B-671A-F3367A773F43}"/>
              </a:ext>
            </a:extLst>
          </p:cNvPr>
          <p:cNvCxnSpPr>
            <a:cxnSpLocks/>
            <a:stCxn id="71" idx="0"/>
            <a:endCxn id="28" idx="4"/>
          </p:cNvCxnSpPr>
          <p:nvPr/>
        </p:nvCxnSpPr>
        <p:spPr>
          <a:xfrm flipH="1" flipV="1">
            <a:off x="7842391" y="4626161"/>
            <a:ext cx="187" cy="4441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E4895F8-55A3-6302-AB36-394EDB013313}"/>
              </a:ext>
            </a:extLst>
          </p:cNvPr>
          <p:cNvCxnSpPr>
            <a:cxnSpLocks/>
            <a:stCxn id="69" idx="0"/>
            <a:endCxn id="26" idx="4"/>
          </p:cNvCxnSpPr>
          <p:nvPr/>
        </p:nvCxnSpPr>
        <p:spPr>
          <a:xfrm flipV="1">
            <a:off x="6673991" y="4626161"/>
            <a:ext cx="0" cy="4441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1A3A2F6-EDDF-CDC1-68E4-ECF4C7734933}"/>
              </a:ext>
            </a:extLst>
          </p:cNvPr>
          <p:cNvCxnSpPr>
            <a:cxnSpLocks/>
            <a:stCxn id="75" idx="0"/>
            <a:endCxn id="30" idx="4"/>
          </p:cNvCxnSpPr>
          <p:nvPr/>
        </p:nvCxnSpPr>
        <p:spPr>
          <a:xfrm flipV="1">
            <a:off x="10026791" y="4626161"/>
            <a:ext cx="0" cy="4441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034DD42-1047-0CE5-DB52-CFD4973721DF}"/>
              </a:ext>
            </a:extLst>
          </p:cNvPr>
          <p:cNvCxnSpPr>
            <a:cxnSpLocks/>
            <a:stCxn id="77" idx="0"/>
            <a:endCxn id="34" idx="4"/>
          </p:cNvCxnSpPr>
          <p:nvPr/>
        </p:nvCxnSpPr>
        <p:spPr>
          <a:xfrm flipV="1">
            <a:off x="11474591" y="4626161"/>
            <a:ext cx="0" cy="4441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tent Placeholder 5">
            <a:extLst>
              <a:ext uri="{FF2B5EF4-FFF2-40B4-BE49-F238E27FC236}">
                <a16:creationId xmlns:a16="http://schemas.microsoft.com/office/drawing/2014/main" id="{2FBAD882-4EC6-11C9-5AE5-9B331832FEAE}"/>
              </a:ext>
            </a:extLst>
          </p:cNvPr>
          <p:cNvSpPr txBox="1">
            <a:spLocks/>
          </p:cNvSpPr>
          <p:nvPr/>
        </p:nvSpPr>
        <p:spPr bwMode="auto">
          <a:xfrm>
            <a:off x="6123946" y="5688852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</a:rPr>
              <a:t>bear</a:t>
            </a:r>
          </a:p>
        </p:txBody>
      </p:sp>
      <p:sp>
        <p:nvSpPr>
          <p:cNvPr id="97" name="Content Placeholder 5">
            <a:extLst>
              <a:ext uri="{FF2B5EF4-FFF2-40B4-BE49-F238E27FC236}">
                <a16:creationId xmlns:a16="http://schemas.microsoft.com/office/drawing/2014/main" id="{0F905520-BE9B-9FD7-B677-17D0A543DA4D}"/>
              </a:ext>
            </a:extLst>
          </p:cNvPr>
          <p:cNvSpPr txBox="1">
            <a:spLocks/>
          </p:cNvSpPr>
          <p:nvPr/>
        </p:nvSpPr>
        <p:spPr bwMode="auto">
          <a:xfrm>
            <a:off x="7304509" y="5688852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</a:rPr>
              <a:t>bell</a:t>
            </a:r>
          </a:p>
        </p:txBody>
      </p:sp>
      <p:sp>
        <p:nvSpPr>
          <p:cNvPr id="99" name="Content Placeholder 5">
            <a:extLst>
              <a:ext uri="{FF2B5EF4-FFF2-40B4-BE49-F238E27FC236}">
                <a16:creationId xmlns:a16="http://schemas.microsoft.com/office/drawing/2014/main" id="{930DFD77-3914-EA83-EFFD-074F928460DA}"/>
              </a:ext>
            </a:extLst>
          </p:cNvPr>
          <p:cNvSpPr txBox="1">
            <a:spLocks/>
          </p:cNvSpPr>
          <p:nvPr/>
        </p:nvSpPr>
        <p:spPr bwMode="auto">
          <a:xfrm>
            <a:off x="8218979" y="4621679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</a:rPr>
              <a:t>bid</a:t>
            </a:r>
          </a:p>
        </p:txBody>
      </p:sp>
      <p:sp>
        <p:nvSpPr>
          <p:cNvPr id="101" name="Content Placeholder 5">
            <a:extLst>
              <a:ext uri="{FF2B5EF4-FFF2-40B4-BE49-F238E27FC236}">
                <a16:creationId xmlns:a16="http://schemas.microsoft.com/office/drawing/2014/main" id="{B4C1C2ED-B0C6-8F77-AED1-65DAF2590E0C}"/>
              </a:ext>
            </a:extLst>
          </p:cNvPr>
          <p:cNvSpPr txBox="1">
            <a:spLocks/>
          </p:cNvSpPr>
          <p:nvPr/>
        </p:nvSpPr>
        <p:spPr bwMode="auto">
          <a:xfrm>
            <a:off x="9463579" y="5688852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</a:rPr>
              <a:t>sell</a:t>
            </a:r>
          </a:p>
        </p:txBody>
      </p:sp>
      <p:sp>
        <p:nvSpPr>
          <p:cNvPr id="103" name="Content Placeholder 5">
            <a:extLst>
              <a:ext uri="{FF2B5EF4-FFF2-40B4-BE49-F238E27FC236}">
                <a16:creationId xmlns:a16="http://schemas.microsoft.com/office/drawing/2014/main" id="{09866377-D3B1-0CEA-C763-00D225E5ADE8}"/>
              </a:ext>
            </a:extLst>
          </p:cNvPr>
          <p:cNvSpPr txBox="1">
            <a:spLocks/>
          </p:cNvSpPr>
          <p:nvPr/>
        </p:nvSpPr>
        <p:spPr bwMode="auto">
          <a:xfrm>
            <a:off x="10913176" y="5688852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12333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Tìm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6FF95A-1B9D-1DA7-30C3-75D16FBA5BAB}"/>
              </a:ext>
            </a:extLst>
          </p:cNvPr>
          <p:cNvCxnSpPr>
            <a:cxnSpLocks/>
            <a:stCxn id="12" idx="0"/>
            <a:endCxn id="11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04B456-E89F-423B-EF9C-EAFBA38CCE12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3DFB9C-4C74-463C-7A7B-8452C80C92D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6F6B98-DD89-084A-5C81-5EAEA7705950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bg1"/>
                </a:solidFill>
              </a:rPr>
              <a:t>Tìm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từ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>
                <a:solidFill>
                  <a:srgbClr val="FF0000"/>
                </a:solidFill>
              </a:rPr>
              <a:t>“BIG”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89396C-515B-BFF7-C884-10B741F4EDA3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897AB9-799F-046F-2FC6-981A7B13E0F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8E52F0-75B6-8E7E-96D5-8FCD89F7AB81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F31701-39BE-34B9-2969-F3BC7484C63A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B85510-C337-C92C-EDD4-5CBD04192D8D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42467B-8965-86D1-B2FA-F52F8B3902B8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28CAC1-05F9-A9A2-7219-695410E94096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DFEBD9-CE87-6280-D24E-115D0B68B10C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7B740-9F03-E3AE-ECE9-38B7A0496573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3B0BC1-6ED8-517B-355A-4876F1DB5E22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59086A-3878-FED0-AD68-A42D1CD8A52A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DF3D8E-E189-C29F-3DC9-DDD13E66CF3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DB9815-2212-366D-7B64-23FE19DA7774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488ED5-BCF0-16B5-7236-BCA15FE092E1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7C03D9-C8CE-908B-9FE7-00FE26B26A58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4FE84A-6704-6879-416C-3CDD705FE8A6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0EC8B3A-1CBA-9A97-E86E-8045BBF7ABAC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790F1B-C31B-373A-9A31-1442391EFCC0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35AB84-C086-88EB-3F94-D4F9F7B6C742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540FF1-1B37-DFAB-4764-AB954513D07D}"/>
              </a:ext>
            </a:extLst>
          </p:cNvPr>
          <p:cNvCxnSpPr>
            <a:cxnSpLocks/>
            <a:stCxn id="23" idx="0"/>
            <a:endCxn id="10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EA16A7-8E15-F36B-F14E-23AFF32636E2}"/>
              </a:ext>
            </a:extLst>
          </p:cNvPr>
          <p:cNvCxnSpPr>
            <a:cxnSpLocks/>
            <a:stCxn id="22" idx="0"/>
            <a:endCxn id="13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36CDBB-31DF-118F-B35B-AF2D641E809E}"/>
              </a:ext>
            </a:extLst>
          </p:cNvPr>
          <p:cNvCxnSpPr>
            <a:cxnSpLocks/>
            <a:stCxn id="24" idx="0"/>
            <a:endCxn id="15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A6625C84-084C-15B0-025B-72F7D857BF06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650D28-FCED-08E8-33DF-DCBAB8DEB3EE}"/>
              </a:ext>
            </a:extLst>
          </p:cNvPr>
          <p:cNvSpPr/>
          <p:nvPr/>
        </p:nvSpPr>
        <p:spPr>
          <a:xfrm>
            <a:off x="9309474" y="3696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BEC2E7-A2A2-53B5-A080-78AE78E32E02}"/>
              </a:ext>
            </a:extLst>
          </p:cNvPr>
          <p:cNvCxnSpPr>
            <a:cxnSpLocks/>
            <a:stCxn id="29" idx="0"/>
            <a:endCxn id="23" idx="4"/>
          </p:cNvCxnSpPr>
          <p:nvPr/>
        </p:nvCxnSpPr>
        <p:spPr>
          <a:xfrm flipV="1">
            <a:off x="9614274" y="3548647"/>
            <a:ext cx="0" cy="1482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7EA0F2-7E7B-5C2E-67F9-AD1213C39A56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8E512D-BD99-D1D6-9740-6662A81D29F8}"/>
              </a:ext>
            </a:extLst>
          </p:cNvPr>
          <p:cNvCxnSpPr>
            <a:cxnSpLocks/>
            <a:stCxn id="24" idx="4"/>
            <a:endCxn id="31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45D9997-6B0F-CFB2-CC24-EC2E47FC3465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A6527A-1CD0-A8C1-DBA5-EC7EE7FD09E3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9FA3247C-E6C3-ADD1-81B3-5AD78E96553C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C487C90-1732-DAA2-9C5F-8741AE03F55D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10042107-39E0-4C65-6795-AD19CCACF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06435"/>
              </p:ext>
            </p:extLst>
          </p:nvPr>
        </p:nvGraphicFramePr>
        <p:xfrm>
          <a:off x="1061092" y="2381944"/>
          <a:ext cx="14720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1D13B685-E5DD-5F62-A478-96C5B9A05B49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CDD9C2-1DFE-2BD6-7C7F-4A352B2DD190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147D47-C256-A108-E70E-564586AC097E}"/>
              </a:ext>
            </a:extLst>
          </p:cNvPr>
          <p:cNvSpPr/>
          <p:nvPr/>
        </p:nvSpPr>
        <p:spPr>
          <a:xfrm>
            <a:off x="10677554" y="15698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009EF5-4C39-2948-5B61-E407982F2EBA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2044F9-8AB6-38D7-E4AD-BA0FFB9D3AA3}"/>
              </a:ext>
            </a:extLst>
          </p:cNvPr>
          <p:cNvSpPr/>
          <p:nvPr/>
        </p:nvSpPr>
        <p:spPr>
          <a:xfrm>
            <a:off x="10677554" y="224976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4EE96A-C470-1723-5465-9B6ECB06B426}"/>
              </a:ext>
            </a:extLst>
          </p:cNvPr>
          <p:cNvSpPr/>
          <p:nvPr/>
        </p:nvSpPr>
        <p:spPr>
          <a:xfrm>
            <a:off x="11201400" y="2928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59B610-0B0E-4015-9DD8-773D2E06E6E4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6F3328-3465-0AFC-6937-D2696A298770}"/>
              </a:ext>
            </a:extLst>
          </p:cNvPr>
          <p:cNvSpPr/>
          <p:nvPr/>
        </p:nvSpPr>
        <p:spPr>
          <a:xfrm>
            <a:off x="10157228" y="29394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B192C0-B692-33B1-DC79-AD1DA5D44F09}"/>
              </a:ext>
            </a:extLst>
          </p:cNvPr>
          <p:cNvSpPr/>
          <p:nvPr/>
        </p:nvSpPr>
        <p:spPr>
          <a:xfrm>
            <a:off x="11201400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B7FE038-18B4-B124-C4D7-D78357BED1F5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D6BBCBB-2845-EB52-B33D-924F9C2985E8}"/>
              </a:ext>
            </a:extLst>
          </p:cNvPr>
          <p:cNvSpPr/>
          <p:nvPr/>
        </p:nvSpPr>
        <p:spPr>
          <a:xfrm>
            <a:off x="11201400" y="44276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E5A189-9DA8-C4C2-E620-28BF66B4A42B}"/>
              </a:ext>
            </a:extLst>
          </p:cNvPr>
          <p:cNvSpPr/>
          <p:nvPr/>
        </p:nvSpPr>
        <p:spPr>
          <a:xfrm>
            <a:off x="9309474" y="3690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AE2A20-F7B1-3721-1132-A9E8786C13FB}"/>
              </a:ext>
            </a:extLst>
          </p:cNvPr>
          <p:cNvSpPr/>
          <p:nvPr/>
        </p:nvSpPr>
        <p:spPr>
          <a:xfrm>
            <a:off x="11201400" y="5135721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B69A59-AFE2-F227-C180-7E06A10E7B47}"/>
              </a:ext>
            </a:extLst>
          </p:cNvPr>
          <p:cNvSpPr/>
          <p:nvPr/>
        </p:nvSpPr>
        <p:spPr>
          <a:xfrm>
            <a:off x="11197880" y="582381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sp>
        <p:nvSpPr>
          <p:cNvPr id="55" name="Content Placeholder 5">
            <a:extLst>
              <a:ext uri="{FF2B5EF4-FFF2-40B4-BE49-F238E27FC236}">
                <a16:creationId xmlns:a16="http://schemas.microsoft.com/office/drawing/2014/main" id="{CD94298E-612A-8680-3AA1-887CC4C28A7A}"/>
              </a:ext>
            </a:extLst>
          </p:cNvPr>
          <p:cNvSpPr txBox="1">
            <a:spLocks/>
          </p:cNvSpPr>
          <p:nvPr/>
        </p:nvSpPr>
        <p:spPr bwMode="auto">
          <a:xfrm>
            <a:off x="10333653" y="6422169"/>
            <a:ext cx="216314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DOLPHIN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61D0214D-86F2-F724-26DA-D5DE21403EAD}"/>
              </a:ext>
            </a:extLst>
          </p:cNvPr>
          <p:cNvSpPr/>
          <p:nvPr/>
        </p:nvSpPr>
        <p:spPr>
          <a:xfrm>
            <a:off x="1143000" y="2948012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1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Tìm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6FF95A-1B9D-1DA7-30C3-75D16FBA5BAB}"/>
              </a:ext>
            </a:extLst>
          </p:cNvPr>
          <p:cNvCxnSpPr>
            <a:cxnSpLocks/>
            <a:stCxn id="12" idx="0"/>
            <a:endCxn id="11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04B456-E89F-423B-EF9C-EAFBA38CCE12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3DFB9C-4C74-463C-7A7B-8452C80C92D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6F6B98-DD89-084A-5C81-5EAEA7705950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bg1"/>
                </a:solidFill>
              </a:rPr>
              <a:t>Tìm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từ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>
                <a:solidFill>
                  <a:srgbClr val="FF0000"/>
                </a:solidFill>
              </a:rPr>
              <a:t>“BIG”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89396C-515B-BFF7-C884-10B741F4EDA3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897AB9-799F-046F-2FC6-981A7B13E0F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8E52F0-75B6-8E7E-96D5-8FCD89F7AB81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F31701-39BE-34B9-2969-F3BC7484C63A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B85510-C337-C92C-EDD4-5CBD04192D8D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42467B-8965-86D1-B2FA-F52F8B3902B8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28CAC1-05F9-A9A2-7219-695410E94096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DFEBD9-CE87-6280-D24E-115D0B68B10C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7B740-9F03-E3AE-ECE9-38B7A0496573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3B0BC1-6ED8-517B-355A-4876F1DB5E22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59086A-3878-FED0-AD68-A42D1CD8A52A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DF3D8E-E189-C29F-3DC9-DDD13E66CF3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DB9815-2212-366D-7B64-23FE19DA7774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488ED5-BCF0-16B5-7236-BCA15FE092E1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7C03D9-C8CE-908B-9FE7-00FE26B26A58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4FE84A-6704-6879-416C-3CDD705FE8A6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0EC8B3A-1CBA-9A97-E86E-8045BBF7ABAC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790F1B-C31B-373A-9A31-1442391EFCC0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35AB84-C086-88EB-3F94-D4F9F7B6C742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540FF1-1B37-DFAB-4764-AB954513D07D}"/>
              </a:ext>
            </a:extLst>
          </p:cNvPr>
          <p:cNvCxnSpPr>
            <a:cxnSpLocks/>
            <a:stCxn id="23" idx="0"/>
            <a:endCxn id="10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EA16A7-8E15-F36B-F14E-23AFF32636E2}"/>
              </a:ext>
            </a:extLst>
          </p:cNvPr>
          <p:cNvCxnSpPr>
            <a:cxnSpLocks/>
            <a:stCxn id="22" idx="0"/>
            <a:endCxn id="13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36CDBB-31DF-118F-B35B-AF2D641E809E}"/>
              </a:ext>
            </a:extLst>
          </p:cNvPr>
          <p:cNvCxnSpPr>
            <a:cxnSpLocks/>
            <a:stCxn id="24" idx="0"/>
            <a:endCxn id="15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A6625C84-084C-15B0-025B-72F7D857BF06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650D28-FCED-08E8-33DF-DCBAB8DEB3EE}"/>
              </a:ext>
            </a:extLst>
          </p:cNvPr>
          <p:cNvSpPr/>
          <p:nvPr/>
        </p:nvSpPr>
        <p:spPr>
          <a:xfrm>
            <a:off x="9309474" y="3696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BEC2E7-A2A2-53B5-A080-78AE78E32E02}"/>
              </a:ext>
            </a:extLst>
          </p:cNvPr>
          <p:cNvCxnSpPr>
            <a:cxnSpLocks/>
            <a:stCxn id="29" idx="0"/>
            <a:endCxn id="23" idx="4"/>
          </p:cNvCxnSpPr>
          <p:nvPr/>
        </p:nvCxnSpPr>
        <p:spPr>
          <a:xfrm flipV="1">
            <a:off x="9614274" y="3548647"/>
            <a:ext cx="0" cy="1482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7EA0F2-7E7B-5C2E-67F9-AD1213C39A56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8E512D-BD99-D1D6-9740-6662A81D29F8}"/>
              </a:ext>
            </a:extLst>
          </p:cNvPr>
          <p:cNvCxnSpPr>
            <a:cxnSpLocks/>
            <a:stCxn id="24" idx="4"/>
            <a:endCxn id="31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45D9997-6B0F-CFB2-CC24-EC2E47FC3465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A6527A-1CD0-A8C1-DBA5-EC7EE7FD09E3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9FA3247C-E6C3-ADD1-81B3-5AD78E96553C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C487C90-1732-DAA2-9C5F-8741AE03F55D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10042107-39E0-4C65-6795-AD19CCACFBB0}"/>
              </a:ext>
            </a:extLst>
          </p:cNvPr>
          <p:cNvGraphicFramePr>
            <a:graphicFrameLocks noGrp="1"/>
          </p:cNvGraphicFramePr>
          <p:nvPr/>
        </p:nvGraphicFramePr>
        <p:xfrm>
          <a:off x="1061092" y="2381944"/>
          <a:ext cx="14720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1D13B685-E5DD-5F62-A478-96C5B9A05B49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CDD9C2-1DFE-2BD6-7C7F-4A352B2DD190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147D47-C256-A108-E70E-564586AC097E}"/>
              </a:ext>
            </a:extLst>
          </p:cNvPr>
          <p:cNvSpPr/>
          <p:nvPr/>
        </p:nvSpPr>
        <p:spPr>
          <a:xfrm>
            <a:off x="10677554" y="15698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009EF5-4C39-2948-5B61-E407982F2EBA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2044F9-8AB6-38D7-E4AD-BA0FFB9D3AA3}"/>
              </a:ext>
            </a:extLst>
          </p:cNvPr>
          <p:cNvSpPr/>
          <p:nvPr/>
        </p:nvSpPr>
        <p:spPr>
          <a:xfrm>
            <a:off x="10677554" y="224976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4EE96A-C470-1723-5465-9B6ECB06B426}"/>
              </a:ext>
            </a:extLst>
          </p:cNvPr>
          <p:cNvSpPr/>
          <p:nvPr/>
        </p:nvSpPr>
        <p:spPr>
          <a:xfrm>
            <a:off x="11201400" y="2928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59B610-0B0E-4015-9DD8-773D2E06E6E4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6F3328-3465-0AFC-6937-D2696A298770}"/>
              </a:ext>
            </a:extLst>
          </p:cNvPr>
          <p:cNvSpPr/>
          <p:nvPr/>
        </p:nvSpPr>
        <p:spPr>
          <a:xfrm>
            <a:off x="10157228" y="29394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B192C0-B692-33B1-DC79-AD1DA5D44F09}"/>
              </a:ext>
            </a:extLst>
          </p:cNvPr>
          <p:cNvSpPr/>
          <p:nvPr/>
        </p:nvSpPr>
        <p:spPr>
          <a:xfrm>
            <a:off x="11201400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B7FE038-18B4-B124-C4D7-D78357BED1F5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D6BBCBB-2845-EB52-B33D-924F9C2985E8}"/>
              </a:ext>
            </a:extLst>
          </p:cNvPr>
          <p:cNvSpPr/>
          <p:nvPr/>
        </p:nvSpPr>
        <p:spPr>
          <a:xfrm>
            <a:off x="11201400" y="44276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E5A189-9DA8-C4C2-E620-28BF66B4A42B}"/>
              </a:ext>
            </a:extLst>
          </p:cNvPr>
          <p:cNvSpPr/>
          <p:nvPr/>
        </p:nvSpPr>
        <p:spPr>
          <a:xfrm>
            <a:off x="9309474" y="3690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AE2A20-F7B1-3721-1132-A9E8786C13FB}"/>
              </a:ext>
            </a:extLst>
          </p:cNvPr>
          <p:cNvSpPr/>
          <p:nvPr/>
        </p:nvSpPr>
        <p:spPr>
          <a:xfrm>
            <a:off x="11201400" y="5135721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B69A59-AFE2-F227-C180-7E06A10E7B47}"/>
              </a:ext>
            </a:extLst>
          </p:cNvPr>
          <p:cNvSpPr/>
          <p:nvPr/>
        </p:nvSpPr>
        <p:spPr>
          <a:xfrm>
            <a:off x="11197880" y="582381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sp>
        <p:nvSpPr>
          <p:cNvPr id="55" name="Content Placeholder 5">
            <a:extLst>
              <a:ext uri="{FF2B5EF4-FFF2-40B4-BE49-F238E27FC236}">
                <a16:creationId xmlns:a16="http://schemas.microsoft.com/office/drawing/2014/main" id="{CD94298E-612A-8680-3AA1-887CC4C28A7A}"/>
              </a:ext>
            </a:extLst>
          </p:cNvPr>
          <p:cNvSpPr txBox="1">
            <a:spLocks/>
          </p:cNvSpPr>
          <p:nvPr/>
        </p:nvSpPr>
        <p:spPr bwMode="auto">
          <a:xfrm>
            <a:off x="10333653" y="6422169"/>
            <a:ext cx="216314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DOLPHIN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61D0214D-86F2-F724-26DA-D5DE21403EAD}"/>
              </a:ext>
            </a:extLst>
          </p:cNvPr>
          <p:cNvSpPr/>
          <p:nvPr/>
        </p:nvSpPr>
        <p:spPr>
          <a:xfrm>
            <a:off x="1143000" y="2948012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4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Tìm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6FF95A-1B9D-1DA7-30C3-75D16FBA5BAB}"/>
              </a:ext>
            </a:extLst>
          </p:cNvPr>
          <p:cNvCxnSpPr>
            <a:cxnSpLocks/>
            <a:stCxn id="12" idx="0"/>
            <a:endCxn id="11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04B456-E89F-423B-EF9C-EAFBA38CCE12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3DFB9C-4C74-463C-7A7B-8452C80C92D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6F6B98-DD89-084A-5C81-5EAEA7705950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bg1"/>
                </a:solidFill>
              </a:rPr>
              <a:t>Tìm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từ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>
                <a:solidFill>
                  <a:srgbClr val="FF0000"/>
                </a:solidFill>
              </a:rPr>
              <a:t>“BIG”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89396C-515B-BFF7-C884-10B741F4EDA3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897AB9-799F-046F-2FC6-981A7B13E0F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8E52F0-75B6-8E7E-96D5-8FCD89F7AB81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F31701-39BE-34B9-2969-F3BC7484C63A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B85510-C337-C92C-EDD4-5CBD04192D8D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42467B-8965-86D1-B2FA-F52F8B3902B8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28CAC1-05F9-A9A2-7219-695410E94096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DFEBD9-CE87-6280-D24E-115D0B68B10C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7B740-9F03-E3AE-ECE9-38B7A0496573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3B0BC1-6ED8-517B-355A-4876F1DB5E22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59086A-3878-FED0-AD68-A42D1CD8A52A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DF3D8E-E189-C29F-3DC9-DDD13E66CF3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DB9815-2212-366D-7B64-23FE19DA7774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488ED5-BCF0-16B5-7236-BCA15FE092E1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7C03D9-C8CE-908B-9FE7-00FE26B26A58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4FE84A-6704-6879-416C-3CDD705FE8A6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0EC8B3A-1CBA-9A97-E86E-8045BBF7ABAC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790F1B-C31B-373A-9A31-1442391EFCC0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35AB84-C086-88EB-3F94-D4F9F7B6C742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540FF1-1B37-DFAB-4764-AB954513D07D}"/>
              </a:ext>
            </a:extLst>
          </p:cNvPr>
          <p:cNvCxnSpPr>
            <a:cxnSpLocks/>
            <a:stCxn id="23" idx="0"/>
            <a:endCxn id="10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EA16A7-8E15-F36B-F14E-23AFF32636E2}"/>
              </a:ext>
            </a:extLst>
          </p:cNvPr>
          <p:cNvCxnSpPr>
            <a:cxnSpLocks/>
            <a:stCxn id="22" idx="0"/>
            <a:endCxn id="13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36CDBB-31DF-118F-B35B-AF2D641E809E}"/>
              </a:ext>
            </a:extLst>
          </p:cNvPr>
          <p:cNvCxnSpPr>
            <a:cxnSpLocks/>
            <a:stCxn id="24" idx="0"/>
            <a:endCxn id="15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A6625C84-084C-15B0-025B-72F7D857BF06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650D28-FCED-08E8-33DF-DCBAB8DEB3EE}"/>
              </a:ext>
            </a:extLst>
          </p:cNvPr>
          <p:cNvSpPr/>
          <p:nvPr/>
        </p:nvSpPr>
        <p:spPr>
          <a:xfrm>
            <a:off x="9309474" y="3696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BEC2E7-A2A2-53B5-A080-78AE78E32E02}"/>
              </a:ext>
            </a:extLst>
          </p:cNvPr>
          <p:cNvCxnSpPr>
            <a:cxnSpLocks/>
            <a:stCxn id="29" idx="0"/>
            <a:endCxn id="23" idx="4"/>
          </p:cNvCxnSpPr>
          <p:nvPr/>
        </p:nvCxnSpPr>
        <p:spPr>
          <a:xfrm flipV="1">
            <a:off x="9614274" y="3548647"/>
            <a:ext cx="0" cy="1482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7EA0F2-7E7B-5C2E-67F9-AD1213C39A56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8E512D-BD99-D1D6-9740-6662A81D29F8}"/>
              </a:ext>
            </a:extLst>
          </p:cNvPr>
          <p:cNvCxnSpPr>
            <a:cxnSpLocks/>
            <a:stCxn id="24" idx="4"/>
            <a:endCxn id="31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45D9997-6B0F-CFB2-CC24-EC2E47FC3465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A6527A-1CD0-A8C1-DBA5-EC7EE7FD09E3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9FA3247C-E6C3-ADD1-81B3-5AD78E96553C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C487C90-1732-DAA2-9C5F-8741AE03F55D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10042107-39E0-4C65-6795-AD19CCACFBB0}"/>
              </a:ext>
            </a:extLst>
          </p:cNvPr>
          <p:cNvGraphicFramePr>
            <a:graphicFrameLocks noGrp="1"/>
          </p:cNvGraphicFramePr>
          <p:nvPr/>
        </p:nvGraphicFramePr>
        <p:xfrm>
          <a:off x="1061092" y="2381944"/>
          <a:ext cx="14720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1D13B685-E5DD-5F62-A478-96C5B9A05B49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CDD9C2-1DFE-2BD6-7C7F-4A352B2DD190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147D47-C256-A108-E70E-564586AC097E}"/>
              </a:ext>
            </a:extLst>
          </p:cNvPr>
          <p:cNvSpPr/>
          <p:nvPr/>
        </p:nvSpPr>
        <p:spPr>
          <a:xfrm>
            <a:off x="10677554" y="15698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009EF5-4C39-2948-5B61-E407982F2EBA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2044F9-8AB6-38D7-E4AD-BA0FFB9D3AA3}"/>
              </a:ext>
            </a:extLst>
          </p:cNvPr>
          <p:cNvSpPr/>
          <p:nvPr/>
        </p:nvSpPr>
        <p:spPr>
          <a:xfrm>
            <a:off x="10677554" y="224976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4EE96A-C470-1723-5465-9B6ECB06B426}"/>
              </a:ext>
            </a:extLst>
          </p:cNvPr>
          <p:cNvSpPr/>
          <p:nvPr/>
        </p:nvSpPr>
        <p:spPr>
          <a:xfrm>
            <a:off x="11201400" y="2928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59B610-0B0E-4015-9DD8-773D2E06E6E4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6F3328-3465-0AFC-6937-D2696A298770}"/>
              </a:ext>
            </a:extLst>
          </p:cNvPr>
          <p:cNvSpPr/>
          <p:nvPr/>
        </p:nvSpPr>
        <p:spPr>
          <a:xfrm>
            <a:off x="10157228" y="29394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B192C0-B692-33B1-DC79-AD1DA5D44F09}"/>
              </a:ext>
            </a:extLst>
          </p:cNvPr>
          <p:cNvSpPr/>
          <p:nvPr/>
        </p:nvSpPr>
        <p:spPr>
          <a:xfrm>
            <a:off x="11201400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B7FE038-18B4-B124-C4D7-D78357BED1F5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D6BBCBB-2845-EB52-B33D-924F9C2985E8}"/>
              </a:ext>
            </a:extLst>
          </p:cNvPr>
          <p:cNvSpPr/>
          <p:nvPr/>
        </p:nvSpPr>
        <p:spPr>
          <a:xfrm>
            <a:off x="11201400" y="44276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E5A189-9DA8-C4C2-E620-28BF66B4A42B}"/>
              </a:ext>
            </a:extLst>
          </p:cNvPr>
          <p:cNvSpPr/>
          <p:nvPr/>
        </p:nvSpPr>
        <p:spPr>
          <a:xfrm>
            <a:off x="9309474" y="3690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AE2A20-F7B1-3721-1132-A9E8786C13FB}"/>
              </a:ext>
            </a:extLst>
          </p:cNvPr>
          <p:cNvSpPr/>
          <p:nvPr/>
        </p:nvSpPr>
        <p:spPr>
          <a:xfrm>
            <a:off x="11201400" y="5135721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B69A59-AFE2-F227-C180-7E06A10E7B47}"/>
              </a:ext>
            </a:extLst>
          </p:cNvPr>
          <p:cNvSpPr/>
          <p:nvPr/>
        </p:nvSpPr>
        <p:spPr>
          <a:xfrm>
            <a:off x="11197880" y="582381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sp>
        <p:nvSpPr>
          <p:cNvPr id="55" name="Content Placeholder 5">
            <a:extLst>
              <a:ext uri="{FF2B5EF4-FFF2-40B4-BE49-F238E27FC236}">
                <a16:creationId xmlns:a16="http://schemas.microsoft.com/office/drawing/2014/main" id="{CD94298E-612A-8680-3AA1-887CC4C28A7A}"/>
              </a:ext>
            </a:extLst>
          </p:cNvPr>
          <p:cNvSpPr txBox="1">
            <a:spLocks/>
          </p:cNvSpPr>
          <p:nvPr/>
        </p:nvSpPr>
        <p:spPr bwMode="auto">
          <a:xfrm>
            <a:off x="10333653" y="6422169"/>
            <a:ext cx="216314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DOLPHIN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61D0214D-86F2-F724-26DA-D5DE21403EAD}"/>
              </a:ext>
            </a:extLst>
          </p:cNvPr>
          <p:cNvSpPr/>
          <p:nvPr/>
        </p:nvSpPr>
        <p:spPr>
          <a:xfrm>
            <a:off x="1143000" y="2948012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43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44444E-6 L 0.04375 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Tìm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6FF95A-1B9D-1DA7-30C3-75D16FBA5BAB}"/>
              </a:ext>
            </a:extLst>
          </p:cNvPr>
          <p:cNvCxnSpPr>
            <a:cxnSpLocks/>
            <a:stCxn id="12" idx="0"/>
            <a:endCxn id="11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04B456-E89F-423B-EF9C-EAFBA38CCE12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3DFB9C-4C74-463C-7A7B-8452C80C92D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6F6B98-DD89-084A-5C81-5EAEA7705950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bg1"/>
                </a:solidFill>
              </a:rPr>
              <a:t>Tìm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từ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>
                <a:solidFill>
                  <a:srgbClr val="FF0000"/>
                </a:solidFill>
              </a:rPr>
              <a:t>“BIG”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89396C-515B-BFF7-C884-10B741F4EDA3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897AB9-799F-046F-2FC6-981A7B13E0F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8E52F0-75B6-8E7E-96D5-8FCD89F7AB81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F31701-39BE-34B9-2969-F3BC7484C63A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B85510-C337-C92C-EDD4-5CBD04192D8D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42467B-8965-86D1-B2FA-F52F8B3902B8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28CAC1-05F9-A9A2-7219-695410E94096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DFEBD9-CE87-6280-D24E-115D0B68B10C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7B740-9F03-E3AE-ECE9-38B7A0496573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3B0BC1-6ED8-517B-355A-4876F1DB5E22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59086A-3878-FED0-AD68-A42D1CD8A52A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DF3D8E-E189-C29F-3DC9-DDD13E66CF3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DB9815-2212-366D-7B64-23FE19DA7774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488ED5-BCF0-16B5-7236-BCA15FE092E1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7C03D9-C8CE-908B-9FE7-00FE26B26A58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4FE84A-6704-6879-416C-3CDD705FE8A6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0EC8B3A-1CBA-9A97-E86E-8045BBF7ABAC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790F1B-C31B-373A-9A31-1442391EFCC0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35AB84-C086-88EB-3F94-D4F9F7B6C742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540FF1-1B37-DFAB-4764-AB954513D07D}"/>
              </a:ext>
            </a:extLst>
          </p:cNvPr>
          <p:cNvCxnSpPr>
            <a:cxnSpLocks/>
            <a:stCxn id="23" idx="0"/>
            <a:endCxn id="10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EA16A7-8E15-F36B-F14E-23AFF32636E2}"/>
              </a:ext>
            </a:extLst>
          </p:cNvPr>
          <p:cNvCxnSpPr>
            <a:cxnSpLocks/>
            <a:stCxn id="22" idx="0"/>
            <a:endCxn id="13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36CDBB-31DF-118F-B35B-AF2D641E809E}"/>
              </a:ext>
            </a:extLst>
          </p:cNvPr>
          <p:cNvCxnSpPr>
            <a:cxnSpLocks/>
            <a:stCxn id="24" idx="0"/>
            <a:endCxn id="15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A6625C84-084C-15B0-025B-72F7D857BF06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650D28-FCED-08E8-33DF-DCBAB8DEB3EE}"/>
              </a:ext>
            </a:extLst>
          </p:cNvPr>
          <p:cNvSpPr/>
          <p:nvPr/>
        </p:nvSpPr>
        <p:spPr>
          <a:xfrm>
            <a:off x="9309474" y="3696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BEC2E7-A2A2-53B5-A080-78AE78E32E02}"/>
              </a:ext>
            </a:extLst>
          </p:cNvPr>
          <p:cNvCxnSpPr>
            <a:cxnSpLocks/>
            <a:stCxn id="29" idx="0"/>
            <a:endCxn id="23" idx="4"/>
          </p:cNvCxnSpPr>
          <p:nvPr/>
        </p:nvCxnSpPr>
        <p:spPr>
          <a:xfrm flipV="1">
            <a:off x="9614274" y="3548647"/>
            <a:ext cx="0" cy="1482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7EA0F2-7E7B-5C2E-67F9-AD1213C39A56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8E512D-BD99-D1D6-9740-6662A81D29F8}"/>
              </a:ext>
            </a:extLst>
          </p:cNvPr>
          <p:cNvCxnSpPr>
            <a:cxnSpLocks/>
            <a:stCxn id="24" idx="4"/>
            <a:endCxn id="31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45D9997-6B0F-CFB2-CC24-EC2E47FC3465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A6527A-1CD0-A8C1-DBA5-EC7EE7FD09E3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9FA3247C-E6C3-ADD1-81B3-5AD78E96553C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C487C90-1732-DAA2-9C5F-8741AE03F55D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10042107-39E0-4C65-6795-AD19CCACF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25090"/>
              </p:ext>
            </p:extLst>
          </p:nvPr>
        </p:nvGraphicFramePr>
        <p:xfrm>
          <a:off x="1061092" y="2381944"/>
          <a:ext cx="14720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1D13B685-E5DD-5F62-A478-96C5B9A05B49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CDD9C2-1DFE-2BD6-7C7F-4A352B2DD190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147D47-C256-A108-E70E-564586AC097E}"/>
              </a:ext>
            </a:extLst>
          </p:cNvPr>
          <p:cNvSpPr/>
          <p:nvPr/>
        </p:nvSpPr>
        <p:spPr>
          <a:xfrm>
            <a:off x="10677554" y="15698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009EF5-4C39-2948-5B61-E407982F2EBA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2044F9-8AB6-38D7-E4AD-BA0FFB9D3AA3}"/>
              </a:ext>
            </a:extLst>
          </p:cNvPr>
          <p:cNvSpPr/>
          <p:nvPr/>
        </p:nvSpPr>
        <p:spPr>
          <a:xfrm>
            <a:off x="10677554" y="224976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4EE96A-C470-1723-5465-9B6ECB06B426}"/>
              </a:ext>
            </a:extLst>
          </p:cNvPr>
          <p:cNvSpPr/>
          <p:nvPr/>
        </p:nvSpPr>
        <p:spPr>
          <a:xfrm>
            <a:off x="11201400" y="2928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59B610-0B0E-4015-9DD8-773D2E06E6E4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6F3328-3465-0AFC-6937-D2696A298770}"/>
              </a:ext>
            </a:extLst>
          </p:cNvPr>
          <p:cNvSpPr/>
          <p:nvPr/>
        </p:nvSpPr>
        <p:spPr>
          <a:xfrm>
            <a:off x="10157228" y="29394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B192C0-B692-33B1-DC79-AD1DA5D44F09}"/>
              </a:ext>
            </a:extLst>
          </p:cNvPr>
          <p:cNvSpPr/>
          <p:nvPr/>
        </p:nvSpPr>
        <p:spPr>
          <a:xfrm>
            <a:off x="11201400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B7FE038-18B4-B124-C4D7-D78357BED1F5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D6BBCBB-2845-EB52-B33D-924F9C2985E8}"/>
              </a:ext>
            </a:extLst>
          </p:cNvPr>
          <p:cNvSpPr/>
          <p:nvPr/>
        </p:nvSpPr>
        <p:spPr>
          <a:xfrm>
            <a:off x="11201400" y="44276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E5A189-9DA8-C4C2-E620-28BF66B4A42B}"/>
              </a:ext>
            </a:extLst>
          </p:cNvPr>
          <p:cNvSpPr/>
          <p:nvPr/>
        </p:nvSpPr>
        <p:spPr>
          <a:xfrm>
            <a:off x="9309474" y="3690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AE2A20-F7B1-3721-1132-A9E8786C13FB}"/>
              </a:ext>
            </a:extLst>
          </p:cNvPr>
          <p:cNvSpPr/>
          <p:nvPr/>
        </p:nvSpPr>
        <p:spPr>
          <a:xfrm>
            <a:off x="11201400" y="5135721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B69A59-AFE2-F227-C180-7E06A10E7B47}"/>
              </a:ext>
            </a:extLst>
          </p:cNvPr>
          <p:cNvSpPr/>
          <p:nvPr/>
        </p:nvSpPr>
        <p:spPr>
          <a:xfrm>
            <a:off x="11197880" y="582381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sp>
        <p:nvSpPr>
          <p:cNvPr id="55" name="Content Placeholder 5">
            <a:extLst>
              <a:ext uri="{FF2B5EF4-FFF2-40B4-BE49-F238E27FC236}">
                <a16:creationId xmlns:a16="http://schemas.microsoft.com/office/drawing/2014/main" id="{CD94298E-612A-8680-3AA1-887CC4C28A7A}"/>
              </a:ext>
            </a:extLst>
          </p:cNvPr>
          <p:cNvSpPr txBox="1">
            <a:spLocks/>
          </p:cNvSpPr>
          <p:nvPr/>
        </p:nvSpPr>
        <p:spPr bwMode="auto">
          <a:xfrm>
            <a:off x="10333653" y="6422169"/>
            <a:ext cx="216314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DOLPHIN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61D0214D-86F2-F724-26DA-D5DE21403EAD}"/>
              </a:ext>
            </a:extLst>
          </p:cNvPr>
          <p:cNvSpPr/>
          <p:nvPr/>
        </p:nvSpPr>
        <p:spPr>
          <a:xfrm>
            <a:off x="1676400" y="2948012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76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Tìm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6FF95A-1B9D-1DA7-30C3-75D16FBA5BAB}"/>
              </a:ext>
            </a:extLst>
          </p:cNvPr>
          <p:cNvCxnSpPr>
            <a:cxnSpLocks/>
            <a:stCxn id="12" idx="0"/>
            <a:endCxn id="11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04B456-E89F-423B-EF9C-EAFBA38CCE12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3DFB9C-4C74-463C-7A7B-8452C80C92D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6F6B98-DD89-084A-5C81-5EAEA7705950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bg1"/>
                </a:solidFill>
              </a:rPr>
              <a:t>Tìm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từ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>
                <a:solidFill>
                  <a:srgbClr val="FF0000"/>
                </a:solidFill>
              </a:rPr>
              <a:t>“BIG”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89396C-515B-BFF7-C884-10B741F4EDA3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897AB9-799F-046F-2FC6-981A7B13E0F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8E52F0-75B6-8E7E-96D5-8FCD89F7AB81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F31701-39BE-34B9-2969-F3BC7484C63A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B85510-C337-C92C-EDD4-5CBD04192D8D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42467B-8965-86D1-B2FA-F52F8B3902B8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28CAC1-05F9-A9A2-7219-695410E94096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DFEBD9-CE87-6280-D24E-115D0B68B10C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7B740-9F03-E3AE-ECE9-38B7A0496573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3B0BC1-6ED8-517B-355A-4876F1DB5E22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59086A-3878-FED0-AD68-A42D1CD8A52A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DF3D8E-E189-C29F-3DC9-DDD13E66CF3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DB9815-2212-366D-7B64-23FE19DA7774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488ED5-BCF0-16B5-7236-BCA15FE092E1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7C03D9-C8CE-908B-9FE7-00FE26B26A58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4FE84A-6704-6879-416C-3CDD705FE8A6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0EC8B3A-1CBA-9A97-E86E-8045BBF7ABAC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790F1B-C31B-373A-9A31-1442391EFCC0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35AB84-C086-88EB-3F94-D4F9F7B6C742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540FF1-1B37-DFAB-4764-AB954513D07D}"/>
              </a:ext>
            </a:extLst>
          </p:cNvPr>
          <p:cNvCxnSpPr>
            <a:cxnSpLocks/>
            <a:stCxn id="23" idx="0"/>
            <a:endCxn id="10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EA16A7-8E15-F36B-F14E-23AFF32636E2}"/>
              </a:ext>
            </a:extLst>
          </p:cNvPr>
          <p:cNvCxnSpPr>
            <a:cxnSpLocks/>
            <a:stCxn id="22" idx="0"/>
            <a:endCxn id="13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36CDBB-31DF-118F-B35B-AF2D641E809E}"/>
              </a:ext>
            </a:extLst>
          </p:cNvPr>
          <p:cNvCxnSpPr>
            <a:cxnSpLocks/>
            <a:stCxn id="24" idx="0"/>
            <a:endCxn id="15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A6625C84-084C-15B0-025B-72F7D857BF06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650D28-FCED-08E8-33DF-DCBAB8DEB3EE}"/>
              </a:ext>
            </a:extLst>
          </p:cNvPr>
          <p:cNvSpPr/>
          <p:nvPr/>
        </p:nvSpPr>
        <p:spPr>
          <a:xfrm>
            <a:off x="9309474" y="3696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BEC2E7-A2A2-53B5-A080-78AE78E32E02}"/>
              </a:ext>
            </a:extLst>
          </p:cNvPr>
          <p:cNvCxnSpPr>
            <a:cxnSpLocks/>
            <a:stCxn id="29" idx="0"/>
            <a:endCxn id="23" idx="4"/>
          </p:cNvCxnSpPr>
          <p:nvPr/>
        </p:nvCxnSpPr>
        <p:spPr>
          <a:xfrm flipV="1">
            <a:off x="9614274" y="3548647"/>
            <a:ext cx="0" cy="1482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7EA0F2-7E7B-5C2E-67F9-AD1213C39A56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8E512D-BD99-D1D6-9740-6662A81D29F8}"/>
              </a:ext>
            </a:extLst>
          </p:cNvPr>
          <p:cNvCxnSpPr>
            <a:cxnSpLocks/>
            <a:stCxn id="24" idx="4"/>
            <a:endCxn id="31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45D9997-6B0F-CFB2-CC24-EC2E47FC3465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A6527A-1CD0-A8C1-DBA5-EC7EE7FD09E3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9FA3247C-E6C3-ADD1-81B3-5AD78E96553C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C487C90-1732-DAA2-9C5F-8741AE03F55D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10042107-39E0-4C65-6795-AD19CCACFBB0}"/>
              </a:ext>
            </a:extLst>
          </p:cNvPr>
          <p:cNvGraphicFramePr>
            <a:graphicFrameLocks noGrp="1"/>
          </p:cNvGraphicFramePr>
          <p:nvPr/>
        </p:nvGraphicFramePr>
        <p:xfrm>
          <a:off x="1061092" y="2381944"/>
          <a:ext cx="14720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1D13B685-E5DD-5F62-A478-96C5B9A05B49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CDD9C2-1DFE-2BD6-7C7F-4A352B2DD190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147D47-C256-A108-E70E-564586AC097E}"/>
              </a:ext>
            </a:extLst>
          </p:cNvPr>
          <p:cNvSpPr/>
          <p:nvPr/>
        </p:nvSpPr>
        <p:spPr>
          <a:xfrm>
            <a:off x="10677554" y="15698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009EF5-4C39-2948-5B61-E407982F2EBA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2044F9-8AB6-38D7-E4AD-BA0FFB9D3AA3}"/>
              </a:ext>
            </a:extLst>
          </p:cNvPr>
          <p:cNvSpPr/>
          <p:nvPr/>
        </p:nvSpPr>
        <p:spPr>
          <a:xfrm>
            <a:off x="10677554" y="224976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4EE96A-C470-1723-5465-9B6ECB06B426}"/>
              </a:ext>
            </a:extLst>
          </p:cNvPr>
          <p:cNvSpPr/>
          <p:nvPr/>
        </p:nvSpPr>
        <p:spPr>
          <a:xfrm>
            <a:off x="11201400" y="2928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59B610-0B0E-4015-9DD8-773D2E06E6E4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6F3328-3465-0AFC-6937-D2696A298770}"/>
              </a:ext>
            </a:extLst>
          </p:cNvPr>
          <p:cNvSpPr/>
          <p:nvPr/>
        </p:nvSpPr>
        <p:spPr>
          <a:xfrm>
            <a:off x="10157228" y="29394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B192C0-B692-33B1-DC79-AD1DA5D44F09}"/>
              </a:ext>
            </a:extLst>
          </p:cNvPr>
          <p:cNvSpPr/>
          <p:nvPr/>
        </p:nvSpPr>
        <p:spPr>
          <a:xfrm>
            <a:off x="11201400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B7FE038-18B4-B124-C4D7-D78357BED1F5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D6BBCBB-2845-EB52-B33D-924F9C2985E8}"/>
              </a:ext>
            </a:extLst>
          </p:cNvPr>
          <p:cNvSpPr/>
          <p:nvPr/>
        </p:nvSpPr>
        <p:spPr>
          <a:xfrm>
            <a:off x="11201400" y="44276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E5A189-9DA8-C4C2-E620-28BF66B4A42B}"/>
              </a:ext>
            </a:extLst>
          </p:cNvPr>
          <p:cNvSpPr/>
          <p:nvPr/>
        </p:nvSpPr>
        <p:spPr>
          <a:xfrm>
            <a:off x="9309474" y="3690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AE2A20-F7B1-3721-1132-A9E8786C13FB}"/>
              </a:ext>
            </a:extLst>
          </p:cNvPr>
          <p:cNvSpPr/>
          <p:nvPr/>
        </p:nvSpPr>
        <p:spPr>
          <a:xfrm>
            <a:off x="11201400" y="5135721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B69A59-AFE2-F227-C180-7E06A10E7B47}"/>
              </a:ext>
            </a:extLst>
          </p:cNvPr>
          <p:cNvSpPr/>
          <p:nvPr/>
        </p:nvSpPr>
        <p:spPr>
          <a:xfrm>
            <a:off x="11197880" y="582381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sp>
        <p:nvSpPr>
          <p:cNvPr id="55" name="Content Placeholder 5">
            <a:extLst>
              <a:ext uri="{FF2B5EF4-FFF2-40B4-BE49-F238E27FC236}">
                <a16:creationId xmlns:a16="http://schemas.microsoft.com/office/drawing/2014/main" id="{CD94298E-612A-8680-3AA1-887CC4C28A7A}"/>
              </a:ext>
            </a:extLst>
          </p:cNvPr>
          <p:cNvSpPr txBox="1">
            <a:spLocks/>
          </p:cNvSpPr>
          <p:nvPr/>
        </p:nvSpPr>
        <p:spPr bwMode="auto">
          <a:xfrm>
            <a:off x="10333653" y="6422169"/>
            <a:ext cx="216314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DOLPHIN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61D0214D-86F2-F724-26DA-D5DE21403EAD}"/>
              </a:ext>
            </a:extLst>
          </p:cNvPr>
          <p:cNvSpPr/>
          <p:nvPr/>
        </p:nvSpPr>
        <p:spPr>
          <a:xfrm>
            <a:off x="1676400" y="2948012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32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0.0375 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Tìm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6FF95A-1B9D-1DA7-30C3-75D16FBA5BAB}"/>
              </a:ext>
            </a:extLst>
          </p:cNvPr>
          <p:cNvCxnSpPr>
            <a:cxnSpLocks/>
            <a:stCxn id="12" idx="0"/>
            <a:endCxn id="11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04B456-E89F-423B-EF9C-EAFBA38CCE12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3DFB9C-4C74-463C-7A7B-8452C80C92D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6F6B98-DD89-084A-5C81-5EAEA7705950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bg1"/>
                </a:solidFill>
              </a:rPr>
              <a:t>Tìm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từ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>
                <a:solidFill>
                  <a:srgbClr val="FF0000"/>
                </a:solidFill>
              </a:rPr>
              <a:t>“BIG”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89396C-515B-BFF7-C884-10B741F4EDA3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897AB9-799F-046F-2FC6-981A7B13E0F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8E52F0-75B6-8E7E-96D5-8FCD89F7AB81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F31701-39BE-34B9-2969-F3BC7484C63A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B85510-C337-C92C-EDD4-5CBD04192D8D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42467B-8965-86D1-B2FA-F52F8B3902B8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28CAC1-05F9-A9A2-7219-695410E94096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DFEBD9-CE87-6280-D24E-115D0B68B10C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7B740-9F03-E3AE-ECE9-38B7A0496573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3B0BC1-6ED8-517B-355A-4876F1DB5E22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59086A-3878-FED0-AD68-A42D1CD8A52A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DF3D8E-E189-C29F-3DC9-DDD13E66CF3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DB9815-2212-366D-7B64-23FE19DA7774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488ED5-BCF0-16B5-7236-BCA15FE092E1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7C03D9-C8CE-908B-9FE7-00FE26B26A58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4FE84A-6704-6879-416C-3CDD705FE8A6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0EC8B3A-1CBA-9A97-E86E-8045BBF7ABAC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790F1B-C31B-373A-9A31-1442391EFCC0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35AB84-C086-88EB-3F94-D4F9F7B6C742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540FF1-1B37-DFAB-4764-AB954513D07D}"/>
              </a:ext>
            </a:extLst>
          </p:cNvPr>
          <p:cNvCxnSpPr>
            <a:cxnSpLocks/>
            <a:stCxn id="23" idx="0"/>
            <a:endCxn id="10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EA16A7-8E15-F36B-F14E-23AFF32636E2}"/>
              </a:ext>
            </a:extLst>
          </p:cNvPr>
          <p:cNvCxnSpPr>
            <a:cxnSpLocks/>
            <a:stCxn id="22" idx="0"/>
            <a:endCxn id="13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36CDBB-31DF-118F-B35B-AF2D641E809E}"/>
              </a:ext>
            </a:extLst>
          </p:cNvPr>
          <p:cNvCxnSpPr>
            <a:cxnSpLocks/>
            <a:stCxn id="24" idx="0"/>
            <a:endCxn id="15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A6625C84-084C-15B0-025B-72F7D857BF06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650D28-FCED-08E8-33DF-DCBAB8DEB3EE}"/>
              </a:ext>
            </a:extLst>
          </p:cNvPr>
          <p:cNvSpPr/>
          <p:nvPr/>
        </p:nvSpPr>
        <p:spPr>
          <a:xfrm>
            <a:off x="9309474" y="3696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BEC2E7-A2A2-53B5-A080-78AE78E32E02}"/>
              </a:ext>
            </a:extLst>
          </p:cNvPr>
          <p:cNvCxnSpPr>
            <a:cxnSpLocks/>
            <a:stCxn id="29" idx="0"/>
            <a:endCxn id="23" idx="4"/>
          </p:cNvCxnSpPr>
          <p:nvPr/>
        </p:nvCxnSpPr>
        <p:spPr>
          <a:xfrm flipV="1">
            <a:off x="9614274" y="3548647"/>
            <a:ext cx="0" cy="1482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7EA0F2-7E7B-5C2E-67F9-AD1213C39A56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8E512D-BD99-D1D6-9740-6662A81D29F8}"/>
              </a:ext>
            </a:extLst>
          </p:cNvPr>
          <p:cNvCxnSpPr>
            <a:cxnSpLocks/>
            <a:stCxn id="24" idx="4"/>
            <a:endCxn id="31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45D9997-6B0F-CFB2-CC24-EC2E47FC3465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A6527A-1CD0-A8C1-DBA5-EC7EE7FD09E3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9FA3247C-E6C3-ADD1-81B3-5AD78E96553C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C487C90-1732-DAA2-9C5F-8741AE03F55D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10042107-39E0-4C65-6795-AD19CCACF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238696"/>
              </p:ext>
            </p:extLst>
          </p:nvPr>
        </p:nvGraphicFramePr>
        <p:xfrm>
          <a:off x="1061092" y="2381944"/>
          <a:ext cx="14720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1D13B685-E5DD-5F62-A478-96C5B9A05B49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CDD9C2-1DFE-2BD6-7C7F-4A352B2DD190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147D47-C256-A108-E70E-564586AC097E}"/>
              </a:ext>
            </a:extLst>
          </p:cNvPr>
          <p:cNvSpPr/>
          <p:nvPr/>
        </p:nvSpPr>
        <p:spPr>
          <a:xfrm>
            <a:off x="10677554" y="15698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009EF5-4C39-2948-5B61-E407982F2EBA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2044F9-8AB6-38D7-E4AD-BA0FFB9D3AA3}"/>
              </a:ext>
            </a:extLst>
          </p:cNvPr>
          <p:cNvSpPr/>
          <p:nvPr/>
        </p:nvSpPr>
        <p:spPr>
          <a:xfrm>
            <a:off x="10677554" y="224976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4EE96A-C470-1723-5465-9B6ECB06B426}"/>
              </a:ext>
            </a:extLst>
          </p:cNvPr>
          <p:cNvSpPr/>
          <p:nvPr/>
        </p:nvSpPr>
        <p:spPr>
          <a:xfrm>
            <a:off x="11201400" y="2928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59B610-0B0E-4015-9DD8-773D2E06E6E4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6F3328-3465-0AFC-6937-D2696A298770}"/>
              </a:ext>
            </a:extLst>
          </p:cNvPr>
          <p:cNvSpPr/>
          <p:nvPr/>
        </p:nvSpPr>
        <p:spPr>
          <a:xfrm>
            <a:off x="10157228" y="29394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B192C0-B692-33B1-DC79-AD1DA5D44F09}"/>
              </a:ext>
            </a:extLst>
          </p:cNvPr>
          <p:cNvSpPr/>
          <p:nvPr/>
        </p:nvSpPr>
        <p:spPr>
          <a:xfrm>
            <a:off x="11201400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B7FE038-18B4-B124-C4D7-D78357BED1F5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D6BBCBB-2845-EB52-B33D-924F9C2985E8}"/>
              </a:ext>
            </a:extLst>
          </p:cNvPr>
          <p:cNvSpPr/>
          <p:nvPr/>
        </p:nvSpPr>
        <p:spPr>
          <a:xfrm>
            <a:off x="11201400" y="44276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E5A189-9DA8-C4C2-E620-28BF66B4A42B}"/>
              </a:ext>
            </a:extLst>
          </p:cNvPr>
          <p:cNvSpPr/>
          <p:nvPr/>
        </p:nvSpPr>
        <p:spPr>
          <a:xfrm>
            <a:off x="9309474" y="3690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AE2A20-F7B1-3721-1132-A9E8786C13FB}"/>
              </a:ext>
            </a:extLst>
          </p:cNvPr>
          <p:cNvSpPr/>
          <p:nvPr/>
        </p:nvSpPr>
        <p:spPr>
          <a:xfrm>
            <a:off x="11201400" y="5135721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B69A59-AFE2-F227-C180-7E06A10E7B47}"/>
              </a:ext>
            </a:extLst>
          </p:cNvPr>
          <p:cNvSpPr/>
          <p:nvPr/>
        </p:nvSpPr>
        <p:spPr>
          <a:xfrm>
            <a:off x="11197880" y="582381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sp>
        <p:nvSpPr>
          <p:cNvPr id="55" name="Content Placeholder 5">
            <a:extLst>
              <a:ext uri="{FF2B5EF4-FFF2-40B4-BE49-F238E27FC236}">
                <a16:creationId xmlns:a16="http://schemas.microsoft.com/office/drawing/2014/main" id="{CD94298E-612A-8680-3AA1-887CC4C28A7A}"/>
              </a:ext>
            </a:extLst>
          </p:cNvPr>
          <p:cNvSpPr txBox="1">
            <a:spLocks/>
          </p:cNvSpPr>
          <p:nvPr/>
        </p:nvSpPr>
        <p:spPr bwMode="auto">
          <a:xfrm>
            <a:off x="10333653" y="6422169"/>
            <a:ext cx="216314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DOLPHIN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61D0214D-86F2-F724-26DA-D5DE21403EAD}"/>
              </a:ext>
            </a:extLst>
          </p:cNvPr>
          <p:cNvSpPr/>
          <p:nvPr/>
        </p:nvSpPr>
        <p:spPr>
          <a:xfrm>
            <a:off x="2133600" y="2948012"/>
            <a:ext cx="304800" cy="352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xplosion: 8 Points 33">
            <a:extLst>
              <a:ext uri="{FF2B5EF4-FFF2-40B4-BE49-F238E27FC236}">
                <a16:creationId xmlns:a16="http://schemas.microsoft.com/office/drawing/2014/main" id="{5010D9B2-CED9-9182-1D96-D6F8DA8E49DF}"/>
              </a:ext>
            </a:extLst>
          </p:cNvPr>
          <p:cNvSpPr/>
          <p:nvPr/>
        </p:nvSpPr>
        <p:spPr>
          <a:xfrm>
            <a:off x="4215523" y="2221160"/>
            <a:ext cx="2626631" cy="1827715"/>
          </a:xfrm>
          <a:prstGeom prst="irregularSeal1">
            <a:avLst/>
          </a:prstGeom>
          <a:solidFill>
            <a:srgbClr val="CCFFFF"/>
          </a:solidFill>
          <a:ln>
            <a:solidFill>
              <a:srgbClr val="2088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00065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Tìm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DEABA2-B3F0-180F-433F-C50E5CEE8CD2}"/>
              </a:ext>
            </a:extLst>
          </p:cNvPr>
          <p:cNvSpPr/>
          <p:nvPr/>
        </p:nvSpPr>
        <p:spPr>
          <a:xfrm>
            <a:off x="1323430" y="2018850"/>
            <a:ext cx="10106570" cy="346755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FFFF99"/>
                </a:solidFill>
                <a:latin typeface="Cascadia Mono" panose="020B0609020000020004" pitchFamily="49" charset="0"/>
              </a:rPr>
              <a:t>search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(Node* root, string s) {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Node* cur = root;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: s) {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(cur-&gt;child[c] == 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3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cur = cur-&gt;child[c];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cur.isEnd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017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976" y="2566714"/>
            <a:ext cx="8785224" cy="774699"/>
          </a:xfrm>
        </p:spPr>
        <p:txBody>
          <a:bodyPr/>
          <a:lstStyle/>
          <a:p>
            <a:r>
              <a:rPr lang="en-US" sz="5400" dirty="0" err="1">
                <a:solidFill>
                  <a:srgbClr val="66FFFF"/>
                </a:solidFill>
              </a:rPr>
              <a:t>xoá</a:t>
            </a:r>
            <a:r>
              <a:rPr lang="en-US" sz="5400" dirty="0">
                <a:solidFill>
                  <a:srgbClr val="66FFFF"/>
                </a:solidFill>
              </a:rPr>
              <a:t> MỘT PHẦN TỬ TRONG CÂY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87B92DA-E818-134D-CF64-05791B824A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00330"/>
            <a:ext cx="909876" cy="90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08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Xoá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C51944A3-B6F6-A96C-F293-9BEDED3D89D6}"/>
              </a:ext>
            </a:extLst>
          </p:cNvPr>
          <p:cNvSpPr txBox="1">
            <a:spLocks/>
          </p:cNvSpPr>
          <p:nvPr/>
        </p:nvSpPr>
        <p:spPr bwMode="auto">
          <a:xfrm>
            <a:off x="1201615" y="2156618"/>
            <a:ext cx="10972800" cy="256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chemeClr val="bg1"/>
                </a:solidFill>
              </a:rPr>
              <a:t>Để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xoá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một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phần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tử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khỏi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cây</a:t>
            </a:r>
            <a:r>
              <a:rPr lang="en-US" sz="2800" kern="0" dirty="0">
                <a:solidFill>
                  <a:schemeClr val="bg1"/>
                </a:solidFill>
              </a:rPr>
              <a:t>, ta </a:t>
            </a:r>
            <a:r>
              <a:rPr lang="en-US" sz="2800" kern="0" dirty="0" err="1">
                <a:solidFill>
                  <a:schemeClr val="bg1"/>
                </a:solidFill>
              </a:rPr>
              <a:t>cần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phải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đảm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bảo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các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vấn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đề</a:t>
            </a:r>
            <a:r>
              <a:rPr lang="en-US" sz="2800" kern="0" dirty="0">
                <a:solidFill>
                  <a:schemeClr val="bg1"/>
                </a:solidFill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─"/>
              <a:defRPr/>
            </a:pPr>
            <a:r>
              <a:rPr lang="en-US" sz="2800" kern="0" dirty="0" err="1">
                <a:solidFill>
                  <a:srgbClr val="66FFFF"/>
                </a:solidFill>
              </a:rPr>
              <a:t>Phần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tử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cần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xoá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tồn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tại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trong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cây</a:t>
            </a:r>
            <a:r>
              <a:rPr lang="en-US" sz="2800" kern="0" dirty="0">
                <a:solidFill>
                  <a:srgbClr val="66FFFF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─"/>
              <a:defRPr/>
            </a:pPr>
            <a:r>
              <a:rPr lang="en-US" sz="2800" kern="0" dirty="0" err="1">
                <a:solidFill>
                  <a:schemeClr val="bg1"/>
                </a:solidFill>
              </a:rPr>
              <a:t>Những</a:t>
            </a:r>
            <a:r>
              <a:rPr lang="en-US" sz="2800" kern="0" dirty="0">
                <a:solidFill>
                  <a:schemeClr val="bg1"/>
                </a:solidFill>
              </a:rPr>
              <a:t> node </a:t>
            </a:r>
            <a:r>
              <a:rPr lang="en-US" sz="2800" kern="0" dirty="0" err="1">
                <a:solidFill>
                  <a:schemeClr val="bg1"/>
                </a:solidFill>
              </a:rPr>
              <a:t>tự</a:t>
            </a:r>
            <a:r>
              <a:rPr lang="en-US" sz="2800" kern="0" dirty="0">
                <a:solidFill>
                  <a:schemeClr val="bg1"/>
                </a:solidFill>
              </a:rPr>
              <a:t> do </a:t>
            </a:r>
            <a:r>
              <a:rPr lang="en-US" sz="2800" kern="0" dirty="0" err="1">
                <a:solidFill>
                  <a:schemeClr val="bg1"/>
                </a:solidFill>
              </a:rPr>
              <a:t>trong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cây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phải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được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xoá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hoàn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toàn</a:t>
            </a:r>
            <a:r>
              <a:rPr lang="en-US" sz="2800" kern="0" dirty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─"/>
              <a:defRPr/>
            </a:pPr>
            <a:r>
              <a:rPr lang="en-US" sz="2800" kern="0" dirty="0" err="1">
                <a:solidFill>
                  <a:srgbClr val="66FFFF"/>
                </a:solidFill>
              </a:rPr>
              <a:t>Đảm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bảo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được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liên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kết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giữa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các</a:t>
            </a:r>
            <a:r>
              <a:rPr lang="en-US" sz="2800" kern="0" dirty="0">
                <a:solidFill>
                  <a:srgbClr val="66FFFF"/>
                </a:solidFill>
              </a:rPr>
              <a:t> node </a:t>
            </a:r>
            <a:r>
              <a:rPr lang="en-US" sz="2800" kern="0" dirty="0" err="1">
                <a:solidFill>
                  <a:srgbClr val="66FFFF"/>
                </a:solidFill>
              </a:rPr>
              <a:t>còn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lại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trong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cây</a:t>
            </a:r>
            <a:r>
              <a:rPr lang="en-US" sz="2800" kern="0" dirty="0">
                <a:solidFill>
                  <a:srgbClr val="66FFFF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35297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Xoá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C51944A3-B6F6-A96C-F293-9BEDED3D89D6}"/>
              </a:ext>
            </a:extLst>
          </p:cNvPr>
          <p:cNvSpPr txBox="1">
            <a:spLocks/>
          </p:cNvSpPr>
          <p:nvPr/>
        </p:nvSpPr>
        <p:spPr bwMode="auto">
          <a:xfrm>
            <a:off x="1201615" y="2156618"/>
            <a:ext cx="10972800" cy="378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chemeClr val="bg1"/>
                </a:solidFill>
              </a:rPr>
              <a:t>Xoá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một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phần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tử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trong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cây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gồm</a:t>
            </a:r>
            <a:r>
              <a:rPr lang="en-US" sz="2800" kern="0" dirty="0">
                <a:solidFill>
                  <a:schemeClr val="bg1"/>
                </a:solidFill>
              </a:rPr>
              <a:t> 2 </a:t>
            </a:r>
            <a:r>
              <a:rPr lang="en-US" sz="2800" kern="0" dirty="0" err="1">
                <a:solidFill>
                  <a:schemeClr val="bg1"/>
                </a:solidFill>
              </a:rPr>
              <a:t>quá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trình</a:t>
            </a:r>
            <a:r>
              <a:rPr lang="en-US" sz="2800" kern="0" dirty="0">
                <a:solidFill>
                  <a:schemeClr val="bg1"/>
                </a:solidFill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─"/>
              <a:defRPr/>
            </a:pPr>
            <a:r>
              <a:rPr lang="en-US" sz="2800" kern="0" dirty="0" err="1">
                <a:solidFill>
                  <a:srgbClr val="66FFFF"/>
                </a:solidFill>
              </a:rPr>
              <a:t>Đi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từ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trên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xuống</a:t>
            </a:r>
            <a:r>
              <a:rPr lang="en-US" sz="2800" kern="0" dirty="0">
                <a:solidFill>
                  <a:srgbClr val="66FFFF"/>
                </a:solidFill>
              </a:rPr>
              <a:t>: </a:t>
            </a:r>
            <a:r>
              <a:rPr lang="en-US" sz="2800" kern="0" dirty="0" err="1">
                <a:solidFill>
                  <a:srgbClr val="66FFFF"/>
                </a:solidFill>
              </a:rPr>
              <a:t>tìm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và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kiểm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tra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xem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phần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tử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cần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xoá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có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tồn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tại</a:t>
            </a:r>
            <a:r>
              <a:rPr lang="en-US" sz="2800" kern="0" dirty="0">
                <a:solidFill>
                  <a:srgbClr val="66FFFF"/>
                </a:solidFill>
              </a:rPr>
              <a:t> hay </a:t>
            </a:r>
            <a:r>
              <a:rPr lang="en-US" sz="2800" kern="0" dirty="0" err="1">
                <a:solidFill>
                  <a:srgbClr val="66FFFF"/>
                </a:solidFill>
              </a:rPr>
              <a:t>không</a:t>
            </a:r>
            <a:r>
              <a:rPr lang="en-US" sz="2800" kern="0" dirty="0">
                <a:solidFill>
                  <a:srgbClr val="66FFFF"/>
                </a:solidFill>
              </a:rPr>
              <a:t>. </a:t>
            </a:r>
            <a:r>
              <a:rPr lang="en-US" sz="2800" kern="0" dirty="0" err="1">
                <a:solidFill>
                  <a:srgbClr val="66FFFF"/>
                </a:solidFill>
              </a:rPr>
              <a:t>Nếu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phần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tử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cần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xoá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tồn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tại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thì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đánh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dấu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đã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xoá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phần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tử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đó</a:t>
            </a:r>
            <a:r>
              <a:rPr lang="en-US" sz="2800" kern="0" dirty="0">
                <a:solidFill>
                  <a:srgbClr val="66FFFF"/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─"/>
              <a:defRPr/>
            </a:pPr>
            <a:r>
              <a:rPr lang="en-US" sz="2800" kern="0" dirty="0" err="1">
                <a:solidFill>
                  <a:schemeClr val="bg1"/>
                </a:solidFill>
              </a:rPr>
              <a:t>Đi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từ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dưới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lên</a:t>
            </a:r>
            <a:r>
              <a:rPr lang="en-US" sz="2800" kern="0" dirty="0">
                <a:solidFill>
                  <a:schemeClr val="bg1"/>
                </a:solidFill>
              </a:rPr>
              <a:t>: </a:t>
            </a:r>
            <a:r>
              <a:rPr lang="en-US" sz="2800" kern="0" dirty="0" err="1">
                <a:solidFill>
                  <a:schemeClr val="bg1"/>
                </a:solidFill>
              </a:rPr>
              <a:t>xoá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vùng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nhớ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của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các</a:t>
            </a:r>
            <a:r>
              <a:rPr lang="en-US" sz="2800" kern="0" dirty="0">
                <a:solidFill>
                  <a:schemeClr val="bg1"/>
                </a:solidFill>
              </a:rPr>
              <a:t> node </a:t>
            </a:r>
            <a:r>
              <a:rPr lang="en-US" sz="2800" kern="0" dirty="0" err="1">
                <a:solidFill>
                  <a:schemeClr val="bg1"/>
                </a:solidFill>
              </a:rPr>
              <a:t>tự</a:t>
            </a:r>
            <a:r>
              <a:rPr lang="en-US" sz="2800" kern="0" dirty="0">
                <a:solidFill>
                  <a:schemeClr val="bg1"/>
                </a:solidFill>
              </a:rPr>
              <a:t> do </a:t>
            </a:r>
            <a:r>
              <a:rPr lang="en-US" sz="2800" kern="0" dirty="0" err="1">
                <a:solidFill>
                  <a:schemeClr val="bg1"/>
                </a:solidFill>
              </a:rPr>
              <a:t>sau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khi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xoá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thành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công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phần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tử</a:t>
            </a:r>
            <a:r>
              <a:rPr lang="en-US" sz="2800" kern="0" dirty="0">
                <a:solidFill>
                  <a:schemeClr val="bg1"/>
                </a:solidFill>
              </a:rPr>
              <a:t> ở </a:t>
            </a:r>
            <a:r>
              <a:rPr lang="en-US" sz="2800" kern="0" dirty="0" err="1">
                <a:solidFill>
                  <a:schemeClr val="bg1"/>
                </a:solidFill>
              </a:rPr>
              <a:t>quá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trình</a:t>
            </a:r>
            <a:r>
              <a:rPr lang="en-US" sz="2800" kern="0" dirty="0">
                <a:solidFill>
                  <a:schemeClr val="bg1"/>
                </a:solidFill>
              </a:rPr>
              <a:t> 1. </a:t>
            </a:r>
          </a:p>
          <a:p>
            <a:pPr>
              <a:defRPr/>
            </a:pPr>
            <a:r>
              <a:rPr lang="en-US" sz="2800" kern="0" dirty="0" err="1">
                <a:solidFill>
                  <a:srgbClr val="66FFFF"/>
                </a:solidFill>
              </a:rPr>
              <a:t>Thông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thường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vi-VN" sz="2800" kern="0" dirty="0">
                <a:solidFill>
                  <a:srgbClr val="66FFFF"/>
                </a:solidFill>
              </a:rPr>
              <a:t>ta sẽ xoá node con từ node cha để đảm bảo giữ đúng liên kết, tránh node cha trỏ vào vùng nhớ rác</a:t>
            </a:r>
            <a:r>
              <a:rPr lang="en-US" sz="2800" kern="0" dirty="0">
                <a:solidFill>
                  <a:srgbClr val="66FFFF"/>
                </a:solidFill>
              </a:rPr>
              <a:t>.</a:t>
            </a:r>
            <a:endParaRPr lang="vi-VN" sz="2800" kern="0" dirty="0">
              <a:solidFill>
                <a:srgbClr val="66FFFF"/>
              </a:solidFill>
            </a:endParaRPr>
          </a:p>
          <a:p>
            <a:pPr>
              <a:defRPr/>
            </a:pPr>
            <a:endParaRPr lang="en-US" sz="28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1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0000"/>
                    </a14:imgEffect>
                    <a14:imgEffect>
                      <a14:brightnessContrast bright="-6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66FFFF"/>
                </a:solidFill>
              </a:rPr>
              <a:t>Trie</a:t>
            </a:r>
            <a:endParaRPr lang="en-US" dirty="0">
              <a:solidFill>
                <a:srgbClr val="66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677C382-C46F-9688-3206-1AEAE56CEDC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Trie </a:t>
                </a:r>
                <a:r>
                  <a:rPr lang="en-US" dirty="0" err="1">
                    <a:solidFill>
                      <a:schemeClr val="bg1"/>
                    </a:solidFill>
                  </a:rPr>
                  <a:t>là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một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cây</a:t>
                </a:r>
                <a:r>
                  <a:rPr lang="en-US" dirty="0">
                    <a:solidFill>
                      <a:schemeClr val="bg1"/>
                    </a:solidFill>
                  </a:rPr>
                  <a:t> N-</a:t>
                </a:r>
                <a:r>
                  <a:rPr lang="en-US" dirty="0" err="1">
                    <a:solidFill>
                      <a:schemeClr val="bg1"/>
                    </a:solidFill>
                  </a:rPr>
                  <a:t>phân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err="1">
                    <a:solidFill>
                      <a:srgbClr val="66FFFF"/>
                    </a:solidFill>
                  </a:rPr>
                  <a:t>Dùng</a:t>
                </a:r>
                <a:r>
                  <a:rPr lang="en-US" dirty="0">
                    <a:solidFill>
                      <a:srgbClr val="66FFFF"/>
                    </a:solidFill>
                  </a:rPr>
                  <a:t> 1 node root </a:t>
                </a:r>
                <a:r>
                  <a:rPr lang="en-US" dirty="0" err="1">
                    <a:solidFill>
                      <a:srgbClr val="66FFFF"/>
                    </a:solidFill>
                  </a:rPr>
                  <a:t>ảo</a:t>
                </a:r>
                <a:r>
                  <a:rPr lang="en-US" dirty="0">
                    <a:solidFill>
                      <a:srgbClr val="66FFFF"/>
                    </a:solidFill>
                  </a:rPr>
                  <a:t> </a:t>
                </a:r>
                <a:r>
                  <a:rPr lang="en-US" dirty="0" err="1">
                    <a:solidFill>
                      <a:srgbClr val="66FFFF"/>
                    </a:solidFill>
                  </a:rPr>
                  <a:t>để</a:t>
                </a:r>
                <a:r>
                  <a:rPr lang="en-US" dirty="0">
                    <a:solidFill>
                      <a:srgbClr val="66FFFF"/>
                    </a:solidFill>
                  </a:rPr>
                  <a:t> </a:t>
                </a:r>
                <a:r>
                  <a:rPr lang="en-US" dirty="0" err="1">
                    <a:solidFill>
                      <a:srgbClr val="66FFFF"/>
                    </a:solidFill>
                  </a:rPr>
                  <a:t>quản</a:t>
                </a:r>
                <a:r>
                  <a:rPr lang="en-US" dirty="0">
                    <a:solidFill>
                      <a:srgbClr val="66FFFF"/>
                    </a:solidFill>
                  </a:rPr>
                  <a:t> </a:t>
                </a:r>
                <a:r>
                  <a:rPr lang="en-US" dirty="0" err="1">
                    <a:solidFill>
                      <a:srgbClr val="66FFFF"/>
                    </a:solidFill>
                  </a:rPr>
                  <a:t>lý</a:t>
                </a:r>
                <a:r>
                  <a:rPr lang="en-US" dirty="0">
                    <a:solidFill>
                      <a:srgbClr val="66FFFF"/>
                    </a:solidFill>
                  </a:rPr>
                  <a:t> </a:t>
                </a:r>
                <a:r>
                  <a:rPr lang="en-US" dirty="0" err="1">
                    <a:solidFill>
                      <a:srgbClr val="66FFFF"/>
                    </a:solidFill>
                  </a:rPr>
                  <a:t>Trie</a:t>
                </a:r>
                <a:r>
                  <a:rPr lang="en-US" dirty="0">
                    <a:solidFill>
                      <a:srgbClr val="66FFFF"/>
                    </a:solidFill>
                  </a:rPr>
                  <a:t>. </a:t>
                </a:r>
              </a:p>
              <a:p>
                <a:r>
                  <a:rPr lang="en-US" dirty="0" err="1">
                    <a:solidFill>
                      <a:schemeClr val="bg1"/>
                    </a:solidFill>
                  </a:rPr>
                  <a:t>Các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phần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tử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được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lưu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trên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cây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theo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dạng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tiền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tố</a:t>
                </a:r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n-US" dirty="0" err="1">
                    <a:solidFill>
                      <a:srgbClr val="66FFFF"/>
                    </a:solidFill>
                  </a:rPr>
                  <a:t>Hỗ</a:t>
                </a:r>
                <a:r>
                  <a:rPr lang="en-US" dirty="0">
                    <a:solidFill>
                      <a:srgbClr val="66FFFF"/>
                    </a:solidFill>
                  </a:rPr>
                  <a:t> </a:t>
                </a:r>
                <a:r>
                  <a:rPr lang="en-US" dirty="0" err="1">
                    <a:solidFill>
                      <a:srgbClr val="66FFFF"/>
                    </a:solidFill>
                  </a:rPr>
                  <a:t>trợ</a:t>
                </a:r>
                <a:r>
                  <a:rPr lang="en-US" dirty="0">
                    <a:solidFill>
                      <a:srgbClr val="66FFFF"/>
                    </a:solidFill>
                  </a:rPr>
                  <a:t> </a:t>
                </a:r>
                <a:r>
                  <a:rPr lang="en-US" dirty="0" err="1">
                    <a:solidFill>
                      <a:srgbClr val="66FFFF"/>
                    </a:solidFill>
                  </a:rPr>
                  <a:t>các</a:t>
                </a:r>
                <a:r>
                  <a:rPr lang="en-US" dirty="0">
                    <a:solidFill>
                      <a:srgbClr val="66FFFF"/>
                    </a:solidFill>
                  </a:rPr>
                  <a:t> </a:t>
                </a:r>
                <a:r>
                  <a:rPr lang="en-US" dirty="0" err="1">
                    <a:solidFill>
                      <a:srgbClr val="66FFFF"/>
                    </a:solidFill>
                  </a:rPr>
                  <a:t>thao</a:t>
                </a:r>
                <a:r>
                  <a:rPr lang="en-US" dirty="0">
                    <a:solidFill>
                      <a:srgbClr val="66FFFF"/>
                    </a:solidFill>
                  </a:rPr>
                  <a:t> </a:t>
                </a:r>
                <a:r>
                  <a:rPr lang="en-US" dirty="0" err="1">
                    <a:solidFill>
                      <a:srgbClr val="66FFFF"/>
                    </a:solidFill>
                  </a:rPr>
                  <a:t>tác</a:t>
                </a:r>
                <a:r>
                  <a:rPr lang="en-US" dirty="0">
                    <a:solidFill>
                      <a:srgbClr val="66FFFF"/>
                    </a:solidFill>
                  </a:rPr>
                  <a:t> </a:t>
                </a:r>
                <a:r>
                  <a:rPr lang="en-US" dirty="0" err="1">
                    <a:solidFill>
                      <a:srgbClr val="66FFFF"/>
                    </a:solidFill>
                  </a:rPr>
                  <a:t>thêm</a:t>
                </a:r>
                <a:r>
                  <a:rPr lang="en-US" dirty="0">
                    <a:solidFill>
                      <a:srgbClr val="66FFFF"/>
                    </a:solidFill>
                  </a:rPr>
                  <a:t>, </a:t>
                </a:r>
                <a:r>
                  <a:rPr lang="en-US" dirty="0" err="1">
                    <a:solidFill>
                      <a:srgbClr val="66FFFF"/>
                    </a:solidFill>
                  </a:rPr>
                  <a:t>xóa</a:t>
                </a:r>
                <a:r>
                  <a:rPr lang="en-US" dirty="0">
                    <a:solidFill>
                      <a:srgbClr val="66FFFF"/>
                    </a:solidFill>
                  </a:rPr>
                  <a:t> </a:t>
                </a:r>
                <a:r>
                  <a:rPr lang="en-US" dirty="0" err="1">
                    <a:solidFill>
                      <a:srgbClr val="66FFFF"/>
                    </a:solidFill>
                  </a:rPr>
                  <a:t>và</a:t>
                </a:r>
                <a:r>
                  <a:rPr lang="en-US" dirty="0">
                    <a:solidFill>
                      <a:srgbClr val="66FFFF"/>
                    </a:solidFill>
                  </a:rPr>
                  <a:t> </a:t>
                </a:r>
                <a:r>
                  <a:rPr lang="en-US" dirty="0" err="1">
                    <a:solidFill>
                      <a:srgbClr val="66FFFF"/>
                    </a:solidFill>
                  </a:rPr>
                  <a:t>tìm</a:t>
                </a:r>
                <a:r>
                  <a:rPr lang="en-US" dirty="0">
                    <a:solidFill>
                      <a:srgbClr val="66FFFF"/>
                    </a:solidFill>
                  </a:rPr>
                  <a:t> </a:t>
                </a:r>
                <a:r>
                  <a:rPr lang="en-US" dirty="0" err="1">
                    <a:solidFill>
                      <a:srgbClr val="66FFFF"/>
                    </a:solidFill>
                  </a:rPr>
                  <a:t>kiếm</a:t>
                </a:r>
                <a:r>
                  <a:rPr lang="en-US" dirty="0">
                    <a:solidFill>
                      <a:srgbClr val="66FFFF"/>
                    </a:solidFill>
                  </a:rPr>
                  <a:t>.</a:t>
                </a:r>
              </a:p>
              <a:p>
                <a:r>
                  <a:rPr lang="en-US" dirty="0" err="1">
                    <a:solidFill>
                      <a:schemeClr val="bg1"/>
                    </a:solidFill>
                  </a:rPr>
                  <a:t>Độ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phức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tạp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66FFFF"/>
                        </a:solidFill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66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66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66FFFF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với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66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66FF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là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độ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dài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thông</a:t>
                </a:r>
                <a:r>
                  <a:rPr lang="en-US" dirty="0">
                    <a:solidFill>
                      <a:schemeClr val="bg1"/>
                    </a:solidFill>
                  </a:rPr>
                  <a:t> tin </a:t>
                </a:r>
                <a:r>
                  <a:rPr lang="en-US" dirty="0" err="1">
                    <a:solidFill>
                      <a:schemeClr val="bg1"/>
                    </a:solidFill>
                  </a:rPr>
                  <a:t>cần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truy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vấn</a:t>
                </a:r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677C382-C46F-9688-3206-1AEAE56CE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5"/>
                <a:stretch>
                  <a:fillRect l="-203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8C7C1428-F7C2-553B-DC94-69B8B4271ABA}"/>
              </a:ext>
            </a:extLst>
          </p:cNvPr>
          <p:cNvSpPr/>
          <p:nvPr/>
        </p:nvSpPr>
        <p:spPr>
          <a:xfrm>
            <a:off x="9098944" y="11430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E85D8E-9186-C82E-0EB5-BA1CCE314859}"/>
              </a:ext>
            </a:extLst>
          </p:cNvPr>
          <p:cNvSpPr/>
          <p:nvPr/>
        </p:nvSpPr>
        <p:spPr>
          <a:xfrm>
            <a:off x="7740791" y="194608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AC6D03-044C-DCF9-D7D3-4C6672CE491F}"/>
              </a:ext>
            </a:extLst>
          </p:cNvPr>
          <p:cNvSpPr/>
          <p:nvPr/>
        </p:nvSpPr>
        <p:spPr>
          <a:xfrm>
            <a:off x="10433191" y="194608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8CB4FF-5385-793C-9DA7-768E15CB7409}"/>
              </a:ext>
            </a:extLst>
          </p:cNvPr>
          <p:cNvSpPr/>
          <p:nvPr/>
        </p:nvSpPr>
        <p:spPr>
          <a:xfrm>
            <a:off x="6978791" y="293668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8E8E9E-FFD0-FED7-8540-EFD9A373964F}"/>
              </a:ext>
            </a:extLst>
          </p:cNvPr>
          <p:cNvSpPr/>
          <p:nvPr/>
        </p:nvSpPr>
        <p:spPr>
          <a:xfrm>
            <a:off x="8462263" y="293668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71E28"/>
                </a:solidFill>
              </a:rPr>
              <a:t>i</a:t>
            </a:r>
            <a:endParaRPr lang="en-US" sz="2400" b="1" dirty="0">
              <a:solidFill>
                <a:srgbClr val="071E28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519E52-7F0E-E2D6-EE74-8024A34B0D11}"/>
              </a:ext>
            </a:extLst>
          </p:cNvPr>
          <p:cNvSpPr/>
          <p:nvPr/>
        </p:nvSpPr>
        <p:spPr>
          <a:xfrm>
            <a:off x="9721991" y="293668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A7BB8A-219D-DF5E-32DA-01B1ED663F64}"/>
              </a:ext>
            </a:extLst>
          </p:cNvPr>
          <p:cNvSpPr/>
          <p:nvPr/>
        </p:nvSpPr>
        <p:spPr>
          <a:xfrm>
            <a:off x="11169791" y="293668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80D7C3-0696-CCB4-1474-E4B4649172BA}"/>
              </a:ext>
            </a:extLst>
          </p:cNvPr>
          <p:cNvSpPr/>
          <p:nvPr/>
        </p:nvSpPr>
        <p:spPr>
          <a:xfrm>
            <a:off x="6369191" y="4016561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8D1FC9-66BE-4055-1697-5A4C10599F78}"/>
              </a:ext>
            </a:extLst>
          </p:cNvPr>
          <p:cNvSpPr/>
          <p:nvPr/>
        </p:nvSpPr>
        <p:spPr>
          <a:xfrm>
            <a:off x="7537591" y="4016561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801F25-17D8-EF8E-B50E-5CB5B7696B27}"/>
              </a:ext>
            </a:extLst>
          </p:cNvPr>
          <p:cNvSpPr/>
          <p:nvPr/>
        </p:nvSpPr>
        <p:spPr>
          <a:xfrm>
            <a:off x="9721991" y="4016561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CC6D054-2ED0-B449-F7F2-2E8632C031D4}"/>
              </a:ext>
            </a:extLst>
          </p:cNvPr>
          <p:cNvSpPr/>
          <p:nvPr/>
        </p:nvSpPr>
        <p:spPr>
          <a:xfrm>
            <a:off x="11169791" y="4016561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163356-B552-233C-56BF-CDF00CD8A0BD}"/>
              </a:ext>
            </a:extLst>
          </p:cNvPr>
          <p:cNvCxnSpPr>
            <a:cxnSpLocks/>
            <a:stCxn id="7" idx="7"/>
            <a:endCxn id="2" idx="3"/>
          </p:cNvCxnSpPr>
          <p:nvPr/>
        </p:nvCxnSpPr>
        <p:spPr>
          <a:xfrm flipV="1">
            <a:off x="8261117" y="1663326"/>
            <a:ext cx="927101" cy="3720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8CE517A-2D8A-C51D-7133-6C893DC483DF}"/>
              </a:ext>
            </a:extLst>
          </p:cNvPr>
          <p:cNvCxnSpPr>
            <a:cxnSpLocks/>
            <a:stCxn id="9" idx="1"/>
            <a:endCxn id="2" idx="5"/>
          </p:cNvCxnSpPr>
          <p:nvPr/>
        </p:nvCxnSpPr>
        <p:spPr>
          <a:xfrm flipH="1" flipV="1">
            <a:off x="9619270" y="1663326"/>
            <a:ext cx="903195" cy="3720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944FBB-2F18-8A53-55EE-FF035D2274DB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V="1">
            <a:off x="7283591" y="2466413"/>
            <a:ext cx="546474" cy="4702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F234E0-D98A-9328-E1A5-6A8048810FBE}"/>
              </a:ext>
            </a:extLst>
          </p:cNvPr>
          <p:cNvCxnSpPr>
            <a:cxnSpLocks/>
            <a:stCxn id="20" idx="0"/>
            <a:endCxn id="7" idx="5"/>
          </p:cNvCxnSpPr>
          <p:nvPr/>
        </p:nvCxnSpPr>
        <p:spPr>
          <a:xfrm flipH="1" flipV="1">
            <a:off x="8261117" y="2466413"/>
            <a:ext cx="505946" cy="4702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AB58E5-2249-1FD6-6BF8-6B74F25217E0}"/>
              </a:ext>
            </a:extLst>
          </p:cNvPr>
          <p:cNvCxnSpPr>
            <a:cxnSpLocks/>
            <a:stCxn id="22" idx="0"/>
            <a:endCxn id="9" idx="3"/>
          </p:cNvCxnSpPr>
          <p:nvPr/>
        </p:nvCxnSpPr>
        <p:spPr>
          <a:xfrm flipV="1">
            <a:off x="10026791" y="2466413"/>
            <a:ext cx="495674" cy="4702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9A7DD7-40A0-15FF-B942-11F881001BEB}"/>
              </a:ext>
            </a:extLst>
          </p:cNvPr>
          <p:cNvCxnSpPr>
            <a:cxnSpLocks/>
            <a:stCxn id="24" idx="0"/>
            <a:endCxn id="9" idx="5"/>
          </p:cNvCxnSpPr>
          <p:nvPr/>
        </p:nvCxnSpPr>
        <p:spPr>
          <a:xfrm flipH="1" flipV="1">
            <a:off x="10953517" y="2466413"/>
            <a:ext cx="521074" cy="4702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686749-1203-609D-A396-C4557CE3A309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673991" y="3470087"/>
            <a:ext cx="394074" cy="546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9AE7D0D-ED9E-798D-B719-D5896B8C68A4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7499117" y="3470087"/>
            <a:ext cx="343274" cy="546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F7A5DA-E59A-C74D-9409-32783423CE47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0026791" y="355936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D2643F-259C-573E-6DA7-99245BD0A25D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1474591" y="355936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B334FEA-1919-6302-4710-84EC1E7E568A}"/>
              </a:ext>
            </a:extLst>
          </p:cNvPr>
          <p:cNvSpPr/>
          <p:nvPr/>
        </p:nvSpPr>
        <p:spPr>
          <a:xfrm>
            <a:off x="6369191" y="507028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48B86B3-7037-8760-83E0-4DFE356BCB7D}"/>
              </a:ext>
            </a:extLst>
          </p:cNvPr>
          <p:cNvSpPr/>
          <p:nvPr/>
        </p:nvSpPr>
        <p:spPr>
          <a:xfrm>
            <a:off x="7537778" y="507028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8BA5D02-F201-2ACF-550C-FDF72418F8C2}"/>
              </a:ext>
            </a:extLst>
          </p:cNvPr>
          <p:cNvSpPr/>
          <p:nvPr/>
        </p:nvSpPr>
        <p:spPr>
          <a:xfrm>
            <a:off x="8462263" y="4016561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483279C-CD36-0557-8392-C965378EE160}"/>
              </a:ext>
            </a:extLst>
          </p:cNvPr>
          <p:cNvSpPr/>
          <p:nvPr/>
        </p:nvSpPr>
        <p:spPr>
          <a:xfrm>
            <a:off x="9721991" y="507028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CF975F1-2856-9D8F-E89E-E562E5269907}"/>
              </a:ext>
            </a:extLst>
          </p:cNvPr>
          <p:cNvSpPr/>
          <p:nvPr/>
        </p:nvSpPr>
        <p:spPr>
          <a:xfrm>
            <a:off x="11169791" y="507028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3AD1A49-7A15-EB21-641D-DFDB1F09C1A9}"/>
              </a:ext>
            </a:extLst>
          </p:cNvPr>
          <p:cNvCxnSpPr>
            <a:cxnSpLocks/>
            <a:stCxn id="73" idx="0"/>
            <a:endCxn id="20" idx="4"/>
          </p:cNvCxnSpPr>
          <p:nvPr/>
        </p:nvCxnSpPr>
        <p:spPr>
          <a:xfrm flipV="1">
            <a:off x="8767063" y="3546287"/>
            <a:ext cx="0" cy="4702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814AC9D-28FF-5E0B-671A-F3367A773F43}"/>
              </a:ext>
            </a:extLst>
          </p:cNvPr>
          <p:cNvCxnSpPr>
            <a:cxnSpLocks/>
            <a:stCxn id="71" idx="0"/>
            <a:endCxn id="28" idx="4"/>
          </p:cNvCxnSpPr>
          <p:nvPr/>
        </p:nvCxnSpPr>
        <p:spPr>
          <a:xfrm flipH="1" flipV="1">
            <a:off x="7842391" y="4626161"/>
            <a:ext cx="187" cy="4441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E4895F8-55A3-6302-AB36-394EDB013313}"/>
              </a:ext>
            </a:extLst>
          </p:cNvPr>
          <p:cNvCxnSpPr>
            <a:cxnSpLocks/>
            <a:stCxn id="69" idx="0"/>
            <a:endCxn id="26" idx="4"/>
          </p:cNvCxnSpPr>
          <p:nvPr/>
        </p:nvCxnSpPr>
        <p:spPr>
          <a:xfrm flipV="1">
            <a:off x="6673991" y="4626161"/>
            <a:ext cx="0" cy="4441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1A3A2F6-EDDF-CDC1-68E4-ECF4C7734933}"/>
              </a:ext>
            </a:extLst>
          </p:cNvPr>
          <p:cNvCxnSpPr>
            <a:cxnSpLocks/>
            <a:stCxn id="75" idx="0"/>
            <a:endCxn id="30" idx="4"/>
          </p:cNvCxnSpPr>
          <p:nvPr/>
        </p:nvCxnSpPr>
        <p:spPr>
          <a:xfrm flipV="1">
            <a:off x="10026791" y="4626161"/>
            <a:ext cx="0" cy="4441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034DD42-1047-0CE5-DB52-CFD4973721DF}"/>
              </a:ext>
            </a:extLst>
          </p:cNvPr>
          <p:cNvCxnSpPr>
            <a:cxnSpLocks/>
            <a:stCxn id="77" idx="0"/>
            <a:endCxn id="34" idx="4"/>
          </p:cNvCxnSpPr>
          <p:nvPr/>
        </p:nvCxnSpPr>
        <p:spPr>
          <a:xfrm flipV="1">
            <a:off x="11474591" y="4626161"/>
            <a:ext cx="0" cy="4441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tent Placeholder 5">
            <a:extLst>
              <a:ext uri="{FF2B5EF4-FFF2-40B4-BE49-F238E27FC236}">
                <a16:creationId xmlns:a16="http://schemas.microsoft.com/office/drawing/2014/main" id="{2FBAD882-4EC6-11C9-5AE5-9B331832FEAE}"/>
              </a:ext>
            </a:extLst>
          </p:cNvPr>
          <p:cNvSpPr txBox="1">
            <a:spLocks/>
          </p:cNvSpPr>
          <p:nvPr/>
        </p:nvSpPr>
        <p:spPr bwMode="auto">
          <a:xfrm>
            <a:off x="6123946" y="5688852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</a:rPr>
              <a:t>bear</a:t>
            </a:r>
          </a:p>
        </p:txBody>
      </p:sp>
      <p:sp>
        <p:nvSpPr>
          <p:cNvPr id="97" name="Content Placeholder 5">
            <a:extLst>
              <a:ext uri="{FF2B5EF4-FFF2-40B4-BE49-F238E27FC236}">
                <a16:creationId xmlns:a16="http://schemas.microsoft.com/office/drawing/2014/main" id="{0F905520-BE9B-9FD7-B677-17D0A543DA4D}"/>
              </a:ext>
            </a:extLst>
          </p:cNvPr>
          <p:cNvSpPr txBox="1">
            <a:spLocks/>
          </p:cNvSpPr>
          <p:nvPr/>
        </p:nvSpPr>
        <p:spPr bwMode="auto">
          <a:xfrm>
            <a:off x="7304509" y="5688852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</a:rPr>
              <a:t>bell</a:t>
            </a:r>
          </a:p>
        </p:txBody>
      </p:sp>
      <p:sp>
        <p:nvSpPr>
          <p:cNvPr id="99" name="Content Placeholder 5">
            <a:extLst>
              <a:ext uri="{FF2B5EF4-FFF2-40B4-BE49-F238E27FC236}">
                <a16:creationId xmlns:a16="http://schemas.microsoft.com/office/drawing/2014/main" id="{930DFD77-3914-EA83-EFFD-074F928460DA}"/>
              </a:ext>
            </a:extLst>
          </p:cNvPr>
          <p:cNvSpPr txBox="1">
            <a:spLocks/>
          </p:cNvSpPr>
          <p:nvPr/>
        </p:nvSpPr>
        <p:spPr bwMode="auto">
          <a:xfrm>
            <a:off x="8218979" y="4621679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</a:rPr>
              <a:t>bid</a:t>
            </a:r>
          </a:p>
        </p:txBody>
      </p:sp>
      <p:sp>
        <p:nvSpPr>
          <p:cNvPr id="101" name="Content Placeholder 5">
            <a:extLst>
              <a:ext uri="{FF2B5EF4-FFF2-40B4-BE49-F238E27FC236}">
                <a16:creationId xmlns:a16="http://schemas.microsoft.com/office/drawing/2014/main" id="{B4C1C2ED-B0C6-8F77-AED1-65DAF2590E0C}"/>
              </a:ext>
            </a:extLst>
          </p:cNvPr>
          <p:cNvSpPr txBox="1">
            <a:spLocks/>
          </p:cNvSpPr>
          <p:nvPr/>
        </p:nvSpPr>
        <p:spPr bwMode="auto">
          <a:xfrm>
            <a:off x="9463579" y="5688852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</a:rPr>
              <a:t>sell</a:t>
            </a:r>
          </a:p>
        </p:txBody>
      </p:sp>
      <p:sp>
        <p:nvSpPr>
          <p:cNvPr id="103" name="Content Placeholder 5">
            <a:extLst>
              <a:ext uri="{FF2B5EF4-FFF2-40B4-BE49-F238E27FC236}">
                <a16:creationId xmlns:a16="http://schemas.microsoft.com/office/drawing/2014/main" id="{09866377-D3B1-0CEA-C763-00D225E5ADE8}"/>
              </a:ext>
            </a:extLst>
          </p:cNvPr>
          <p:cNvSpPr txBox="1">
            <a:spLocks/>
          </p:cNvSpPr>
          <p:nvPr/>
        </p:nvSpPr>
        <p:spPr bwMode="auto">
          <a:xfrm>
            <a:off x="10913176" y="5688852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9338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998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Xoá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30CA7DC-BA0C-C165-44C2-C25878E267F1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270CAE-BCBA-10D0-AAC8-880CCB57503A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9DA462-05DA-EA04-59B1-C8994CF2D6D1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6F3C8-E738-DD14-8F7C-648955459222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chemeClr val="bg1"/>
                </a:solidFill>
              </a:rPr>
              <a:t>Xoá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từ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>
                <a:solidFill>
                  <a:srgbClr val="FF0000"/>
                </a:solidFill>
              </a:rPr>
              <a:t>“BIRD”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E5ABE2-350E-9056-F270-1CE41301EE0F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CC8D3-C075-7683-2854-0E91142C947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2B380E-E8BC-F894-88CF-CF7698F04370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330893-EBA3-4408-FE29-B94570D95E56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D4D086-0F65-90D7-EFA9-EB6893C85551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400EC6-D92D-528E-69BC-2292672D28C2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901C48-302F-1F39-5D8C-5D53EFDC2208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C42FCF-A323-4047-F803-F7EE10148B84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59B00D-0A33-111F-498A-73ABB81DE82A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4DDF7-C934-158D-21F8-608ACDFE315C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4FE725-9658-61AB-CE5E-4A166D0531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A572E6-0EE8-9988-8C95-D73F639D3978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FB32CC-42E8-444D-EE2D-614D17F36B1C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07F153-10D2-20DD-158C-015D26663CF7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44EC8C-E6BD-5D2A-873F-E1484BD332F1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DCDC8D-961F-1CB9-F2F9-F4ACD197C639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BEDA52D-C685-F6BA-7342-D7DC0E5FD240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C69D63D-2E8C-C063-30E9-BCD8694CE9C1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50D0A-34E9-3F9A-641B-4E9BC7522786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6FFECD-0DBF-817E-27E5-FCD4AC461694}"/>
              </a:ext>
            </a:extLst>
          </p:cNvPr>
          <p:cNvCxnSpPr>
            <a:cxnSpLocks/>
            <a:stCxn id="24" idx="0"/>
            <a:endCxn id="11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939602-C0B8-FA65-F10A-75FD6ABB3E68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6F44BE-D3D5-6A2C-C8D0-56BA58B97D2A}"/>
              </a:ext>
            </a:extLst>
          </p:cNvPr>
          <p:cNvCxnSpPr>
            <a:cxnSpLocks/>
            <a:stCxn id="25" idx="0"/>
            <a:endCxn id="16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ECCB6CF8-FD75-F84C-746D-8BF5976800C7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40AF57-ABD6-1A9C-F888-39B465477DAB}"/>
              </a:ext>
            </a:extLst>
          </p:cNvPr>
          <p:cNvSpPr/>
          <p:nvPr/>
        </p:nvSpPr>
        <p:spPr>
          <a:xfrm>
            <a:off x="9309474" y="3696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7C4E08-CBED-A7EA-96E2-B012CF77FC30}"/>
              </a:ext>
            </a:extLst>
          </p:cNvPr>
          <p:cNvCxnSpPr>
            <a:cxnSpLocks/>
            <a:stCxn id="30" idx="0"/>
            <a:endCxn id="24" idx="4"/>
          </p:cNvCxnSpPr>
          <p:nvPr/>
        </p:nvCxnSpPr>
        <p:spPr>
          <a:xfrm flipV="1">
            <a:off x="9614274" y="3548647"/>
            <a:ext cx="0" cy="1482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303A119-4399-73B9-F249-B8E5526A0F04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AF8662-845E-9F20-D690-A604F5598F22}"/>
              </a:ext>
            </a:extLst>
          </p:cNvPr>
          <p:cNvCxnSpPr>
            <a:cxnSpLocks/>
            <a:stCxn id="25" idx="4"/>
            <a:endCxn id="32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D1DEF68-9A36-CAB5-6FDE-CC0241AFE009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CF1E72-9D46-E6B2-45DC-962132514DDE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23A275DD-2F13-16F8-D6D6-3F735775FA4F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DFC986F-D442-F028-E396-305109F626BE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0D6DB7D6-019D-3837-204D-7B5ECBB2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995196"/>
              </p:ext>
            </p:extLst>
          </p:nvPr>
        </p:nvGraphicFramePr>
        <p:xfrm>
          <a:off x="1061092" y="2381944"/>
          <a:ext cx="196269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282013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CBA6E3E0-34AA-88E7-BB1B-E9661809F27E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44B1BB-55E4-03ED-2BCC-F225A9626A41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7B2A507-F815-D44A-AF75-6950E4911EA2}"/>
              </a:ext>
            </a:extLst>
          </p:cNvPr>
          <p:cNvSpPr/>
          <p:nvPr/>
        </p:nvSpPr>
        <p:spPr>
          <a:xfrm>
            <a:off x="10677554" y="15698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D2BB48-DD20-6878-72B6-F947C58295EB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219D5AF-7008-E530-60A3-E8A234514F12}"/>
              </a:ext>
            </a:extLst>
          </p:cNvPr>
          <p:cNvSpPr/>
          <p:nvPr/>
        </p:nvSpPr>
        <p:spPr>
          <a:xfrm>
            <a:off x="10677554" y="224976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BCE3D50-59B3-D843-507B-82C2F65ED532}"/>
              </a:ext>
            </a:extLst>
          </p:cNvPr>
          <p:cNvSpPr/>
          <p:nvPr/>
        </p:nvSpPr>
        <p:spPr>
          <a:xfrm>
            <a:off x="11201400" y="2928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C8AC637-2A85-F2F4-A372-8BF27717BCF6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C0EBA60-27BC-CA3F-449B-786DB571FF08}"/>
              </a:ext>
            </a:extLst>
          </p:cNvPr>
          <p:cNvSpPr/>
          <p:nvPr/>
        </p:nvSpPr>
        <p:spPr>
          <a:xfrm>
            <a:off x="10157228" y="29394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35F5E91-3B75-1329-3DB3-E4208C4F2D8D}"/>
              </a:ext>
            </a:extLst>
          </p:cNvPr>
          <p:cNvSpPr/>
          <p:nvPr/>
        </p:nvSpPr>
        <p:spPr>
          <a:xfrm>
            <a:off x="11201400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B663212-A288-AC47-5749-073A1813C25E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8E338E-52A6-D4BA-CAF0-0A33DEE535F1}"/>
              </a:ext>
            </a:extLst>
          </p:cNvPr>
          <p:cNvSpPr/>
          <p:nvPr/>
        </p:nvSpPr>
        <p:spPr>
          <a:xfrm>
            <a:off x="11201400" y="44276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77AF36F-CAF2-9CDA-8F8C-768040C5C5CB}"/>
              </a:ext>
            </a:extLst>
          </p:cNvPr>
          <p:cNvSpPr/>
          <p:nvPr/>
        </p:nvSpPr>
        <p:spPr>
          <a:xfrm>
            <a:off x="9309474" y="3690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705EE51-ACB1-6E2F-E069-FBFF5B62E9E7}"/>
              </a:ext>
            </a:extLst>
          </p:cNvPr>
          <p:cNvSpPr/>
          <p:nvPr/>
        </p:nvSpPr>
        <p:spPr>
          <a:xfrm>
            <a:off x="11201400" y="5135721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53953-AC33-E0D5-B244-709ED0295F56}"/>
              </a:ext>
            </a:extLst>
          </p:cNvPr>
          <p:cNvSpPr/>
          <p:nvPr/>
        </p:nvSpPr>
        <p:spPr>
          <a:xfrm>
            <a:off x="11197880" y="582381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A7739F5-5E65-F48A-7A98-4B3E19371CB3}"/>
              </a:ext>
            </a:extLst>
          </p:cNvPr>
          <p:cNvSpPr txBox="1"/>
          <p:nvPr/>
        </p:nvSpPr>
        <p:spPr>
          <a:xfrm>
            <a:off x="609600" y="3467636"/>
            <a:ext cx="5384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Bước</a:t>
            </a:r>
            <a:r>
              <a:rPr lang="en-US" sz="2800" kern="0" dirty="0">
                <a:solidFill>
                  <a:srgbClr val="66FFFF"/>
                </a:solidFill>
              </a:rPr>
              <a:t> 1: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Tìm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phần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tử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cần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xoá</a:t>
            </a:r>
            <a:r>
              <a:rPr lang="en-US" sz="2800" kern="0" dirty="0">
                <a:solidFill>
                  <a:srgbClr val="FFFFFF"/>
                </a:solidFill>
              </a:rPr>
              <a:t>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8471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998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Xoá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30CA7DC-BA0C-C165-44C2-C25878E267F1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270CAE-BCBA-10D0-AAC8-880CCB57503A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9DA462-05DA-EA04-59B1-C8994CF2D6D1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6F3C8-E738-DD14-8F7C-648955459222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chemeClr val="bg1"/>
                </a:solidFill>
              </a:rPr>
              <a:t>Xoá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từ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>
                <a:solidFill>
                  <a:srgbClr val="FF0000"/>
                </a:solidFill>
              </a:rPr>
              <a:t>“BIRD”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E5ABE2-350E-9056-F270-1CE41301EE0F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CC8D3-C075-7683-2854-0E91142C947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2B380E-E8BC-F894-88CF-CF7698F04370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330893-EBA3-4408-FE29-B94570D95E56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D4D086-0F65-90D7-EFA9-EB6893C85551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400EC6-D92D-528E-69BC-2292672D28C2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901C48-302F-1F39-5D8C-5D53EFDC2208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C42FCF-A323-4047-F803-F7EE10148B84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59B00D-0A33-111F-498A-73ABB81DE82A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4DDF7-C934-158D-21F8-608ACDFE315C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4FE725-9658-61AB-CE5E-4A166D0531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A572E6-0EE8-9988-8C95-D73F639D3978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FB32CC-42E8-444D-EE2D-614D17F36B1C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07F153-10D2-20DD-158C-015D26663CF7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44EC8C-E6BD-5D2A-873F-E1484BD332F1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DCDC8D-961F-1CB9-F2F9-F4ACD197C639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BEDA52D-C685-F6BA-7342-D7DC0E5FD240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C69D63D-2E8C-C063-30E9-BCD8694CE9C1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50D0A-34E9-3F9A-641B-4E9BC7522786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6FFECD-0DBF-817E-27E5-FCD4AC461694}"/>
              </a:ext>
            </a:extLst>
          </p:cNvPr>
          <p:cNvCxnSpPr>
            <a:cxnSpLocks/>
            <a:stCxn id="24" idx="0"/>
            <a:endCxn id="11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939602-C0B8-FA65-F10A-75FD6ABB3E68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6F44BE-D3D5-6A2C-C8D0-56BA58B97D2A}"/>
              </a:ext>
            </a:extLst>
          </p:cNvPr>
          <p:cNvCxnSpPr>
            <a:cxnSpLocks/>
            <a:stCxn id="25" idx="0"/>
            <a:endCxn id="16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ECCB6CF8-FD75-F84C-746D-8BF5976800C7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40AF57-ABD6-1A9C-F888-39B465477DAB}"/>
              </a:ext>
            </a:extLst>
          </p:cNvPr>
          <p:cNvSpPr/>
          <p:nvPr/>
        </p:nvSpPr>
        <p:spPr>
          <a:xfrm>
            <a:off x="9309474" y="3696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7C4E08-CBED-A7EA-96E2-B012CF77FC30}"/>
              </a:ext>
            </a:extLst>
          </p:cNvPr>
          <p:cNvCxnSpPr>
            <a:cxnSpLocks/>
            <a:stCxn id="30" idx="0"/>
            <a:endCxn id="24" idx="4"/>
          </p:cNvCxnSpPr>
          <p:nvPr/>
        </p:nvCxnSpPr>
        <p:spPr>
          <a:xfrm flipV="1">
            <a:off x="9614274" y="3548647"/>
            <a:ext cx="0" cy="1482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303A119-4399-73B9-F249-B8E5526A0F04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AF8662-845E-9F20-D690-A604F5598F22}"/>
              </a:ext>
            </a:extLst>
          </p:cNvPr>
          <p:cNvCxnSpPr>
            <a:cxnSpLocks/>
            <a:stCxn id="25" idx="4"/>
            <a:endCxn id="32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D1DEF68-9A36-CAB5-6FDE-CC0241AFE009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CF1E72-9D46-E6B2-45DC-962132514DDE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23A275DD-2F13-16F8-D6D6-3F735775FA4F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DFC986F-D442-F028-E396-305109F626BE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0D6DB7D6-019D-3837-204D-7B5ECBB2C198}"/>
              </a:ext>
            </a:extLst>
          </p:cNvPr>
          <p:cNvGraphicFramePr>
            <a:graphicFrameLocks noGrp="1"/>
          </p:cNvGraphicFramePr>
          <p:nvPr/>
        </p:nvGraphicFramePr>
        <p:xfrm>
          <a:off x="1061092" y="2381944"/>
          <a:ext cx="196269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282013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CBA6E3E0-34AA-88E7-BB1B-E9661809F27E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44B1BB-55E4-03ED-2BCC-F225A9626A41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7B2A507-F815-D44A-AF75-6950E4911EA2}"/>
              </a:ext>
            </a:extLst>
          </p:cNvPr>
          <p:cNvSpPr/>
          <p:nvPr/>
        </p:nvSpPr>
        <p:spPr>
          <a:xfrm>
            <a:off x="10677554" y="15698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D2BB48-DD20-6878-72B6-F947C58295EB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219D5AF-7008-E530-60A3-E8A234514F12}"/>
              </a:ext>
            </a:extLst>
          </p:cNvPr>
          <p:cNvSpPr/>
          <p:nvPr/>
        </p:nvSpPr>
        <p:spPr>
          <a:xfrm>
            <a:off x="10677554" y="224976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BCE3D50-59B3-D843-507B-82C2F65ED532}"/>
              </a:ext>
            </a:extLst>
          </p:cNvPr>
          <p:cNvSpPr/>
          <p:nvPr/>
        </p:nvSpPr>
        <p:spPr>
          <a:xfrm>
            <a:off x="11201400" y="2928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C8AC637-2A85-F2F4-A372-8BF27717BCF6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C0EBA60-27BC-CA3F-449B-786DB571FF08}"/>
              </a:ext>
            </a:extLst>
          </p:cNvPr>
          <p:cNvSpPr/>
          <p:nvPr/>
        </p:nvSpPr>
        <p:spPr>
          <a:xfrm>
            <a:off x="10157228" y="29394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35F5E91-3B75-1329-3DB3-E4208C4F2D8D}"/>
              </a:ext>
            </a:extLst>
          </p:cNvPr>
          <p:cNvSpPr/>
          <p:nvPr/>
        </p:nvSpPr>
        <p:spPr>
          <a:xfrm>
            <a:off x="11201400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B663212-A288-AC47-5749-073A1813C25E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8E338E-52A6-D4BA-CAF0-0A33DEE535F1}"/>
              </a:ext>
            </a:extLst>
          </p:cNvPr>
          <p:cNvSpPr/>
          <p:nvPr/>
        </p:nvSpPr>
        <p:spPr>
          <a:xfrm>
            <a:off x="11201400" y="44276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77AF36F-CAF2-9CDA-8F8C-768040C5C5CB}"/>
              </a:ext>
            </a:extLst>
          </p:cNvPr>
          <p:cNvSpPr/>
          <p:nvPr/>
        </p:nvSpPr>
        <p:spPr>
          <a:xfrm>
            <a:off x="9309474" y="3690396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705EE51-ACB1-6E2F-E069-FBFF5B62E9E7}"/>
              </a:ext>
            </a:extLst>
          </p:cNvPr>
          <p:cNvSpPr/>
          <p:nvPr/>
        </p:nvSpPr>
        <p:spPr>
          <a:xfrm>
            <a:off x="11201400" y="5135721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53953-AC33-E0D5-B244-709ED0295F56}"/>
              </a:ext>
            </a:extLst>
          </p:cNvPr>
          <p:cNvSpPr/>
          <p:nvPr/>
        </p:nvSpPr>
        <p:spPr>
          <a:xfrm>
            <a:off x="11197880" y="582381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A7776-90F3-9E75-8785-0940AFD3E41C}"/>
              </a:ext>
            </a:extLst>
          </p:cNvPr>
          <p:cNvSpPr txBox="1"/>
          <p:nvPr/>
        </p:nvSpPr>
        <p:spPr>
          <a:xfrm>
            <a:off x="609600" y="3467636"/>
            <a:ext cx="5384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Bước</a:t>
            </a:r>
            <a:r>
              <a:rPr lang="en-US" sz="2800" kern="0" dirty="0">
                <a:solidFill>
                  <a:srgbClr val="66FFFF"/>
                </a:solidFill>
              </a:rPr>
              <a:t> 1: </a:t>
            </a:r>
            <a:r>
              <a:rPr lang="en-US" sz="2800" kern="0" dirty="0" err="1">
                <a:solidFill>
                  <a:srgbClr val="FFFFFF"/>
                </a:solidFill>
              </a:rPr>
              <a:t>Tìm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phần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tử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cần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xoá</a:t>
            </a:r>
            <a:r>
              <a:rPr lang="en-US" sz="2800" kern="0" dirty="0">
                <a:solidFill>
                  <a:srgbClr val="FFFFFF"/>
                </a:solidFill>
              </a:rPr>
              <a:t>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127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998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Xoá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30CA7DC-BA0C-C165-44C2-C25878E267F1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270CAE-BCBA-10D0-AAC8-880CCB57503A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9DA462-05DA-EA04-59B1-C8994CF2D6D1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6F3C8-E738-DD14-8F7C-648955459222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chemeClr val="bg1"/>
                </a:solidFill>
              </a:rPr>
              <a:t>Xoá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từ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>
                <a:solidFill>
                  <a:srgbClr val="FF0000"/>
                </a:solidFill>
              </a:rPr>
              <a:t>“BIRD”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E5ABE2-350E-9056-F270-1CE41301EE0F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CC8D3-C075-7683-2854-0E91142C947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2B380E-E8BC-F894-88CF-CF7698F04370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330893-EBA3-4408-FE29-B94570D95E56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D4D086-0F65-90D7-EFA9-EB6893C85551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400EC6-D92D-528E-69BC-2292672D28C2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901C48-302F-1F39-5D8C-5D53EFDC2208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C42FCF-A323-4047-F803-F7EE10148B84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59B00D-0A33-111F-498A-73ABB81DE82A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4DDF7-C934-158D-21F8-608ACDFE315C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4FE725-9658-61AB-CE5E-4A166D0531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A572E6-0EE8-9988-8C95-D73F639D3978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FB32CC-42E8-444D-EE2D-614D17F36B1C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07F153-10D2-20DD-158C-015D26663CF7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44EC8C-E6BD-5D2A-873F-E1484BD332F1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DCDC8D-961F-1CB9-F2F9-F4ACD197C639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BEDA52D-C685-F6BA-7342-D7DC0E5FD240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C69D63D-2E8C-C063-30E9-BCD8694CE9C1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50D0A-34E9-3F9A-641B-4E9BC7522786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6FFECD-0DBF-817E-27E5-FCD4AC461694}"/>
              </a:ext>
            </a:extLst>
          </p:cNvPr>
          <p:cNvCxnSpPr>
            <a:cxnSpLocks/>
            <a:stCxn id="24" idx="0"/>
            <a:endCxn id="11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939602-C0B8-FA65-F10A-75FD6ABB3E68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6F44BE-D3D5-6A2C-C8D0-56BA58B97D2A}"/>
              </a:ext>
            </a:extLst>
          </p:cNvPr>
          <p:cNvCxnSpPr>
            <a:cxnSpLocks/>
            <a:stCxn id="25" idx="0"/>
            <a:endCxn id="16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ECCB6CF8-FD75-F84C-746D-8BF5976800C7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40AF57-ABD6-1A9C-F888-39B465477DAB}"/>
              </a:ext>
            </a:extLst>
          </p:cNvPr>
          <p:cNvSpPr/>
          <p:nvPr/>
        </p:nvSpPr>
        <p:spPr>
          <a:xfrm>
            <a:off x="9309474" y="3696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7C4E08-CBED-A7EA-96E2-B012CF77FC30}"/>
              </a:ext>
            </a:extLst>
          </p:cNvPr>
          <p:cNvCxnSpPr>
            <a:cxnSpLocks/>
            <a:stCxn id="30" idx="0"/>
            <a:endCxn id="24" idx="4"/>
          </p:cNvCxnSpPr>
          <p:nvPr/>
        </p:nvCxnSpPr>
        <p:spPr>
          <a:xfrm flipV="1">
            <a:off x="9614274" y="3548647"/>
            <a:ext cx="0" cy="1482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303A119-4399-73B9-F249-B8E5526A0F04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AF8662-845E-9F20-D690-A604F5598F22}"/>
              </a:ext>
            </a:extLst>
          </p:cNvPr>
          <p:cNvCxnSpPr>
            <a:cxnSpLocks/>
            <a:stCxn id="25" idx="4"/>
            <a:endCxn id="32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D1DEF68-9A36-CAB5-6FDE-CC0241AFE009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CF1E72-9D46-E6B2-45DC-962132514DDE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23A275DD-2F13-16F8-D6D6-3F735775FA4F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DFC986F-D442-F028-E396-305109F626BE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0D6DB7D6-019D-3837-204D-7B5ECBB2C198}"/>
              </a:ext>
            </a:extLst>
          </p:cNvPr>
          <p:cNvGraphicFramePr>
            <a:graphicFrameLocks noGrp="1"/>
          </p:cNvGraphicFramePr>
          <p:nvPr/>
        </p:nvGraphicFramePr>
        <p:xfrm>
          <a:off x="1061092" y="2381944"/>
          <a:ext cx="196269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282013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CBA6E3E0-34AA-88E7-BB1B-E9661809F27E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44B1BB-55E4-03ED-2BCC-F225A9626A41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7B2A507-F815-D44A-AF75-6950E4911EA2}"/>
              </a:ext>
            </a:extLst>
          </p:cNvPr>
          <p:cNvSpPr/>
          <p:nvPr/>
        </p:nvSpPr>
        <p:spPr>
          <a:xfrm>
            <a:off x="10677554" y="15698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D2BB48-DD20-6878-72B6-F947C58295EB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219D5AF-7008-E530-60A3-E8A234514F12}"/>
              </a:ext>
            </a:extLst>
          </p:cNvPr>
          <p:cNvSpPr/>
          <p:nvPr/>
        </p:nvSpPr>
        <p:spPr>
          <a:xfrm>
            <a:off x="10677554" y="224976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BCE3D50-59B3-D843-507B-82C2F65ED532}"/>
              </a:ext>
            </a:extLst>
          </p:cNvPr>
          <p:cNvSpPr/>
          <p:nvPr/>
        </p:nvSpPr>
        <p:spPr>
          <a:xfrm>
            <a:off x="11201400" y="2928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C8AC637-2A85-F2F4-A372-8BF27717BCF6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C0EBA60-27BC-CA3F-449B-786DB571FF08}"/>
              </a:ext>
            </a:extLst>
          </p:cNvPr>
          <p:cNvSpPr/>
          <p:nvPr/>
        </p:nvSpPr>
        <p:spPr>
          <a:xfrm>
            <a:off x="10157228" y="29394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35F5E91-3B75-1329-3DB3-E4208C4F2D8D}"/>
              </a:ext>
            </a:extLst>
          </p:cNvPr>
          <p:cNvSpPr/>
          <p:nvPr/>
        </p:nvSpPr>
        <p:spPr>
          <a:xfrm>
            <a:off x="11201400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B663212-A288-AC47-5749-073A1813C25E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8E338E-52A6-D4BA-CAF0-0A33DEE535F1}"/>
              </a:ext>
            </a:extLst>
          </p:cNvPr>
          <p:cNvSpPr/>
          <p:nvPr/>
        </p:nvSpPr>
        <p:spPr>
          <a:xfrm>
            <a:off x="11201400" y="44276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77AF36F-CAF2-9CDA-8F8C-768040C5C5CB}"/>
              </a:ext>
            </a:extLst>
          </p:cNvPr>
          <p:cNvSpPr/>
          <p:nvPr/>
        </p:nvSpPr>
        <p:spPr>
          <a:xfrm>
            <a:off x="9309474" y="3690396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705EE51-ACB1-6E2F-E069-FBFF5B62E9E7}"/>
              </a:ext>
            </a:extLst>
          </p:cNvPr>
          <p:cNvSpPr/>
          <p:nvPr/>
        </p:nvSpPr>
        <p:spPr>
          <a:xfrm>
            <a:off x="11201400" y="5135721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53953-AC33-E0D5-B244-709ED0295F56}"/>
              </a:ext>
            </a:extLst>
          </p:cNvPr>
          <p:cNvSpPr/>
          <p:nvPr/>
        </p:nvSpPr>
        <p:spPr>
          <a:xfrm>
            <a:off x="11197880" y="582381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A7776-90F3-9E75-8785-0940AFD3E41C}"/>
              </a:ext>
            </a:extLst>
          </p:cNvPr>
          <p:cNvSpPr txBox="1"/>
          <p:nvPr/>
        </p:nvSpPr>
        <p:spPr>
          <a:xfrm>
            <a:off x="609600" y="3467636"/>
            <a:ext cx="5384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Bước</a:t>
            </a:r>
            <a:r>
              <a:rPr lang="en-US" sz="2800" kern="0" dirty="0">
                <a:solidFill>
                  <a:srgbClr val="66FFFF"/>
                </a:solidFill>
              </a:rPr>
              <a:t> 2: </a:t>
            </a:r>
            <a:r>
              <a:rPr lang="en-US" sz="2800" kern="0" dirty="0">
                <a:solidFill>
                  <a:srgbClr val="FFFFFF"/>
                </a:solidFill>
              </a:rPr>
              <a:t>Theo </a:t>
            </a:r>
            <a:r>
              <a:rPr lang="en-US" sz="2800" kern="0" dirty="0" err="1">
                <a:solidFill>
                  <a:srgbClr val="FFFFFF"/>
                </a:solidFill>
              </a:rPr>
              <a:t>chiều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từ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dưới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lên</a:t>
            </a:r>
            <a:r>
              <a:rPr lang="en-US" sz="2800" kern="0" dirty="0">
                <a:solidFill>
                  <a:srgbClr val="FFFFFF"/>
                </a:solidFill>
              </a:rPr>
              <a:t>, </a:t>
            </a:r>
            <a:r>
              <a:rPr lang="en-US" sz="2800" kern="0" dirty="0" err="1">
                <a:solidFill>
                  <a:srgbClr val="FFFFFF"/>
                </a:solidFill>
              </a:rPr>
              <a:t>xoá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các</a:t>
            </a:r>
            <a:r>
              <a:rPr lang="en-US" sz="2800" kern="0" dirty="0">
                <a:solidFill>
                  <a:srgbClr val="FFFFFF"/>
                </a:solidFill>
              </a:rPr>
              <a:t> node </a:t>
            </a:r>
            <a:r>
              <a:rPr lang="en-US" sz="2800" kern="0" dirty="0" err="1">
                <a:solidFill>
                  <a:srgbClr val="FFFFFF"/>
                </a:solidFill>
              </a:rPr>
              <a:t>tự</a:t>
            </a:r>
            <a:r>
              <a:rPr lang="en-US" sz="2800" kern="0" dirty="0">
                <a:solidFill>
                  <a:srgbClr val="FFFFFF"/>
                </a:solidFill>
              </a:rPr>
              <a:t> do. </a:t>
            </a:r>
          </a:p>
          <a:p>
            <a:endParaRPr lang="en-US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DF67A6-B02E-FF35-697B-AC007A82E2E2}"/>
              </a:ext>
            </a:extLst>
          </p:cNvPr>
          <p:cNvSpPr txBox="1"/>
          <p:nvPr/>
        </p:nvSpPr>
        <p:spPr>
          <a:xfrm>
            <a:off x="609599" y="4419600"/>
            <a:ext cx="53847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Một</a:t>
            </a:r>
            <a:r>
              <a:rPr lang="en-US" sz="2800" kern="0" dirty="0">
                <a:solidFill>
                  <a:srgbClr val="66FFFF"/>
                </a:solidFill>
              </a:rPr>
              <a:t> node </a:t>
            </a:r>
            <a:r>
              <a:rPr lang="en-US" sz="2800" kern="0" dirty="0" err="1">
                <a:solidFill>
                  <a:srgbClr val="66FFFF"/>
                </a:solidFill>
              </a:rPr>
              <a:t>tự</a:t>
            </a:r>
            <a:r>
              <a:rPr lang="en-US" sz="2800" kern="0" dirty="0">
                <a:solidFill>
                  <a:srgbClr val="66FFFF"/>
                </a:solidFill>
              </a:rPr>
              <a:t> do </a:t>
            </a:r>
            <a:r>
              <a:rPr lang="en-US" sz="2800" kern="0" dirty="0" err="1">
                <a:solidFill>
                  <a:srgbClr val="66FFFF"/>
                </a:solidFill>
              </a:rPr>
              <a:t>khi</a:t>
            </a:r>
            <a:r>
              <a:rPr lang="en-US" sz="2800" kern="0" dirty="0">
                <a:solidFill>
                  <a:srgbClr val="66FFFF"/>
                </a:solidFill>
              </a:rPr>
              <a:t>: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kern="0" dirty="0" err="1">
                <a:solidFill>
                  <a:srgbClr val="FFFFFF"/>
                </a:solidFill>
              </a:rPr>
              <a:t>Không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có</a:t>
            </a:r>
            <a:r>
              <a:rPr lang="en-US" sz="2800" kern="0" dirty="0">
                <a:solidFill>
                  <a:srgbClr val="FFFFFF"/>
                </a:solidFill>
              </a:rPr>
              <a:t> node con.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kern="0" dirty="0" err="1">
                <a:solidFill>
                  <a:srgbClr val="66FFFF"/>
                </a:solidFill>
              </a:rPr>
              <a:t>Không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chứa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thông</a:t>
            </a:r>
            <a:r>
              <a:rPr lang="en-US" sz="2800" kern="0" dirty="0">
                <a:solidFill>
                  <a:srgbClr val="66FFFF"/>
                </a:solidFill>
              </a:rPr>
              <a:t> tin </a:t>
            </a:r>
            <a:r>
              <a:rPr lang="en-US" sz="2800" kern="0" dirty="0" err="1">
                <a:solidFill>
                  <a:srgbClr val="66FFFF"/>
                </a:solidFill>
              </a:rPr>
              <a:t>của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phần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tử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nào</a:t>
            </a:r>
            <a:r>
              <a:rPr lang="en-US" sz="2800" kern="0" dirty="0">
                <a:solidFill>
                  <a:srgbClr val="66FFFF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74357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998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Xoá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30CA7DC-BA0C-C165-44C2-C25878E267F1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270CAE-BCBA-10D0-AAC8-880CCB57503A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9DA462-05DA-EA04-59B1-C8994CF2D6D1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6F3C8-E738-DD14-8F7C-648955459222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chemeClr val="bg1"/>
                </a:solidFill>
              </a:rPr>
              <a:t>Xoá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từ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>
                <a:solidFill>
                  <a:srgbClr val="FF0000"/>
                </a:solidFill>
              </a:rPr>
              <a:t>“BIRD”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E5ABE2-350E-9056-F270-1CE41301EE0F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CC8D3-C075-7683-2854-0E91142C947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2B380E-E8BC-F894-88CF-CF7698F04370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330893-EBA3-4408-FE29-B94570D95E56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D4D086-0F65-90D7-EFA9-EB6893C85551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400EC6-D92D-528E-69BC-2292672D28C2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901C48-302F-1F39-5D8C-5D53EFDC2208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C42FCF-A323-4047-F803-F7EE10148B84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59B00D-0A33-111F-498A-73ABB81DE82A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4DDF7-C934-158D-21F8-608ACDFE315C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4FE725-9658-61AB-CE5E-4A166D0531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A572E6-0EE8-9988-8C95-D73F639D3978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FB32CC-42E8-444D-EE2D-614D17F36B1C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07F153-10D2-20DD-158C-015D26663CF7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44EC8C-E6BD-5D2A-873F-E1484BD332F1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DCDC8D-961F-1CB9-F2F9-F4ACD197C639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BEDA52D-C685-F6BA-7342-D7DC0E5FD240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C69D63D-2E8C-C063-30E9-BCD8694CE9C1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50D0A-34E9-3F9A-641B-4E9BC7522786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6FFECD-0DBF-817E-27E5-FCD4AC461694}"/>
              </a:ext>
            </a:extLst>
          </p:cNvPr>
          <p:cNvCxnSpPr>
            <a:cxnSpLocks/>
            <a:stCxn id="24" idx="0"/>
            <a:endCxn id="11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939602-C0B8-FA65-F10A-75FD6ABB3E68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6F44BE-D3D5-6A2C-C8D0-56BA58B97D2A}"/>
              </a:ext>
            </a:extLst>
          </p:cNvPr>
          <p:cNvCxnSpPr>
            <a:cxnSpLocks/>
            <a:stCxn id="25" idx="0"/>
            <a:endCxn id="16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ECCB6CF8-FD75-F84C-746D-8BF5976800C7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40AF57-ABD6-1A9C-F888-39B465477DAB}"/>
              </a:ext>
            </a:extLst>
          </p:cNvPr>
          <p:cNvSpPr/>
          <p:nvPr/>
        </p:nvSpPr>
        <p:spPr>
          <a:xfrm>
            <a:off x="9309474" y="369693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7C4E08-CBED-A7EA-96E2-B012CF77FC30}"/>
              </a:ext>
            </a:extLst>
          </p:cNvPr>
          <p:cNvCxnSpPr>
            <a:cxnSpLocks/>
            <a:stCxn id="30" idx="0"/>
            <a:endCxn id="24" idx="4"/>
          </p:cNvCxnSpPr>
          <p:nvPr/>
        </p:nvCxnSpPr>
        <p:spPr>
          <a:xfrm flipV="1">
            <a:off x="9614274" y="3548647"/>
            <a:ext cx="0" cy="1482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303A119-4399-73B9-F249-B8E5526A0F04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AF8662-845E-9F20-D690-A604F5598F22}"/>
              </a:ext>
            </a:extLst>
          </p:cNvPr>
          <p:cNvCxnSpPr>
            <a:cxnSpLocks/>
            <a:stCxn id="25" idx="4"/>
            <a:endCxn id="32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D1DEF68-9A36-CAB5-6FDE-CC0241AFE009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CF1E72-9D46-E6B2-45DC-962132514DDE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23A275DD-2F13-16F8-D6D6-3F735775FA4F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DFC986F-D442-F028-E396-305109F626BE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0D6DB7D6-019D-3837-204D-7B5ECBB2C198}"/>
              </a:ext>
            </a:extLst>
          </p:cNvPr>
          <p:cNvGraphicFramePr>
            <a:graphicFrameLocks noGrp="1"/>
          </p:cNvGraphicFramePr>
          <p:nvPr/>
        </p:nvGraphicFramePr>
        <p:xfrm>
          <a:off x="1061092" y="2381944"/>
          <a:ext cx="196269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282013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CBA6E3E0-34AA-88E7-BB1B-E9661809F27E}"/>
              </a:ext>
            </a:extLst>
          </p:cNvPr>
          <p:cNvSpPr/>
          <p:nvPr/>
        </p:nvSpPr>
        <p:spPr>
          <a:xfrm>
            <a:off x="9741228" y="83165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44B1BB-55E4-03ED-2BCC-F225A9626A41}"/>
              </a:ext>
            </a:extLst>
          </p:cNvPr>
          <p:cNvSpPr/>
          <p:nvPr/>
        </p:nvSpPr>
        <p:spPr>
          <a:xfrm>
            <a:off x="8763000" y="1556796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7B2A507-F815-D44A-AF75-6950E4911EA2}"/>
              </a:ext>
            </a:extLst>
          </p:cNvPr>
          <p:cNvSpPr/>
          <p:nvPr/>
        </p:nvSpPr>
        <p:spPr>
          <a:xfrm>
            <a:off x="10677554" y="15698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D2BB48-DD20-6878-72B6-F947C58295EB}"/>
              </a:ext>
            </a:extLst>
          </p:cNvPr>
          <p:cNvSpPr/>
          <p:nvPr/>
        </p:nvSpPr>
        <p:spPr>
          <a:xfrm>
            <a:off x="8292725" y="2179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219D5AF-7008-E530-60A3-E8A234514F12}"/>
              </a:ext>
            </a:extLst>
          </p:cNvPr>
          <p:cNvSpPr/>
          <p:nvPr/>
        </p:nvSpPr>
        <p:spPr>
          <a:xfrm>
            <a:off x="10677554" y="224976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BCE3D50-59B3-D843-507B-82C2F65ED532}"/>
              </a:ext>
            </a:extLst>
          </p:cNvPr>
          <p:cNvSpPr/>
          <p:nvPr/>
        </p:nvSpPr>
        <p:spPr>
          <a:xfrm>
            <a:off x="11201400" y="29283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C8AC637-2A85-F2F4-A372-8BF27717BCF6}"/>
              </a:ext>
            </a:extLst>
          </p:cNvPr>
          <p:cNvSpPr/>
          <p:nvPr/>
        </p:nvSpPr>
        <p:spPr>
          <a:xfrm>
            <a:off x="8292726" y="2941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C0EBA60-27BC-CA3F-449B-786DB571FF08}"/>
              </a:ext>
            </a:extLst>
          </p:cNvPr>
          <p:cNvSpPr/>
          <p:nvPr/>
        </p:nvSpPr>
        <p:spPr>
          <a:xfrm>
            <a:off x="10157228" y="29394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35F5E91-3B75-1329-3DB3-E4208C4F2D8D}"/>
              </a:ext>
            </a:extLst>
          </p:cNvPr>
          <p:cNvSpPr/>
          <p:nvPr/>
        </p:nvSpPr>
        <p:spPr>
          <a:xfrm>
            <a:off x="11201400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B663212-A288-AC47-5749-073A1813C25E}"/>
              </a:ext>
            </a:extLst>
          </p:cNvPr>
          <p:cNvSpPr/>
          <p:nvPr/>
        </p:nvSpPr>
        <p:spPr>
          <a:xfrm>
            <a:off x="8292726" y="370347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8E338E-52A6-D4BA-CAF0-0A33DEE535F1}"/>
              </a:ext>
            </a:extLst>
          </p:cNvPr>
          <p:cNvSpPr/>
          <p:nvPr/>
        </p:nvSpPr>
        <p:spPr>
          <a:xfrm>
            <a:off x="11201400" y="4427696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77AF36F-CAF2-9CDA-8F8C-768040C5C5CB}"/>
              </a:ext>
            </a:extLst>
          </p:cNvPr>
          <p:cNvSpPr/>
          <p:nvPr/>
        </p:nvSpPr>
        <p:spPr>
          <a:xfrm>
            <a:off x="9309474" y="3690396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705EE51-ACB1-6E2F-E069-FBFF5B62E9E7}"/>
              </a:ext>
            </a:extLst>
          </p:cNvPr>
          <p:cNvSpPr/>
          <p:nvPr/>
        </p:nvSpPr>
        <p:spPr>
          <a:xfrm>
            <a:off x="11201400" y="5135721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53953-AC33-E0D5-B244-709ED0295F56}"/>
              </a:ext>
            </a:extLst>
          </p:cNvPr>
          <p:cNvSpPr/>
          <p:nvPr/>
        </p:nvSpPr>
        <p:spPr>
          <a:xfrm>
            <a:off x="11197880" y="582381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DF67A6-B02E-FF35-697B-AC007A82E2E2}"/>
              </a:ext>
            </a:extLst>
          </p:cNvPr>
          <p:cNvSpPr txBox="1"/>
          <p:nvPr/>
        </p:nvSpPr>
        <p:spPr>
          <a:xfrm>
            <a:off x="609599" y="4419600"/>
            <a:ext cx="53847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Một</a:t>
            </a:r>
            <a:r>
              <a:rPr lang="en-US" sz="2800" kern="0" dirty="0">
                <a:solidFill>
                  <a:srgbClr val="66FFFF"/>
                </a:solidFill>
              </a:rPr>
              <a:t> node </a:t>
            </a:r>
            <a:r>
              <a:rPr lang="en-US" sz="2800" kern="0" dirty="0" err="1">
                <a:solidFill>
                  <a:srgbClr val="66FFFF"/>
                </a:solidFill>
              </a:rPr>
              <a:t>tự</a:t>
            </a:r>
            <a:r>
              <a:rPr lang="en-US" sz="2800" kern="0" dirty="0">
                <a:solidFill>
                  <a:srgbClr val="66FFFF"/>
                </a:solidFill>
              </a:rPr>
              <a:t> do </a:t>
            </a:r>
            <a:r>
              <a:rPr lang="en-US" sz="2800" kern="0" dirty="0" err="1">
                <a:solidFill>
                  <a:srgbClr val="66FFFF"/>
                </a:solidFill>
              </a:rPr>
              <a:t>khi</a:t>
            </a:r>
            <a:r>
              <a:rPr lang="en-US" sz="2800" kern="0" dirty="0">
                <a:solidFill>
                  <a:srgbClr val="66FFFF"/>
                </a:solidFill>
              </a:rPr>
              <a:t>: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kern="0" dirty="0" err="1">
                <a:solidFill>
                  <a:srgbClr val="FFFFFF"/>
                </a:solidFill>
              </a:rPr>
              <a:t>Không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có</a:t>
            </a:r>
            <a:r>
              <a:rPr lang="en-US" sz="2800" kern="0" dirty="0">
                <a:solidFill>
                  <a:srgbClr val="FFFFFF"/>
                </a:solidFill>
              </a:rPr>
              <a:t> node con.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kern="0" dirty="0" err="1">
                <a:solidFill>
                  <a:srgbClr val="66FFFF"/>
                </a:solidFill>
              </a:rPr>
              <a:t>Không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chứa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thông</a:t>
            </a:r>
            <a:r>
              <a:rPr lang="en-US" sz="2800" kern="0" dirty="0">
                <a:solidFill>
                  <a:srgbClr val="66FFFF"/>
                </a:solidFill>
              </a:rPr>
              <a:t> tin </a:t>
            </a:r>
            <a:r>
              <a:rPr lang="en-US" sz="2800" kern="0" dirty="0" err="1">
                <a:solidFill>
                  <a:srgbClr val="66FFFF"/>
                </a:solidFill>
              </a:rPr>
              <a:t>của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phần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tử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nào</a:t>
            </a:r>
            <a:r>
              <a:rPr lang="en-US" sz="2800" kern="0" dirty="0">
                <a:solidFill>
                  <a:srgbClr val="66FFFF"/>
                </a:solidFill>
              </a:rPr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3957CD-0B37-9D6B-6BA5-7081270054B7}"/>
              </a:ext>
            </a:extLst>
          </p:cNvPr>
          <p:cNvSpPr txBox="1"/>
          <p:nvPr/>
        </p:nvSpPr>
        <p:spPr>
          <a:xfrm>
            <a:off x="609600" y="3467636"/>
            <a:ext cx="5384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Bước</a:t>
            </a:r>
            <a:r>
              <a:rPr lang="en-US" sz="2800" kern="0" dirty="0">
                <a:solidFill>
                  <a:srgbClr val="66FFFF"/>
                </a:solidFill>
              </a:rPr>
              <a:t> 2: </a:t>
            </a:r>
            <a:r>
              <a:rPr lang="en-US" sz="2800" kern="0" dirty="0">
                <a:solidFill>
                  <a:srgbClr val="FFFFFF"/>
                </a:solidFill>
              </a:rPr>
              <a:t>Theo </a:t>
            </a:r>
            <a:r>
              <a:rPr lang="en-US" sz="2800" kern="0" dirty="0" err="1">
                <a:solidFill>
                  <a:srgbClr val="FFFFFF"/>
                </a:solidFill>
              </a:rPr>
              <a:t>chiều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từ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dưới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lên</a:t>
            </a:r>
            <a:r>
              <a:rPr lang="en-US" sz="2800" kern="0" dirty="0">
                <a:solidFill>
                  <a:srgbClr val="FFFFFF"/>
                </a:solidFill>
              </a:rPr>
              <a:t>, </a:t>
            </a:r>
            <a:r>
              <a:rPr lang="en-US" sz="2800" kern="0" dirty="0" err="1">
                <a:solidFill>
                  <a:srgbClr val="FFFFFF"/>
                </a:solidFill>
              </a:rPr>
              <a:t>xoá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các</a:t>
            </a:r>
            <a:r>
              <a:rPr lang="en-US" sz="2800" kern="0" dirty="0">
                <a:solidFill>
                  <a:srgbClr val="FFFFFF"/>
                </a:solidFill>
              </a:rPr>
              <a:t> node </a:t>
            </a:r>
            <a:r>
              <a:rPr lang="en-US" sz="2800" kern="0" dirty="0" err="1">
                <a:solidFill>
                  <a:srgbClr val="FFFFFF"/>
                </a:solidFill>
              </a:rPr>
              <a:t>tự</a:t>
            </a:r>
            <a:r>
              <a:rPr lang="en-US" sz="2800" kern="0" dirty="0">
                <a:solidFill>
                  <a:srgbClr val="FFFFFF"/>
                </a:solidFill>
              </a:rPr>
              <a:t> do.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7607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998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Xoá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30CA7DC-BA0C-C165-44C2-C25878E267F1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270CAE-BCBA-10D0-AAC8-880CCB57503A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9DA462-05DA-EA04-59B1-C8994CF2D6D1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6F3C8-E738-DD14-8F7C-648955459222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chemeClr val="bg1"/>
                </a:solidFill>
              </a:rPr>
              <a:t>Xoá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từ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>
                <a:solidFill>
                  <a:srgbClr val="FF0000"/>
                </a:solidFill>
              </a:rPr>
              <a:t>“BIRD”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E5ABE2-350E-9056-F270-1CE41301EE0F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CC8D3-C075-7683-2854-0E91142C947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2B380E-E8BC-F894-88CF-CF7698F04370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ABC2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330893-EBA3-4408-FE29-B94570D95E56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D4D086-0F65-90D7-EFA9-EB6893C85551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400EC6-D92D-528E-69BC-2292672D28C2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901C48-302F-1F39-5D8C-5D53EFDC2208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C42FCF-A323-4047-F803-F7EE10148B84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59B00D-0A33-111F-498A-73ABB81DE82A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4DDF7-C934-158D-21F8-608ACDFE315C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4FE725-9658-61AB-CE5E-4A166D0531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A572E6-0EE8-9988-8C95-D73F639D3978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FB32CC-42E8-444D-EE2D-614D17F36B1C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07F153-10D2-20DD-158C-015D26663CF7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44EC8C-E6BD-5D2A-873F-E1484BD332F1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DCDC8D-961F-1CB9-F2F9-F4ACD197C639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BEDA52D-C685-F6BA-7342-D7DC0E5FD240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C69D63D-2E8C-C063-30E9-BCD8694CE9C1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50D0A-34E9-3F9A-641B-4E9BC7522786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6FFECD-0DBF-817E-27E5-FCD4AC461694}"/>
              </a:ext>
            </a:extLst>
          </p:cNvPr>
          <p:cNvCxnSpPr>
            <a:cxnSpLocks/>
            <a:stCxn id="24" idx="0"/>
            <a:endCxn id="11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939602-C0B8-FA65-F10A-75FD6ABB3E68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6F44BE-D3D5-6A2C-C8D0-56BA58B97D2A}"/>
              </a:ext>
            </a:extLst>
          </p:cNvPr>
          <p:cNvCxnSpPr>
            <a:cxnSpLocks/>
            <a:stCxn id="25" idx="0"/>
            <a:endCxn id="16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ECCB6CF8-FD75-F84C-746D-8BF5976800C7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40AF57-ABD6-1A9C-F888-39B465477DAB}"/>
              </a:ext>
            </a:extLst>
          </p:cNvPr>
          <p:cNvSpPr/>
          <p:nvPr/>
        </p:nvSpPr>
        <p:spPr>
          <a:xfrm>
            <a:off x="9309474" y="3696938"/>
            <a:ext cx="609600" cy="609600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7C4E08-CBED-A7EA-96E2-B012CF77FC30}"/>
              </a:ext>
            </a:extLst>
          </p:cNvPr>
          <p:cNvCxnSpPr>
            <a:cxnSpLocks/>
            <a:stCxn id="30" idx="0"/>
            <a:endCxn id="24" idx="4"/>
          </p:cNvCxnSpPr>
          <p:nvPr/>
        </p:nvCxnSpPr>
        <p:spPr>
          <a:xfrm flipV="1">
            <a:off x="9614274" y="3548647"/>
            <a:ext cx="0" cy="1482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303A119-4399-73B9-F249-B8E5526A0F04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AF8662-845E-9F20-D690-A604F5598F22}"/>
              </a:ext>
            </a:extLst>
          </p:cNvPr>
          <p:cNvCxnSpPr>
            <a:cxnSpLocks/>
            <a:stCxn id="25" idx="4"/>
            <a:endCxn id="32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D1DEF68-9A36-CAB5-6FDE-CC0241AFE009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CF1E72-9D46-E6B2-45DC-962132514DDE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23A275DD-2F13-16F8-D6D6-3F735775FA4F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DFC986F-D442-F028-E396-305109F626BE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0D6DB7D6-019D-3837-204D-7B5ECBB2C198}"/>
              </a:ext>
            </a:extLst>
          </p:cNvPr>
          <p:cNvGraphicFramePr>
            <a:graphicFrameLocks noGrp="1"/>
          </p:cNvGraphicFramePr>
          <p:nvPr/>
        </p:nvGraphicFramePr>
        <p:xfrm>
          <a:off x="1061092" y="2381944"/>
          <a:ext cx="196269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282013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A7DF67A6-B02E-FF35-697B-AC007A82E2E2}"/>
              </a:ext>
            </a:extLst>
          </p:cNvPr>
          <p:cNvSpPr txBox="1"/>
          <p:nvPr/>
        </p:nvSpPr>
        <p:spPr>
          <a:xfrm>
            <a:off x="609599" y="4419600"/>
            <a:ext cx="53847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Một</a:t>
            </a:r>
            <a:r>
              <a:rPr lang="en-US" sz="2800" kern="0" dirty="0">
                <a:solidFill>
                  <a:srgbClr val="66FFFF"/>
                </a:solidFill>
              </a:rPr>
              <a:t> node </a:t>
            </a:r>
            <a:r>
              <a:rPr lang="en-US" sz="2800" kern="0" dirty="0" err="1">
                <a:solidFill>
                  <a:srgbClr val="66FFFF"/>
                </a:solidFill>
              </a:rPr>
              <a:t>tự</a:t>
            </a:r>
            <a:r>
              <a:rPr lang="en-US" sz="2800" kern="0" dirty="0">
                <a:solidFill>
                  <a:srgbClr val="66FFFF"/>
                </a:solidFill>
              </a:rPr>
              <a:t> do </a:t>
            </a:r>
            <a:r>
              <a:rPr lang="en-US" sz="2800" kern="0" dirty="0" err="1">
                <a:solidFill>
                  <a:srgbClr val="66FFFF"/>
                </a:solidFill>
              </a:rPr>
              <a:t>khi</a:t>
            </a:r>
            <a:r>
              <a:rPr lang="en-US" sz="2800" kern="0" dirty="0">
                <a:solidFill>
                  <a:srgbClr val="66FFFF"/>
                </a:solidFill>
              </a:rPr>
              <a:t>: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kern="0" dirty="0" err="1">
                <a:solidFill>
                  <a:srgbClr val="FFFFFF"/>
                </a:solidFill>
              </a:rPr>
              <a:t>Không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có</a:t>
            </a:r>
            <a:r>
              <a:rPr lang="en-US" sz="2800" kern="0" dirty="0">
                <a:solidFill>
                  <a:srgbClr val="FFFFFF"/>
                </a:solidFill>
              </a:rPr>
              <a:t> node con.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kern="0" dirty="0" err="1">
                <a:solidFill>
                  <a:srgbClr val="66FFFF"/>
                </a:solidFill>
              </a:rPr>
              <a:t>Không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chứa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thông</a:t>
            </a:r>
            <a:r>
              <a:rPr lang="en-US" sz="2800" kern="0" dirty="0">
                <a:solidFill>
                  <a:srgbClr val="66FFFF"/>
                </a:solidFill>
              </a:rPr>
              <a:t> tin </a:t>
            </a:r>
            <a:r>
              <a:rPr lang="en-US" sz="2800" kern="0" dirty="0" err="1">
                <a:solidFill>
                  <a:srgbClr val="66FFFF"/>
                </a:solidFill>
              </a:rPr>
              <a:t>của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phần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tử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nào</a:t>
            </a:r>
            <a:r>
              <a:rPr lang="en-US" sz="2800" kern="0" dirty="0">
                <a:solidFill>
                  <a:srgbClr val="66FFFF"/>
                </a:solidFill>
              </a:rPr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3957CD-0B37-9D6B-6BA5-7081270054B7}"/>
              </a:ext>
            </a:extLst>
          </p:cNvPr>
          <p:cNvSpPr txBox="1"/>
          <p:nvPr/>
        </p:nvSpPr>
        <p:spPr>
          <a:xfrm>
            <a:off x="609600" y="3467636"/>
            <a:ext cx="5384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Bước</a:t>
            </a:r>
            <a:r>
              <a:rPr lang="en-US" sz="2800" kern="0" dirty="0">
                <a:solidFill>
                  <a:srgbClr val="66FFFF"/>
                </a:solidFill>
              </a:rPr>
              <a:t> 2: </a:t>
            </a:r>
            <a:r>
              <a:rPr lang="en-US" sz="2800" kern="0" dirty="0">
                <a:solidFill>
                  <a:srgbClr val="FFFFFF"/>
                </a:solidFill>
              </a:rPr>
              <a:t>Theo </a:t>
            </a:r>
            <a:r>
              <a:rPr lang="en-US" sz="2800" kern="0" dirty="0" err="1">
                <a:solidFill>
                  <a:srgbClr val="FFFFFF"/>
                </a:solidFill>
              </a:rPr>
              <a:t>chiều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từ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dưới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lên</a:t>
            </a:r>
            <a:r>
              <a:rPr lang="en-US" sz="2800" kern="0" dirty="0">
                <a:solidFill>
                  <a:srgbClr val="FFFFFF"/>
                </a:solidFill>
              </a:rPr>
              <a:t>, </a:t>
            </a:r>
            <a:r>
              <a:rPr lang="en-US" sz="2800" kern="0" dirty="0" err="1">
                <a:solidFill>
                  <a:srgbClr val="FFFFFF"/>
                </a:solidFill>
              </a:rPr>
              <a:t>xoá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các</a:t>
            </a:r>
            <a:r>
              <a:rPr lang="en-US" sz="2800" kern="0" dirty="0">
                <a:solidFill>
                  <a:srgbClr val="FFFFFF"/>
                </a:solidFill>
              </a:rPr>
              <a:t> node </a:t>
            </a:r>
            <a:r>
              <a:rPr lang="en-US" sz="2800" kern="0" dirty="0" err="1">
                <a:solidFill>
                  <a:srgbClr val="FFFFFF"/>
                </a:solidFill>
              </a:rPr>
              <a:t>tự</a:t>
            </a:r>
            <a:r>
              <a:rPr lang="en-US" sz="2800" kern="0" dirty="0">
                <a:solidFill>
                  <a:srgbClr val="FFFFFF"/>
                </a:solidFill>
              </a:rPr>
              <a:t> do.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7688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998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Xoá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30CA7DC-BA0C-C165-44C2-C25878E267F1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270CAE-BCBA-10D0-AAC8-880CCB57503A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9DA462-05DA-EA04-59B1-C8994CF2D6D1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6F3C8-E738-DD14-8F7C-648955459222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chemeClr val="bg1"/>
                </a:solidFill>
              </a:rPr>
              <a:t>Xoá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từ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>
                <a:solidFill>
                  <a:srgbClr val="FF0000"/>
                </a:solidFill>
              </a:rPr>
              <a:t>“BIRD”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E5ABE2-350E-9056-F270-1CE41301EE0F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CC8D3-C075-7683-2854-0E91142C947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2B380E-E8BC-F894-88CF-CF7698F04370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ABC2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330893-EBA3-4408-FE29-B94570D95E56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D4D086-0F65-90D7-EFA9-EB6893C85551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400EC6-D92D-528E-69BC-2292672D28C2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901C48-302F-1F39-5D8C-5D53EFDC2208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C42FCF-A323-4047-F803-F7EE10148B84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59B00D-0A33-111F-498A-73ABB81DE82A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4DDF7-C934-158D-21F8-608ACDFE315C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4FE725-9658-61AB-CE5E-4A166D0531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A572E6-0EE8-9988-8C95-D73F639D3978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FB32CC-42E8-444D-EE2D-614D17F36B1C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07F153-10D2-20DD-158C-015D26663CF7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44EC8C-E6BD-5D2A-873F-E1484BD332F1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DCDC8D-961F-1CB9-F2F9-F4ACD197C639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BEDA52D-C685-F6BA-7342-D7DC0E5FD240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C69D63D-2E8C-C063-30E9-BCD8694CE9C1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50D0A-34E9-3F9A-641B-4E9BC7522786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6FFECD-0DBF-817E-27E5-FCD4AC461694}"/>
              </a:ext>
            </a:extLst>
          </p:cNvPr>
          <p:cNvCxnSpPr>
            <a:cxnSpLocks/>
            <a:stCxn id="24" idx="0"/>
            <a:endCxn id="11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939602-C0B8-FA65-F10A-75FD6ABB3E68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6F44BE-D3D5-6A2C-C8D0-56BA58B97D2A}"/>
              </a:ext>
            </a:extLst>
          </p:cNvPr>
          <p:cNvCxnSpPr>
            <a:cxnSpLocks/>
            <a:stCxn id="25" idx="0"/>
            <a:endCxn id="16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ECCB6CF8-FD75-F84C-746D-8BF5976800C7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03A119-4399-73B9-F249-B8E5526A0F04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AF8662-845E-9F20-D690-A604F5598F22}"/>
              </a:ext>
            </a:extLst>
          </p:cNvPr>
          <p:cNvCxnSpPr>
            <a:cxnSpLocks/>
            <a:stCxn id="25" idx="4"/>
            <a:endCxn id="32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D1DEF68-9A36-CAB5-6FDE-CC0241AFE009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CF1E72-9D46-E6B2-45DC-962132514DDE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DFC986F-D442-F028-E396-305109F626BE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0D6DB7D6-019D-3837-204D-7B5ECBB2C198}"/>
              </a:ext>
            </a:extLst>
          </p:cNvPr>
          <p:cNvGraphicFramePr>
            <a:graphicFrameLocks noGrp="1"/>
          </p:cNvGraphicFramePr>
          <p:nvPr/>
        </p:nvGraphicFramePr>
        <p:xfrm>
          <a:off x="1061092" y="2381944"/>
          <a:ext cx="196269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282013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A7DF67A6-B02E-FF35-697B-AC007A82E2E2}"/>
              </a:ext>
            </a:extLst>
          </p:cNvPr>
          <p:cNvSpPr txBox="1"/>
          <p:nvPr/>
        </p:nvSpPr>
        <p:spPr>
          <a:xfrm>
            <a:off x="609599" y="4419600"/>
            <a:ext cx="53847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Một</a:t>
            </a:r>
            <a:r>
              <a:rPr lang="en-US" sz="2800" kern="0" dirty="0">
                <a:solidFill>
                  <a:srgbClr val="66FFFF"/>
                </a:solidFill>
              </a:rPr>
              <a:t> node </a:t>
            </a:r>
            <a:r>
              <a:rPr lang="en-US" sz="2800" kern="0" dirty="0" err="1">
                <a:solidFill>
                  <a:srgbClr val="66FFFF"/>
                </a:solidFill>
              </a:rPr>
              <a:t>tự</a:t>
            </a:r>
            <a:r>
              <a:rPr lang="en-US" sz="2800" kern="0" dirty="0">
                <a:solidFill>
                  <a:srgbClr val="66FFFF"/>
                </a:solidFill>
              </a:rPr>
              <a:t> do </a:t>
            </a:r>
            <a:r>
              <a:rPr lang="en-US" sz="2800" kern="0" dirty="0" err="1">
                <a:solidFill>
                  <a:srgbClr val="66FFFF"/>
                </a:solidFill>
              </a:rPr>
              <a:t>khi</a:t>
            </a:r>
            <a:r>
              <a:rPr lang="en-US" sz="2800" kern="0" dirty="0">
                <a:solidFill>
                  <a:srgbClr val="66FFFF"/>
                </a:solidFill>
              </a:rPr>
              <a:t>: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kern="0" dirty="0" err="1">
                <a:solidFill>
                  <a:srgbClr val="FFFFFF"/>
                </a:solidFill>
              </a:rPr>
              <a:t>Không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có</a:t>
            </a:r>
            <a:r>
              <a:rPr lang="en-US" sz="2800" kern="0" dirty="0">
                <a:solidFill>
                  <a:srgbClr val="FFFFFF"/>
                </a:solidFill>
              </a:rPr>
              <a:t> node con.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kern="0" dirty="0" err="1">
                <a:solidFill>
                  <a:srgbClr val="66FFFF"/>
                </a:solidFill>
              </a:rPr>
              <a:t>Không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chứa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thông</a:t>
            </a:r>
            <a:r>
              <a:rPr lang="en-US" sz="2800" kern="0" dirty="0">
                <a:solidFill>
                  <a:srgbClr val="66FFFF"/>
                </a:solidFill>
              </a:rPr>
              <a:t> tin </a:t>
            </a:r>
            <a:r>
              <a:rPr lang="en-US" sz="2800" kern="0" dirty="0" err="1">
                <a:solidFill>
                  <a:srgbClr val="66FFFF"/>
                </a:solidFill>
              </a:rPr>
              <a:t>của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phần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tử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nào</a:t>
            </a:r>
            <a:r>
              <a:rPr lang="en-US" sz="2800" kern="0" dirty="0">
                <a:solidFill>
                  <a:srgbClr val="66FFFF"/>
                </a:solidFill>
              </a:rPr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3957CD-0B37-9D6B-6BA5-7081270054B7}"/>
              </a:ext>
            </a:extLst>
          </p:cNvPr>
          <p:cNvSpPr txBox="1"/>
          <p:nvPr/>
        </p:nvSpPr>
        <p:spPr>
          <a:xfrm>
            <a:off x="609600" y="3467636"/>
            <a:ext cx="5384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Bước</a:t>
            </a:r>
            <a:r>
              <a:rPr lang="en-US" sz="2800" kern="0" dirty="0">
                <a:solidFill>
                  <a:srgbClr val="66FFFF"/>
                </a:solidFill>
              </a:rPr>
              <a:t> 2: </a:t>
            </a:r>
            <a:r>
              <a:rPr lang="en-US" sz="2800" kern="0" dirty="0">
                <a:solidFill>
                  <a:srgbClr val="FFFFFF"/>
                </a:solidFill>
              </a:rPr>
              <a:t>Theo </a:t>
            </a:r>
            <a:r>
              <a:rPr lang="en-US" sz="2800" kern="0" dirty="0" err="1">
                <a:solidFill>
                  <a:srgbClr val="FFFFFF"/>
                </a:solidFill>
              </a:rPr>
              <a:t>chiều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từ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dưới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lên</a:t>
            </a:r>
            <a:r>
              <a:rPr lang="en-US" sz="2800" kern="0" dirty="0">
                <a:solidFill>
                  <a:srgbClr val="FFFFFF"/>
                </a:solidFill>
              </a:rPr>
              <a:t>, </a:t>
            </a:r>
            <a:r>
              <a:rPr lang="en-US" sz="2800" kern="0" dirty="0" err="1">
                <a:solidFill>
                  <a:srgbClr val="FFFFFF"/>
                </a:solidFill>
              </a:rPr>
              <a:t>xoá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các</a:t>
            </a:r>
            <a:r>
              <a:rPr lang="en-US" sz="2800" kern="0" dirty="0">
                <a:solidFill>
                  <a:srgbClr val="FFFFFF"/>
                </a:solidFill>
              </a:rPr>
              <a:t> node </a:t>
            </a:r>
            <a:r>
              <a:rPr lang="en-US" sz="2800" kern="0" dirty="0" err="1">
                <a:solidFill>
                  <a:srgbClr val="FFFFFF"/>
                </a:solidFill>
              </a:rPr>
              <a:t>tự</a:t>
            </a:r>
            <a:r>
              <a:rPr lang="en-US" sz="2800" kern="0" dirty="0">
                <a:solidFill>
                  <a:srgbClr val="FFFFFF"/>
                </a:solidFill>
              </a:rPr>
              <a:t> do. </a:t>
            </a:r>
          </a:p>
          <a:p>
            <a:endParaRPr lang="en-US" sz="2800" dirty="0"/>
          </a:p>
        </p:txBody>
      </p:sp>
      <p:sp>
        <p:nvSpPr>
          <p:cNvPr id="40" name="Content Placeholder 5">
            <a:extLst>
              <a:ext uri="{FF2B5EF4-FFF2-40B4-BE49-F238E27FC236}">
                <a16:creationId xmlns:a16="http://schemas.microsoft.com/office/drawing/2014/main" id="{22998206-2160-2015-62EC-8C7BF8D1897C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</p:spTree>
    <p:extLst>
      <p:ext uri="{BB962C8B-B14F-4D97-AF65-F5344CB8AC3E}">
        <p14:creationId xmlns:p14="http://schemas.microsoft.com/office/powerpoint/2010/main" val="26376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998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Xoá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30CA7DC-BA0C-C165-44C2-C25878E267F1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270CAE-BCBA-10D0-AAC8-880CCB57503A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9DA462-05DA-EA04-59B1-C8994CF2D6D1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6F3C8-E738-DD14-8F7C-648955459222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chemeClr val="bg1"/>
                </a:solidFill>
              </a:rPr>
              <a:t>Xoá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từ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>
                <a:solidFill>
                  <a:srgbClr val="FF0000"/>
                </a:solidFill>
              </a:rPr>
              <a:t>“BIRD”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E5ABE2-350E-9056-F270-1CE41301EE0F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CC8D3-C075-7683-2854-0E91142C947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2B380E-E8BC-F894-88CF-CF7698F04370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ABC2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330893-EBA3-4408-FE29-B94570D95E56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D4D086-0F65-90D7-EFA9-EB6893C85551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400EC6-D92D-528E-69BC-2292672D28C2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901C48-302F-1F39-5D8C-5D53EFDC2208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C42FCF-A323-4047-F803-F7EE10148B84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59B00D-0A33-111F-498A-73ABB81DE82A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4DDF7-C934-158D-21F8-608ACDFE315C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4FE725-9658-61AB-CE5E-4A166D0531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A572E6-0EE8-9988-8C95-D73F639D3978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FB32CC-42E8-444D-EE2D-614D17F36B1C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07F153-10D2-20DD-158C-015D26663CF7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44EC8C-E6BD-5D2A-873F-E1484BD332F1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DCDC8D-961F-1CB9-F2F9-F4ACD197C639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BEDA52D-C685-F6BA-7342-D7DC0E5FD240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C69D63D-2E8C-C063-30E9-BCD8694CE9C1}"/>
              </a:ext>
            </a:extLst>
          </p:cNvPr>
          <p:cNvSpPr/>
          <p:nvPr/>
        </p:nvSpPr>
        <p:spPr>
          <a:xfrm>
            <a:off x="9309474" y="2939047"/>
            <a:ext cx="609600" cy="609600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50D0A-34E9-3F9A-641B-4E9BC7522786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6FFECD-0DBF-817E-27E5-FCD4AC461694}"/>
              </a:ext>
            </a:extLst>
          </p:cNvPr>
          <p:cNvCxnSpPr>
            <a:cxnSpLocks/>
            <a:stCxn id="24" idx="0"/>
            <a:endCxn id="11" idx="4"/>
          </p:cNvCxnSpPr>
          <p:nvPr/>
        </p:nvCxnSpPr>
        <p:spPr>
          <a:xfrm flipH="1" flipV="1">
            <a:off x="9605006" y="2787203"/>
            <a:ext cx="9268" cy="151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939602-C0B8-FA65-F10A-75FD6ABB3E68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6F44BE-D3D5-6A2C-C8D0-56BA58B97D2A}"/>
              </a:ext>
            </a:extLst>
          </p:cNvPr>
          <p:cNvCxnSpPr>
            <a:cxnSpLocks/>
            <a:stCxn id="25" idx="0"/>
            <a:endCxn id="16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ECCB6CF8-FD75-F84C-746D-8BF5976800C7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03A119-4399-73B9-F249-B8E5526A0F04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AF8662-845E-9F20-D690-A604F5598F22}"/>
              </a:ext>
            </a:extLst>
          </p:cNvPr>
          <p:cNvCxnSpPr>
            <a:cxnSpLocks/>
            <a:stCxn id="25" idx="4"/>
            <a:endCxn id="32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D1DEF68-9A36-CAB5-6FDE-CC0241AFE009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CF1E72-9D46-E6B2-45DC-962132514DDE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DFC986F-D442-F028-E396-305109F626BE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0D6DB7D6-019D-3837-204D-7B5ECBB2C198}"/>
              </a:ext>
            </a:extLst>
          </p:cNvPr>
          <p:cNvGraphicFramePr>
            <a:graphicFrameLocks noGrp="1"/>
          </p:cNvGraphicFramePr>
          <p:nvPr/>
        </p:nvGraphicFramePr>
        <p:xfrm>
          <a:off x="1061092" y="2381944"/>
          <a:ext cx="196269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282013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A7DF67A6-B02E-FF35-697B-AC007A82E2E2}"/>
              </a:ext>
            </a:extLst>
          </p:cNvPr>
          <p:cNvSpPr txBox="1"/>
          <p:nvPr/>
        </p:nvSpPr>
        <p:spPr>
          <a:xfrm>
            <a:off x="609599" y="4419600"/>
            <a:ext cx="53847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Một</a:t>
            </a:r>
            <a:r>
              <a:rPr lang="en-US" sz="2800" kern="0" dirty="0">
                <a:solidFill>
                  <a:srgbClr val="66FFFF"/>
                </a:solidFill>
              </a:rPr>
              <a:t> node </a:t>
            </a:r>
            <a:r>
              <a:rPr lang="en-US" sz="2800" kern="0" dirty="0" err="1">
                <a:solidFill>
                  <a:srgbClr val="66FFFF"/>
                </a:solidFill>
              </a:rPr>
              <a:t>tự</a:t>
            </a:r>
            <a:r>
              <a:rPr lang="en-US" sz="2800" kern="0" dirty="0">
                <a:solidFill>
                  <a:srgbClr val="66FFFF"/>
                </a:solidFill>
              </a:rPr>
              <a:t> do </a:t>
            </a:r>
            <a:r>
              <a:rPr lang="en-US" sz="2800" kern="0" dirty="0" err="1">
                <a:solidFill>
                  <a:srgbClr val="66FFFF"/>
                </a:solidFill>
              </a:rPr>
              <a:t>khi</a:t>
            </a:r>
            <a:r>
              <a:rPr lang="en-US" sz="2800" kern="0" dirty="0">
                <a:solidFill>
                  <a:srgbClr val="66FFFF"/>
                </a:solidFill>
              </a:rPr>
              <a:t>: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kern="0" dirty="0" err="1">
                <a:solidFill>
                  <a:srgbClr val="FFFFFF"/>
                </a:solidFill>
              </a:rPr>
              <a:t>Không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có</a:t>
            </a:r>
            <a:r>
              <a:rPr lang="en-US" sz="2800" kern="0" dirty="0">
                <a:solidFill>
                  <a:srgbClr val="FFFFFF"/>
                </a:solidFill>
              </a:rPr>
              <a:t> node con.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kern="0" dirty="0" err="1">
                <a:solidFill>
                  <a:srgbClr val="66FFFF"/>
                </a:solidFill>
              </a:rPr>
              <a:t>Không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chứa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thông</a:t>
            </a:r>
            <a:r>
              <a:rPr lang="en-US" sz="2800" kern="0" dirty="0">
                <a:solidFill>
                  <a:srgbClr val="66FFFF"/>
                </a:solidFill>
              </a:rPr>
              <a:t> tin </a:t>
            </a:r>
            <a:r>
              <a:rPr lang="en-US" sz="2800" kern="0" dirty="0" err="1">
                <a:solidFill>
                  <a:srgbClr val="66FFFF"/>
                </a:solidFill>
              </a:rPr>
              <a:t>của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phần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tử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nào</a:t>
            </a:r>
            <a:r>
              <a:rPr lang="en-US" sz="2800" kern="0" dirty="0">
                <a:solidFill>
                  <a:srgbClr val="66FFFF"/>
                </a:solidFill>
              </a:rPr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3957CD-0B37-9D6B-6BA5-7081270054B7}"/>
              </a:ext>
            </a:extLst>
          </p:cNvPr>
          <p:cNvSpPr txBox="1"/>
          <p:nvPr/>
        </p:nvSpPr>
        <p:spPr>
          <a:xfrm>
            <a:off x="609600" y="3467636"/>
            <a:ext cx="5384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Bước</a:t>
            </a:r>
            <a:r>
              <a:rPr lang="en-US" sz="2800" kern="0" dirty="0">
                <a:solidFill>
                  <a:srgbClr val="66FFFF"/>
                </a:solidFill>
              </a:rPr>
              <a:t> 2: </a:t>
            </a:r>
            <a:r>
              <a:rPr lang="en-US" sz="2800" kern="0" dirty="0">
                <a:solidFill>
                  <a:srgbClr val="FFFFFF"/>
                </a:solidFill>
              </a:rPr>
              <a:t>Theo </a:t>
            </a:r>
            <a:r>
              <a:rPr lang="en-US" sz="2800" kern="0" dirty="0" err="1">
                <a:solidFill>
                  <a:srgbClr val="FFFFFF"/>
                </a:solidFill>
              </a:rPr>
              <a:t>chiều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từ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dưới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lên</a:t>
            </a:r>
            <a:r>
              <a:rPr lang="en-US" sz="2800" kern="0" dirty="0">
                <a:solidFill>
                  <a:srgbClr val="FFFFFF"/>
                </a:solidFill>
              </a:rPr>
              <a:t>, </a:t>
            </a:r>
            <a:r>
              <a:rPr lang="en-US" sz="2800" kern="0" dirty="0" err="1">
                <a:solidFill>
                  <a:srgbClr val="FFFFFF"/>
                </a:solidFill>
              </a:rPr>
              <a:t>xoá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các</a:t>
            </a:r>
            <a:r>
              <a:rPr lang="en-US" sz="2800" kern="0" dirty="0">
                <a:solidFill>
                  <a:srgbClr val="FFFFFF"/>
                </a:solidFill>
              </a:rPr>
              <a:t> node </a:t>
            </a:r>
            <a:r>
              <a:rPr lang="en-US" sz="2800" kern="0" dirty="0" err="1">
                <a:solidFill>
                  <a:srgbClr val="FFFFFF"/>
                </a:solidFill>
              </a:rPr>
              <a:t>tự</a:t>
            </a:r>
            <a:r>
              <a:rPr lang="en-US" sz="2800" kern="0" dirty="0">
                <a:solidFill>
                  <a:srgbClr val="FFFFFF"/>
                </a:solidFill>
              </a:rPr>
              <a:t> do. </a:t>
            </a:r>
          </a:p>
          <a:p>
            <a:endParaRPr lang="en-US" sz="2800" dirty="0"/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DE5A8A02-EFE6-6EC7-62E5-A30E75EB7673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</p:spTree>
    <p:extLst>
      <p:ext uri="{BB962C8B-B14F-4D97-AF65-F5344CB8AC3E}">
        <p14:creationId xmlns:p14="http://schemas.microsoft.com/office/powerpoint/2010/main" val="555685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998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Xoá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30CA7DC-BA0C-C165-44C2-C25878E267F1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270CAE-BCBA-10D0-AAC8-880CCB57503A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9DA462-05DA-EA04-59B1-C8994CF2D6D1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6F3C8-E738-DD14-8F7C-648955459222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chemeClr val="bg1"/>
                </a:solidFill>
              </a:rPr>
              <a:t>Xoá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từ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>
                <a:solidFill>
                  <a:srgbClr val="FF0000"/>
                </a:solidFill>
              </a:rPr>
              <a:t>“BIRD”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E5ABE2-350E-9056-F270-1CE41301EE0F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CC8D3-C075-7683-2854-0E91142C947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2B380E-E8BC-F894-88CF-CF7698F04370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ABC2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330893-EBA3-4408-FE29-B94570D95E56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D4D086-0F65-90D7-EFA9-EB6893C85551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400EC6-D92D-528E-69BC-2292672D28C2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901C48-302F-1F39-5D8C-5D53EFDC2208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C42FCF-A323-4047-F803-F7EE10148B84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59B00D-0A33-111F-498A-73ABB81DE82A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4DDF7-C934-158D-21F8-608ACDFE315C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4FE725-9658-61AB-CE5E-4A166D0531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A572E6-0EE8-9988-8C95-D73F639D3978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FB32CC-42E8-444D-EE2D-614D17F36B1C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07F153-10D2-20DD-158C-015D26663CF7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44EC8C-E6BD-5D2A-873F-E1484BD332F1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DCDC8D-961F-1CB9-F2F9-F4ACD197C639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BEDA52D-C685-F6BA-7342-D7DC0E5FD240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50D0A-34E9-3F9A-641B-4E9BC7522786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939602-C0B8-FA65-F10A-75FD6ABB3E68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6F44BE-D3D5-6A2C-C8D0-56BA58B97D2A}"/>
              </a:ext>
            </a:extLst>
          </p:cNvPr>
          <p:cNvCxnSpPr>
            <a:cxnSpLocks/>
            <a:stCxn id="25" idx="0"/>
            <a:endCxn id="16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ECCB6CF8-FD75-F84C-746D-8BF5976800C7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03A119-4399-73B9-F249-B8E5526A0F04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AF8662-845E-9F20-D690-A604F5598F22}"/>
              </a:ext>
            </a:extLst>
          </p:cNvPr>
          <p:cNvCxnSpPr>
            <a:cxnSpLocks/>
            <a:stCxn id="25" idx="4"/>
            <a:endCxn id="32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D1DEF68-9A36-CAB5-6FDE-CC0241AFE009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CF1E72-9D46-E6B2-45DC-962132514DDE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DFC986F-D442-F028-E396-305109F626BE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0D6DB7D6-019D-3837-204D-7B5ECBB2C198}"/>
              </a:ext>
            </a:extLst>
          </p:cNvPr>
          <p:cNvGraphicFramePr>
            <a:graphicFrameLocks noGrp="1"/>
          </p:cNvGraphicFramePr>
          <p:nvPr/>
        </p:nvGraphicFramePr>
        <p:xfrm>
          <a:off x="1061092" y="2381944"/>
          <a:ext cx="196269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282013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A7DF67A6-B02E-FF35-697B-AC007A82E2E2}"/>
              </a:ext>
            </a:extLst>
          </p:cNvPr>
          <p:cNvSpPr txBox="1"/>
          <p:nvPr/>
        </p:nvSpPr>
        <p:spPr>
          <a:xfrm>
            <a:off x="609599" y="4419600"/>
            <a:ext cx="53847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Một</a:t>
            </a:r>
            <a:r>
              <a:rPr lang="en-US" sz="2800" kern="0" dirty="0">
                <a:solidFill>
                  <a:srgbClr val="66FFFF"/>
                </a:solidFill>
              </a:rPr>
              <a:t> node </a:t>
            </a:r>
            <a:r>
              <a:rPr lang="en-US" sz="2800" kern="0" dirty="0" err="1">
                <a:solidFill>
                  <a:srgbClr val="66FFFF"/>
                </a:solidFill>
              </a:rPr>
              <a:t>tự</a:t>
            </a:r>
            <a:r>
              <a:rPr lang="en-US" sz="2800" kern="0" dirty="0">
                <a:solidFill>
                  <a:srgbClr val="66FFFF"/>
                </a:solidFill>
              </a:rPr>
              <a:t> do </a:t>
            </a:r>
            <a:r>
              <a:rPr lang="en-US" sz="2800" kern="0" dirty="0" err="1">
                <a:solidFill>
                  <a:srgbClr val="66FFFF"/>
                </a:solidFill>
              </a:rPr>
              <a:t>khi</a:t>
            </a:r>
            <a:r>
              <a:rPr lang="en-US" sz="2800" kern="0" dirty="0">
                <a:solidFill>
                  <a:srgbClr val="66FFFF"/>
                </a:solidFill>
              </a:rPr>
              <a:t>: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kern="0" dirty="0" err="1">
                <a:solidFill>
                  <a:srgbClr val="FFFFFF"/>
                </a:solidFill>
              </a:rPr>
              <a:t>Không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có</a:t>
            </a:r>
            <a:r>
              <a:rPr lang="en-US" sz="2800" kern="0" dirty="0">
                <a:solidFill>
                  <a:srgbClr val="FFFFFF"/>
                </a:solidFill>
              </a:rPr>
              <a:t> node con.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kern="0" dirty="0" err="1">
                <a:solidFill>
                  <a:srgbClr val="66FFFF"/>
                </a:solidFill>
              </a:rPr>
              <a:t>Không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chứa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thông</a:t>
            </a:r>
            <a:r>
              <a:rPr lang="en-US" sz="2800" kern="0" dirty="0">
                <a:solidFill>
                  <a:srgbClr val="66FFFF"/>
                </a:solidFill>
              </a:rPr>
              <a:t> tin </a:t>
            </a:r>
            <a:r>
              <a:rPr lang="en-US" sz="2800" kern="0" dirty="0" err="1">
                <a:solidFill>
                  <a:srgbClr val="66FFFF"/>
                </a:solidFill>
              </a:rPr>
              <a:t>của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phần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tử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nào</a:t>
            </a:r>
            <a:r>
              <a:rPr lang="en-US" sz="2800" kern="0" dirty="0">
                <a:solidFill>
                  <a:srgbClr val="66FFFF"/>
                </a:solidFill>
              </a:rPr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3957CD-0B37-9D6B-6BA5-7081270054B7}"/>
              </a:ext>
            </a:extLst>
          </p:cNvPr>
          <p:cNvSpPr txBox="1"/>
          <p:nvPr/>
        </p:nvSpPr>
        <p:spPr>
          <a:xfrm>
            <a:off x="609600" y="3467636"/>
            <a:ext cx="5384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Bước</a:t>
            </a:r>
            <a:r>
              <a:rPr lang="en-US" sz="2800" kern="0" dirty="0">
                <a:solidFill>
                  <a:srgbClr val="66FFFF"/>
                </a:solidFill>
              </a:rPr>
              <a:t> 2: </a:t>
            </a:r>
            <a:r>
              <a:rPr lang="en-US" sz="2800" kern="0" dirty="0">
                <a:solidFill>
                  <a:srgbClr val="FFFFFF"/>
                </a:solidFill>
              </a:rPr>
              <a:t>Theo </a:t>
            </a:r>
            <a:r>
              <a:rPr lang="en-US" sz="2800" kern="0" dirty="0" err="1">
                <a:solidFill>
                  <a:srgbClr val="FFFFFF"/>
                </a:solidFill>
              </a:rPr>
              <a:t>chiều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từ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dưới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lên</a:t>
            </a:r>
            <a:r>
              <a:rPr lang="en-US" sz="2800" kern="0" dirty="0">
                <a:solidFill>
                  <a:srgbClr val="FFFFFF"/>
                </a:solidFill>
              </a:rPr>
              <a:t>, </a:t>
            </a:r>
            <a:r>
              <a:rPr lang="en-US" sz="2800" kern="0" dirty="0" err="1">
                <a:solidFill>
                  <a:srgbClr val="FFFFFF"/>
                </a:solidFill>
              </a:rPr>
              <a:t>xoá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các</a:t>
            </a:r>
            <a:r>
              <a:rPr lang="en-US" sz="2800" kern="0" dirty="0">
                <a:solidFill>
                  <a:srgbClr val="FFFFFF"/>
                </a:solidFill>
              </a:rPr>
              <a:t> node </a:t>
            </a:r>
            <a:r>
              <a:rPr lang="en-US" sz="2800" kern="0" dirty="0" err="1">
                <a:solidFill>
                  <a:srgbClr val="FFFFFF"/>
                </a:solidFill>
              </a:rPr>
              <a:t>tự</a:t>
            </a:r>
            <a:r>
              <a:rPr lang="en-US" sz="2800" kern="0" dirty="0">
                <a:solidFill>
                  <a:srgbClr val="FFFFFF"/>
                </a:solidFill>
              </a:rPr>
              <a:t> do. </a:t>
            </a:r>
          </a:p>
          <a:p>
            <a:endParaRPr lang="en-US" sz="2800" dirty="0"/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F420C09B-22B9-975F-34E6-86008505CDF0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</p:spTree>
    <p:extLst>
      <p:ext uri="{BB962C8B-B14F-4D97-AF65-F5344CB8AC3E}">
        <p14:creationId xmlns:p14="http://schemas.microsoft.com/office/powerpoint/2010/main" val="1435975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998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Xoá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30CA7DC-BA0C-C165-44C2-C25878E267F1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270CAE-BCBA-10D0-AAC8-880CCB57503A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9DA462-05DA-EA04-59B1-C8994CF2D6D1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220200" y="2083664"/>
            <a:ext cx="384806" cy="939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6F3C8-E738-DD14-8F7C-648955459222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chemeClr val="bg1"/>
                </a:solidFill>
              </a:rPr>
              <a:t>Xoá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từ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>
                <a:solidFill>
                  <a:srgbClr val="FF0000"/>
                </a:solidFill>
              </a:rPr>
              <a:t>“BIRD”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E5ABE2-350E-9056-F270-1CE41301EE0F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CC8D3-C075-7683-2854-0E91142C947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2B380E-E8BC-F894-88CF-CF7698F04370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ABC2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330893-EBA3-4408-FE29-B94570D95E56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D4D086-0F65-90D7-EFA9-EB6893C85551}"/>
              </a:ext>
            </a:extLst>
          </p:cNvPr>
          <p:cNvSpPr/>
          <p:nvPr/>
        </p:nvSpPr>
        <p:spPr>
          <a:xfrm>
            <a:off x="9300206" y="2177603"/>
            <a:ext cx="609600" cy="609600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400EC6-D92D-528E-69BC-2292672D28C2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901C48-302F-1F39-5D8C-5D53EFDC2208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C42FCF-A323-4047-F803-F7EE10148B84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59B00D-0A33-111F-498A-73ABB81DE82A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4DDF7-C934-158D-21F8-608ACDFE315C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4FE725-9658-61AB-CE5E-4A166D0531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A572E6-0EE8-9988-8C95-D73F639D3978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FB32CC-42E8-444D-EE2D-614D17F36B1C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07F153-10D2-20DD-158C-015D26663CF7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44EC8C-E6BD-5D2A-873F-E1484BD332F1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DCDC8D-961F-1CB9-F2F9-F4ACD197C639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BEDA52D-C685-F6BA-7342-D7DC0E5FD240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50D0A-34E9-3F9A-641B-4E9BC7522786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939602-C0B8-FA65-F10A-75FD6ABB3E68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6F44BE-D3D5-6A2C-C8D0-56BA58B97D2A}"/>
              </a:ext>
            </a:extLst>
          </p:cNvPr>
          <p:cNvCxnSpPr>
            <a:cxnSpLocks/>
            <a:stCxn id="25" idx="0"/>
            <a:endCxn id="16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ECCB6CF8-FD75-F84C-746D-8BF5976800C7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03A119-4399-73B9-F249-B8E5526A0F04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AF8662-845E-9F20-D690-A604F5598F22}"/>
              </a:ext>
            </a:extLst>
          </p:cNvPr>
          <p:cNvCxnSpPr>
            <a:cxnSpLocks/>
            <a:stCxn id="25" idx="4"/>
            <a:endCxn id="32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D1DEF68-9A36-CAB5-6FDE-CC0241AFE009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CF1E72-9D46-E6B2-45DC-962132514DDE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DFC986F-D442-F028-E396-305109F626BE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0D6DB7D6-019D-3837-204D-7B5ECBB2C198}"/>
              </a:ext>
            </a:extLst>
          </p:cNvPr>
          <p:cNvGraphicFramePr>
            <a:graphicFrameLocks noGrp="1"/>
          </p:cNvGraphicFramePr>
          <p:nvPr/>
        </p:nvGraphicFramePr>
        <p:xfrm>
          <a:off x="1061092" y="2381944"/>
          <a:ext cx="196269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282013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A7DF67A6-B02E-FF35-697B-AC007A82E2E2}"/>
              </a:ext>
            </a:extLst>
          </p:cNvPr>
          <p:cNvSpPr txBox="1"/>
          <p:nvPr/>
        </p:nvSpPr>
        <p:spPr>
          <a:xfrm>
            <a:off x="609599" y="4419600"/>
            <a:ext cx="53847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Một</a:t>
            </a:r>
            <a:r>
              <a:rPr lang="en-US" sz="2800" kern="0" dirty="0">
                <a:solidFill>
                  <a:srgbClr val="66FFFF"/>
                </a:solidFill>
              </a:rPr>
              <a:t> node </a:t>
            </a:r>
            <a:r>
              <a:rPr lang="en-US" sz="2800" kern="0" dirty="0" err="1">
                <a:solidFill>
                  <a:srgbClr val="66FFFF"/>
                </a:solidFill>
              </a:rPr>
              <a:t>tự</a:t>
            </a:r>
            <a:r>
              <a:rPr lang="en-US" sz="2800" kern="0" dirty="0">
                <a:solidFill>
                  <a:srgbClr val="66FFFF"/>
                </a:solidFill>
              </a:rPr>
              <a:t> do </a:t>
            </a:r>
            <a:r>
              <a:rPr lang="en-US" sz="2800" kern="0" dirty="0" err="1">
                <a:solidFill>
                  <a:srgbClr val="66FFFF"/>
                </a:solidFill>
              </a:rPr>
              <a:t>khi</a:t>
            </a:r>
            <a:r>
              <a:rPr lang="en-US" sz="2800" kern="0" dirty="0">
                <a:solidFill>
                  <a:srgbClr val="66FFFF"/>
                </a:solidFill>
              </a:rPr>
              <a:t>: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kern="0" dirty="0" err="1">
                <a:solidFill>
                  <a:srgbClr val="FFFFFF"/>
                </a:solidFill>
              </a:rPr>
              <a:t>Không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có</a:t>
            </a:r>
            <a:r>
              <a:rPr lang="en-US" sz="2800" kern="0" dirty="0">
                <a:solidFill>
                  <a:srgbClr val="FFFFFF"/>
                </a:solidFill>
              </a:rPr>
              <a:t> node con.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kern="0" dirty="0" err="1">
                <a:solidFill>
                  <a:srgbClr val="66FFFF"/>
                </a:solidFill>
              </a:rPr>
              <a:t>Không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chứa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thông</a:t>
            </a:r>
            <a:r>
              <a:rPr lang="en-US" sz="2800" kern="0" dirty="0">
                <a:solidFill>
                  <a:srgbClr val="66FFFF"/>
                </a:solidFill>
              </a:rPr>
              <a:t> tin </a:t>
            </a:r>
            <a:r>
              <a:rPr lang="en-US" sz="2800" kern="0" dirty="0" err="1">
                <a:solidFill>
                  <a:srgbClr val="66FFFF"/>
                </a:solidFill>
              </a:rPr>
              <a:t>của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phần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tử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nào</a:t>
            </a:r>
            <a:r>
              <a:rPr lang="en-US" sz="2800" kern="0" dirty="0">
                <a:solidFill>
                  <a:srgbClr val="66FFFF"/>
                </a:solidFill>
              </a:rPr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3957CD-0B37-9D6B-6BA5-7081270054B7}"/>
              </a:ext>
            </a:extLst>
          </p:cNvPr>
          <p:cNvSpPr txBox="1"/>
          <p:nvPr/>
        </p:nvSpPr>
        <p:spPr>
          <a:xfrm>
            <a:off x="609600" y="3467636"/>
            <a:ext cx="5384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Bước</a:t>
            </a:r>
            <a:r>
              <a:rPr lang="en-US" sz="2800" kern="0" dirty="0">
                <a:solidFill>
                  <a:srgbClr val="66FFFF"/>
                </a:solidFill>
              </a:rPr>
              <a:t> 2: </a:t>
            </a:r>
            <a:r>
              <a:rPr lang="en-US" sz="2800" kern="0" dirty="0">
                <a:solidFill>
                  <a:srgbClr val="FFFFFF"/>
                </a:solidFill>
              </a:rPr>
              <a:t>Theo </a:t>
            </a:r>
            <a:r>
              <a:rPr lang="en-US" sz="2800" kern="0" dirty="0" err="1">
                <a:solidFill>
                  <a:srgbClr val="FFFFFF"/>
                </a:solidFill>
              </a:rPr>
              <a:t>chiều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từ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dưới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lên</a:t>
            </a:r>
            <a:r>
              <a:rPr lang="en-US" sz="2800" kern="0" dirty="0">
                <a:solidFill>
                  <a:srgbClr val="FFFFFF"/>
                </a:solidFill>
              </a:rPr>
              <a:t>, </a:t>
            </a:r>
            <a:r>
              <a:rPr lang="en-US" sz="2800" kern="0" dirty="0" err="1">
                <a:solidFill>
                  <a:srgbClr val="FFFFFF"/>
                </a:solidFill>
              </a:rPr>
              <a:t>xoá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các</a:t>
            </a:r>
            <a:r>
              <a:rPr lang="en-US" sz="2800" kern="0" dirty="0">
                <a:solidFill>
                  <a:srgbClr val="FFFFFF"/>
                </a:solidFill>
              </a:rPr>
              <a:t> node </a:t>
            </a:r>
            <a:r>
              <a:rPr lang="en-US" sz="2800" kern="0" dirty="0" err="1">
                <a:solidFill>
                  <a:srgbClr val="FFFFFF"/>
                </a:solidFill>
              </a:rPr>
              <a:t>tự</a:t>
            </a:r>
            <a:r>
              <a:rPr lang="en-US" sz="2800" kern="0" dirty="0">
                <a:solidFill>
                  <a:srgbClr val="FFFFFF"/>
                </a:solidFill>
              </a:rPr>
              <a:t> do. </a:t>
            </a:r>
          </a:p>
          <a:p>
            <a:endParaRPr lang="en-US" sz="2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C41E3F28-3AD7-2460-EAE3-B7F1ED796261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</p:spTree>
    <p:extLst>
      <p:ext uri="{BB962C8B-B14F-4D97-AF65-F5344CB8AC3E}">
        <p14:creationId xmlns:p14="http://schemas.microsoft.com/office/powerpoint/2010/main" val="3338946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998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Xoá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30CA7DC-BA0C-C165-44C2-C25878E267F1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270CAE-BCBA-10D0-AAC8-880CCB57503A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6F3C8-E738-DD14-8F7C-648955459222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chemeClr val="bg1"/>
                </a:solidFill>
              </a:rPr>
              <a:t>Xoá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từ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>
                <a:solidFill>
                  <a:srgbClr val="FF0000"/>
                </a:solidFill>
              </a:rPr>
              <a:t>“BIRD”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E5ABE2-350E-9056-F270-1CE41301EE0F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CC8D3-C075-7683-2854-0E91142C947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2B380E-E8BC-F894-88CF-CF7698F04370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ABC2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330893-EBA3-4408-FE29-B94570D95E56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400EC6-D92D-528E-69BC-2292672D28C2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901C48-302F-1F39-5D8C-5D53EFDC2208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C42FCF-A323-4047-F803-F7EE10148B84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59B00D-0A33-111F-498A-73ABB81DE82A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4DDF7-C934-158D-21F8-608ACDFE315C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4FE725-9658-61AB-CE5E-4A166D0531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A572E6-0EE8-9988-8C95-D73F639D3978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FB32CC-42E8-444D-EE2D-614D17F36B1C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07F153-10D2-20DD-158C-015D26663CF7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44EC8C-E6BD-5D2A-873F-E1484BD332F1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DCDC8D-961F-1CB9-F2F9-F4ACD197C639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BEDA52D-C685-F6BA-7342-D7DC0E5FD240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50D0A-34E9-3F9A-641B-4E9BC7522786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939602-C0B8-FA65-F10A-75FD6ABB3E68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6F44BE-D3D5-6A2C-C8D0-56BA58B97D2A}"/>
              </a:ext>
            </a:extLst>
          </p:cNvPr>
          <p:cNvCxnSpPr>
            <a:cxnSpLocks/>
            <a:stCxn id="25" idx="0"/>
            <a:endCxn id="16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ECCB6CF8-FD75-F84C-746D-8BF5976800C7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03A119-4399-73B9-F249-B8E5526A0F04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AF8662-845E-9F20-D690-A604F5598F22}"/>
              </a:ext>
            </a:extLst>
          </p:cNvPr>
          <p:cNvCxnSpPr>
            <a:cxnSpLocks/>
            <a:stCxn id="25" idx="4"/>
            <a:endCxn id="32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D1DEF68-9A36-CAB5-6FDE-CC0241AFE009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CF1E72-9D46-E6B2-45DC-962132514DDE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DFC986F-D442-F028-E396-305109F626BE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0D6DB7D6-019D-3837-204D-7B5ECBB2C198}"/>
              </a:ext>
            </a:extLst>
          </p:cNvPr>
          <p:cNvGraphicFramePr>
            <a:graphicFrameLocks noGrp="1"/>
          </p:cNvGraphicFramePr>
          <p:nvPr/>
        </p:nvGraphicFramePr>
        <p:xfrm>
          <a:off x="1061092" y="2381944"/>
          <a:ext cx="196269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282013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A7DF67A6-B02E-FF35-697B-AC007A82E2E2}"/>
              </a:ext>
            </a:extLst>
          </p:cNvPr>
          <p:cNvSpPr txBox="1"/>
          <p:nvPr/>
        </p:nvSpPr>
        <p:spPr>
          <a:xfrm>
            <a:off x="609599" y="4419600"/>
            <a:ext cx="53847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Một</a:t>
            </a:r>
            <a:r>
              <a:rPr lang="en-US" sz="2800" kern="0" dirty="0">
                <a:solidFill>
                  <a:srgbClr val="66FFFF"/>
                </a:solidFill>
              </a:rPr>
              <a:t> node </a:t>
            </a:r>
            <a:r>
              <a:rPr lang="en-US" sz="2800" kern="0" dirty="0" err="1">
                <a:solidFill>
                  <a:srgbClr val="66FFFF"/>
                </a:solidFill>
              </a:rPr>
              <a:t>tự</a:t>
            </a:r>
            <a:r>
              <a:rPr lang="en-US" sz="2800" kern="0" dirty="0">
                <a:solidFill>
                  <a:srgbClr val="66FFFF"/>
                </a:solidFill>
              </a:rPr>
              <a:t> do </a:t>
            </a:r>
            <a:r>
              <a:rPr lang="en-US" sz="2800" kern="0" dirty="0" err="1">
                <a:solidFill>
                  <a:srgbClr val="66FFFF"/>
                </a:solidFill>
              </a:rPr>
              <a:t>khi</a:t>
            </a:r>
            <a:r>
              <a:rPr lang="en-US" sz="2800" kern="0" dirty="0">
                <a:solidFill>
                  <a:srgbClr val="66FFFF"/>
                </a:solidFill>
              </a:rPr>
              <a:t>: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kern="0" dirty="0" err="1">
                <a:solidFill>
                  <a:srgbClr val="FFFFFF"/>
                </a:solidFill>
              </a:rPr>
              <a:t>Không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có</a:t>
            </a:r>
            <a:r>
              <a:rPr lang="en-US" sz="2800" kern="0" dirty="0">
                <a:solidFill>
                  <a:srgbClr val="FFFFFF"/>
                </a:solidFill>
              </a:rPr>
              <a:t> node con.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kern="0" dirty="0" err="1">
                <a:solidFill>
                  <a:srgbClr val="66FFFF"/>
                </a:solidFill>
              </a:rPr>
              <a:t>Không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chứa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thông</a:t>
            </a:r>
            <a:r>
              <a:rPr lang="en-US" sz="2800" kern="0" dirty="0">
                <a:solidFill>
                  <a:srgbClr val="66FFFF"/>
                </a:solidFill>
              </a:rPr>
              <a:t> tin </a:t>
            </a:r>
            <a:r>
              <a:rPr lang="en-US" sz="2800" kern="0" dirty="0" err="1">
                <a:solidFill>
                  <a:srgbClr val="66FFFF"/>
                </a:solidFill>
              </a:rPr>
              <a:t>của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phần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tử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nào</a:t>
            </a:r>
            <a:r>
              <a:rPr lang="en-US" sz="2800" kern="0" dirty="0">
                <a:solidFill>
                  <a:srgbClr val="66FFFF"/>
                </a:solidFill>
              </a:rPr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3957CD-0B37-9D6B-6BA5-7081270054B7}"/>
              </a:ext>
            </a:extLst>
          </p:cNvPr>
          <p:cNvSpPr txBox="1"/>
          <p:nvPr/>
        </p:nvSpPr>
        <p:spPr>
          <a:xfrm>
            <a:off x="609600" y="3467636"/>
            <a:ext cx="5384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Bước</a:t>
            </a:r>
            <a:r>
              <a:rPr lang="en-US" sz="2800" kern="0" dirty="0">
                <a:solidFill>
                  <a:srgbClr val="66FFFF"/>
                </a:solidFill>
              </a:rPr>
              <a:t> 2: </a:t>
            </a:r>
            <a:r>
              <a:rPr lang="en-US" sz="2800" kern="0" dirty="0">
                <a:solidFill>
                  <a:srgbClr val="FFFFFF"/>
                </a:solidFill>
              </a:rPr>
              <a:t>Theo </a:t>
            </a:r>
            <a:r>
              <a:rPr lang="en-US" sz="2800" kern="0" dirty="0" err="1">
                <a:solidFill>
                  <a:srgbClr val="FFFFFF"/>
                </a:solidFill>
              </a:rPr>
              <a:t>chiều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từ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dưới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lên</a:t>
            </a:r>
            <a:r>
              <a:rPr lang="en-US" sz="2800" kern="0" dirty="0">
                <a:solidFill>
                  <a:srgbClr val="FFFFFF"/>
                </a:solidFill>
              </a:rPr>
              <a:t>, </a:t>
            </a:r>
            <a:r>
              <a:rPr lang="en-US" sz="2800" kern="0" dirty="0" err="1">
                <a:solidFill>
                  <a:srgbClr val="FFFFFF"/>
                </a:solidFill>
              </a:rPr>
              <a:t>xoá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các</a:t>
            </a:r>
            <a:r>
              <a:rPr lang="en-US" sz="2800" kern="0" dirty="0">
                <a:solidFill>
                  <a:srgbClr val="FFFFFF"/>
                </a:solidFill>
              </a:rPr>
              <a:t> node </a:t>
            </a:r>
            <a:r>
              <a:rPr lang="en-US" sz="2800" kern="0" dirty="0" err="1">
                <a:solidFill>
                  <a:srgbClr val="FFFFFF"/>
                </a:solidFill>
              </a:rPr>
              <a:t>tự</a:t>
            </a:r>
            <a:r>
              <a:rPr lang="en-US" sz="2800" kern="0" dirty="0">
                <a:solidFill>
                  <a:srgbClr val="FFFFFF"/>
                </a:solidFill>
              </a:rPr>
              <a:t> do. </a:t>
            </a:r>
          </a:p>
          <a:p>
            <a:endParaRPr lang="en-US" sz="2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B14464B-F53D-EBFF-A718-1823EC989157}"/>
              </a:ext>
            </a:extLst>
          </p:cNvPr>
          <p:cNvSpPr txBox="1">
            <a:spLocks/>
          </p:cNvSpPr>
          <p:nvPr/>
        </p:nvSpPr>
        <p:spPr bwMode="auto">
          <a:xfrm>
            <a:off x="9112505" y="4301755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BIRD</a:t>
            </a:r>
          </a:p>
        </p:txBody>
      </p:sp>
    </p:spTree>
    <p:extLst>
      <p:ext uri="{BB962C8B-B14F-4D97-AF65-F5344CB8AC3E}">
        <p14:creationId xmlns:p14="http://schemas.microsoft.com/office/powerpoint/2010/main" val="4217688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2590800"/>
            <a:ext cx="10363200" cy="1362075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XÂY DỰNG 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CẤU TRÚC NODE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186C1A74-B912-5F79-A464-0EC9C70D99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22599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10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998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Xoá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30CA7DC-BA0C-C165-44C2-C25878E267F1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270CAE-BCBA-10D0-AAC8-880CCB57503A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6F3C8-E738-DD14-8F7C-648955459222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chemeClr val="bg1"/>
                </a:solidFill>
              </a:rPr>
              <a:t>Xoá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từ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>
                <a:solidFill>
                  <a:srgbClr val="FF0000"/>
                </a:solidFill>
              </a:rPr>
              <a:t>“BIRD”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E5ABE2-350E-9056-F270-1CE41301EE0F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CC8D3-C075-7683-2854-0E91142C947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2B380E-E8BC-F894-88CF-CF7698F04370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ABC2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330893-EBA3-4408-FE29-B94570D95E56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400EC6-D92D-528E-69BC-2292672D28C2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901C48-302F-1F39-5D8C-5D53EFDC2208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C42FCF-A323-4047-F803-F7EE10148B84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59B00D-0A33-111F-498A-73ABB81DE82A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4DDF7-C934-158D-21F8-608ACDFE315C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4FE725-9658-61AB-CE5E-4A166D0531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A572E6-0EE8-9988-8C95-D73F639D3978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FB32CC-42E8-444D-EE2D-614D17F36B1C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07F153-10D2-20DD-158C-015D26663CF7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44EC8C-E6BD-5D2A-873F-E1484BD332F1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DCDC8D-961F-1CB9-F2F9-F4ACD197C639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BEDA52D-C685-F6BA-7342-D7DC0E5FD240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50D0A-34E9-3F9A-641B-4E9BC7522786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939602-C0B8-FA65-F10A-75FD6ABB3E68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6F44BE-D3D5-6A2C-C8D0-56BA58B97D2A}"/>
              </a:ext>
            </a:extLst>
          </p:cNvPr>
          <p:cNvCxnSpPr>
            <a:cxnSpLocks/>
            <a:stCxn id="25" idx="0"/>
            <a:endCxn id="16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ECCB6CF8-FD75-F84C-746D-8BF5976800C7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03A119-4399-73B9-F249-B8E5526A0F04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AF8662-845E-9F20-D690-A604F5598F22}"/>
              </a:ext>
            </a:extLst>
          </p:cNvPr>
          <p:cNvCxnSpPr>
            <a:cxnSpLocks/>
            <a:stCxn id="25" idx="4"/>
            <a:endCxn id="32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D1DEF68-9A36-CAB5-6FDE-CC0241AFE009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CF1E72-9D46-E6B2-45DC-962132514DDE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DFC986F-D442-F028-E396-305109F626BE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0D6DB7D6-019D-3837-204D-7B5ECBB2C198}"/>
              </a:ext>
            </a:extLst>
          </p:cNvPr>
          <p:cNvGraphicFramePr>
            <a:graphicFrameLocks noGrp="1"/>
          </p:cNvGraphicFramePr>
          <p:nvPr/>
        </p:nvGraphicFramePr>
        <p:xfrm>
          <a:off x="1061092" y="2381944"/>
          <a:ext cx="196269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282013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FA3FCB61-8366-7713-36B2-88CA907BA7B3}"/>
              </a:ext>
            </a:extLst>
          </p:cNvPr>
          <p:cNvSpPr/>
          <p:nvPr/>
        </p:nvSpPr>
        <p:spPr>
          <a:xfrm>
            <a:off x="4215523" y="2221160"/>
            <a:ext cx="2626631" cy="1827715"/>
          </a:xfrm>
          <a:prstGeom prst="irregularSeal1">
            <a:avLst/>
          </a:prstGeom>
          <a:solidFill>
            <a:srgbClr val="CCFFFF"/>
          </a:solidFill>
          <a:ln>
            <a:solidFill>
              <a:srgbClr val="2088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968821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998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Xoá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30CA7DC-BA0C-C165-44C2-C25878E267F1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270CAE-BCBA-10D0-AAC8-880CCB57503A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6F3C8-E738-DD14-8F7C-648955459222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chemeClr val="bg1"/>
                </a:solidFill>
              </a:rPr>
              <a:t>Xoá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từ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>
                <a:solidFill>
                  <a:srgbClr val="FF0000"/>
                </a:solidFill>
              </a:rPr>
              <a:t>“DOG”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E5ABE2-350E-9056-F270-1CE41301EE0F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CC8D3-C075-7683-2854-0E91142C947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2B380E-E8BC-F894-88CF-CF7698F04370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ABC2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330893-EBA3-4408-FE29-B94570D95E56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400EC6-D92D-528E-69BC-2292672D28C2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901C48-302F-1F39-5D8C-5D53EFDC2208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C42FCF-A323-4047-F803-F7EE10148B84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59B00D-0A33-111F-498A-73ABB81DE82A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4DDF7-C934-158D-21F8-608ACDFE315C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4FE725-9658-61AB-CE5E-4A166D0531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A572E6-0EE8-9988-8C95-D73F639D3978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FB32CC-42E8-444D-EE2D-614D17F36B1C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07F153-10D2-20DD-158C-015D26663CF7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44EC8C-E6BD-5D2A-873F-E1484BD332F1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DCDC8D-961F-1CB9-F2F9-F4ACD197C639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BEDA52D-C685-F6BA-7342-D7DC0E5FD240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50D0A-34E9-3F9A-641B-4E9BC7522786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939602-C0B8-FA65-F10A-75FD6ABB3E68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6F44BE-D3D5-6A2C-C8D0-56BA58B97D2A}"/>
              </a:ext>
            </a:extLst>
          </p:cNvPr>
          <p:cNvCxnSpPr>
            <a:cxnSpLocks/>
            <a:stCxn id="25" idx="0"/>
            <a:endCxn id="16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ECCB6CF8-FD75-F84C-746D-8BF5976800C7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03A119-4399-73B9-F249-B8E5526A0F04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AF8662-845E-9F20-D690-A604F5598F22}"/>
              </a:ext>
            </a:extLst>
          </p:cNvPr>
          <p:cNvCxnSpPr>
            <a:cxnSpLocks/>
            <a:stCxn id="25" idx="4"/>
            <a:endCxn id="32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D1DEF68-9A36-CAB5-6FDE-CC0241AFE009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CF1E72-9D46-E6B2-45DC-962132514DDE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DFC986F-D442-F028-E396-305109F626BE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0D6DB7D6-019D-3837-204D-7B5ECBB2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35604"/>
              </p:ext>
            </p:extLst>
          </p:nvPr>
        </p:nvGraphicFramePr>
        <p:xfrm>
          <a:off x="1061092" y="2381944"/>
          <a:ext cx="14720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C8058C-FAAF-920F-169B-1FF159980CF4}"/>
              </a:ext>
            </a:extLst>
          </p:cNvPr>
          <p:cNvSpPr txBox="1"/>
          <p:nvPr/>
        </p:nvSpPr>
        <p:spPr>
          <a:xfrm>
            <a:off x="609600" y="3467636"/>
            <a:ext cx="5384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Bước</a:t>
            </a:r>
            <a:r>
              <a:rPr lang="en-US" sz="2800" kern="0" dirty="0">
                <a:solidFill>
                  <a:srgbClr val="66FFFF"/>
                </a:solidFill>
              </a:rPr>
              <a:t> 1: </a:t>
            </a:r>
            <a:r>
              <a:rPr lang="en-US" sz="2800" kern="0" dirty="0" err="1">
                <a:solidFill>
                  <a:srgbClr val="FFFFFF"/>
                </a:solidFill>
              </a:rPr>
              <a:t>Tìm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phần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tử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cần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xoá</a:t>
            </a:r>
            <a:r>
              <a:rPr lang="en-US" sz="2800" kern="0" dirty="0">
                <a:solidFill>
                  <a:srgbClr val="FFFFFF"/>
                </a:solidFill>
              </a:rPr>
              <a:t>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713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998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Xoá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30CA7DC-BA0C-C165-44C2-C25878E267F1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270CAE-BCBA-10D0-AAC8-880CCB57503A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6F3C8-E738-DD14-8F7C-648955459222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chemeClr val="bg1"/>
                </a:solidFill>
              </a:rPr>
              <a:t>Xoá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từ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>
                <a:solidFill>
                  <a:srgbClr val="FF0000"/>
                </a:solidFill>
              </a:rPr>
              <a:t>“DOG”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E5ABE2-350E-9056-F270-1CE41301EE0F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CC8D3-C075-7683-2854-0E91142C947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2B380E-E8BC-F894-88CF-CF7698F04370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330893-EBA3-4408-FE29-B94570D95E56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400EC6-D92D-528E-69BC-2292672D28C2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901C48-302F-1F39-5D8C-5D53EFDC2208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C42FCF-A323-4047-F803-F7EE10148B84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59B00D-0A33-111F-498A-73ABB81DE82A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4DDF7-C934-158D-21F8-608ACDFE315C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4FE725-9658-61AB-CE5E-4A166D0531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A572E6-0EE8-9988-8C95-D73F639D3978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FB32CC-42E8-444D-EE2D-614D17F36B1C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07F153-10D2-20DD-158C-015D26663CF7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44EC8C-E6BD-5D2A-873F-E1484BD332F1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DCDC8D-961F-1CB9-F2F9-F4ACD197C639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BEDA52D-C685-F6BA-7342-D7DC0E5FD240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50D0A-34E9-3F9A-641B-4E9BC7522786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939602-C0B8-FA65-F10A-75FD6ABB3E68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6F44BE-D3D5-6A2C-C8D0-56BA58B97D2A}"/>
              </a:ext>
            </a:extLst>
          </p:cNvPr>
          <p:cNvCxnSpPr>
            <a:cxnSpLocks/>
            <a:stCxn id="25" idx="0"/>
            <a:endCxn id="16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ECCB6CF8-FD75-F84C-746D-8BF5976800C7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03A119-4399-73B9-F249-B8E5526A0F04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AF8662-845E-9F20-D690-A604F5598F22}"/>
              </a:ext>
            </a:extLst>
          </p:cNvPr>
          <p:cNvCxnSpPr>
            <a:cxnSpLocks/>
            <a:stCxn id="25" idx="4"/>
            <a:endCxn id="32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D1DEF68-9A36-CAB5-6FDE-CC0241AFE009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CF1E72-9D46-E6B2-45DC-962132514DDE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DFC986F-D442-F028-E396-305109F626BE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0D6DB7D6-019D-3837-204D-7B5ECBB2C198}"/>
              </a:ext>
            </a:extLst>
          </p:cNvPr>
          <p:cNvGraphicFramePr>
            <a:graphicFrameLocks noGrp="1"/>
          </p:cNvGraphicFramePr>
          <p:nvPr/>
        </p:nvGraphicFramePr>
        <p:xfrm>
          <a:off x="1061092" y="2381944"/>
          <a:ext cx="14720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C8058C-FAAF-920F-169B-1FF159980CF4}"/>
              </a:ext>
            </a:extLst>
          </p:cNvPr>
          <p:cNvSpPr txBox="1"/>
          <p:nvPr/>
        </p:nvSpPr>
        <p:spPr>
          <a:xfrm>
            <a:off x="609600" y="3467636"/>
            <a:ext cx="5384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Bước</a:t>
            </a:r>
            <a:r>
              <a:rPr lang="en-US" sz="2800" kern="0" dirty="0">
                <a:solidFill>
                  <a:srgbClr val="66FFFF"/>
                </a:solidFill>
              </a:rPr>
              <a:t> 1: </a:t>
            </a:r>
            <a:r>
              <a:rPr lang="en-US" sz="2800" kern="0" dirty="0" err="1">
                <a:solidFill>
                  <a:srgbClr val="FFFFFF"/>
                </a:solidFill>
              </a:rPr>
              <a:t>Tìm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phần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tử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cần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xoá</a:t>
            </a:r>
            <a:r>
              <a:rPr lang="en-US" sz="2800" kern="0" dirty="0">
                <a:solidFill>
                  <a:srgbClr val="FFFFFF"/>
                </a:solidFill>
              </a:rPr>
              <a:t>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4844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998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Xoá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30CA7DC-BA0C-C165-44C2-C25878E267F1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270CAE-BCBA-10D0-AAC8-880CCB57503A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6F3C8-E738-DD14-8F7C-648955459222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chemeClr val="bg1"/>
                </a:solidFill>
              </a:rPr>
              <a:t>Xoá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từ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>
                <a:solidFill>
                  <a:srgbClr val="FF0000"/>
                </a:solidFill>
              </a:rPr>
              <a:t>“DOG”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E5ABE2-350E-9056-F270-1CE41301EE0F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CC8D3-C075-7683-2854-0E91142C947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2B380E-E8BC-F894-88CF-CF7698F04370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330893-EBA3-4408-FE29-B94570D95E56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400EC6-D92D-528E-69BC-2292672D28C2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901C48-302F-1F39-5D8C-5D53EFDC2208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C42FCF-A323-4047-F803-F7EE10148B84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59B00D-0A33-111F-498A-73ABB81DE82A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4DDF7-C934-158D-21F8-608ACDFE315C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4FE725-9658-61AB-CE5E-4A166D0531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A572E6-0EE8-9988-8C95-D73F639D3978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FB32CC-42E8-444D-EE2D-614D17F36B1C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07F153-10D2-20DD-158C-015D26663CF7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44EC8C-E6BD-5D2A-873F-E1484BD332F1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DCDC8D-961F-1CB9-F2F9-F4ACD197C639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BEDA52D-C685-F6BA-7342-D7DC0E5FD240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50D0A-34E9-3F9A-641B-4E9BC7522786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939602-C0B8-FA65-F10A-75FD6ABB3E68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6F44BE-D3D5-6A2C-C8D0-56BA58B97D2A}"/>
              </a:ext>
            </a:extLst>
          </p:cNvPr>
          <p:cNvCxnSpPr>
            <a:cxnSpLocks/>
            <a:stCxn id="25" idx="0"/>
            <a:endCxn id="16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ECCB6CF8-FD75-F84C-746D-8BF5976800C7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03A119-4399-73B9-F249-B8E5526A0F04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AF8662-845E-9F20-D690-A604F5598F22}"/>
              </a:ext>
            </a:extLst>
          </p:cNvPr>
          <p:cNvCxnSpPr>
            <a:cxnSpLocks/>
            <a:stCxn id="25" idx="4"/>
            <a:endCxn id="32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D1DEF68-9A36-CAB5-6FDE-CC0241AFE009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CF1E72-9D46-E6B2-45DC-962132514DDE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DFC986F-D442-F028-E396-305109F626BE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0D6DB7D6-019D-3837-204D-7B5ECBB2C198}"/>
              </a:ext>
            </a:extLst>
          </p:cNvPr>
          <p:cNvGraphicFramePr>
            <a:graphicFrameLocks noGrp="1"/>
          </p:cNvGraphicFramePr>
          <p:nvPr/>
        </p:nvGraphicFramePr>
        <p:xfrm>
          <a:off x="1061092" y="2381944"/>
          <a:ext cx="14720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A7DF67A6-B02E-FF35-697B-AC007A82E2E2}"/>
              </a:ext>
            </a:extLst>
          </p:cNvPr>
          <p:cNvSpPr txBox="1"/>
          <p:nvPr/>
        </p:nvSpPr>
        <p:spPr>
          <a:xfrm>
            <a:off x="609599" y="4419600"/>
            <a:ext cx="53847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Một</a:t>
            </a:r>
            <a:r>
              <a:rPr lang="en-US" sz="2800" kern="0" dirty="0">
                <a:solidFill>
                  <a:srgbClr val="66FFFF"/>
                </a:solidFill>
              </a:rPr>
              <a:t> node </a:t>
            </a:r>
            <a:r>
              <a:rPr lang="en-US" sz="2800" kern="0" dirty="0" err="1">
                <a:solidFill>
                  <a:srgbClr val="66FFFF"/>
                </a:solidFill>
              </a:rPr>
              <a:t>tự</a:t>
            </a:r>
            <a:r>
              <a:rPr lang="en-US" sz="2800" kern="0" dirty="0">
                <a:solidFill>
                  <a:srgbClr val="66FFFF"/>
                </a:solidFill>
              </a:rPr>
              <a:t> do </a:t>
            </a:r>
            <a:r>
              <a:rPr lang="en-US" sz="2800" kern="0" dirty="0" err="1">
                <a:solidFill>
                  <a:srgbClr val="66FFFF"/>
                </a:solidFill>
              </a:rPr>
              <a:t>khi</a:t>
            </a:r>
            <a:r>
              <a:rPr lang="en-US" sz="2800" kern="0" dirty="0">
                <a:solidFill>
                  <a:srgbClr val="66FFFF"/>
                </a:solidFill>
              </a:rPr>
              <a:t>: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kern="0" dirty="0" err="1">
                <a:solidFill>
                  <a:srgbClr val="FFFFFF"/>
                </a:solidFill>
              </a:rPr>
              <a:t>Không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có</a:t>
            </a:r>
            <a:r>
              <a:rPr lang="en-US" sz="2800" kern="0" dirty="0">
                <a:solidFill>
                  <a:srgbClr val="FFFFFF"/>
                </a:solidFill>
              </a:rPr>
              <a:t> node con.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kern="0" dirty="0" err="1">
                <a:solidFill>
                  <a:srgbClr val="66FFFF"/>
                </a:solidFill>
              </a:rPr>
              <a:t>Không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chứa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thông</a:t>
            </a:r>
            <a:r>
              <a:rPr lang="en-US" sz="2800" kern="0" dirty="0">
                <a:solidFill>
                  <a:srgbClr val="66FFFF"/>
                </a:solidFill>
              </a:rPr>
              <a:t> tin </a:t>
            </a:r>
            <a:r>
              <a:rPr lang="en-US" sz="2800" kern="0" dirty="0" err="1">
                <a:solidFill>
                  <a:srgbClr val="66FFFF"/>
                </a:solidFill>
              </a:rPr>
              <a:t>của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phần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tử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nào</a:t>
            </a:r>
            <a:r>
              <a:rPr lang="en-US" sz="2800" kern="0" dirty="0">
                <a:solidFill>
                  <a:srgbClr val="66FFFF"/>
                </a:solidFill>
              </a:rPr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3957CD-0B37-9D6B-6BA5-7081270054B7}"/>
              </a:ext>
            </a:extLst>
          </p:cNvPr>
          <p:cNvSpPr txBox="1"/>
          <p:nvPr/>
        </p:nvSpPr>
        <p:spPr>
          <a:xfrm>
            <a:off x="609600" y="3467636"/>
            <a:ext cx="5384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Bước</a:t>
            </a:r>
            <a:r>
              <a:rPr lang="en-US" sz="2800" kern="0" dirty="0">
                <a:solidFill>
                  <a:srgbClr val="66FFFF"/>
                </a:solidFill>
              </a:rPr>
              <a:t> 2: </a:t>
            </a:r>
            <a:r>
              <a:rPr lang="en-US" sz="2800" kern="0" dirty="0">
                <a:solidFill>
                  <a:srgbClr val="FFFFFF"/>
                </a:solidFill>
              </a:rPr>
              <a:t>Theo </a:t>
            </a:r>
            <a:r>
              <a:rPr lang="en-US" sz="2800" kern="0" dirty="0" err="1">
                <a:solidFill>
                  <a:srgbClr val="FFFFFF"/>
                </a:solidFill>
              </a:rPr>
              <a:t>chiều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từ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dưới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lên</a:t>
            </a:r>
            <a:r>
              <a:rPr lang="en-US" sz="2800" kern="0" dirty="0">
                <a:solidFill>
                  <a:srgbClr val="FFFFFF"/>
                </a:solidFill>
              </a:rPr>
              <a:t>, </a:t>
            </a:r>
            <a:r>
              <a:rPr lang="en-US" sz="2800" kern="0" dirty="0" err="1">
                <a:solidFill>
                  <a:srgbClr val="FFFFFF"/>
                </a:solidFill>
              </a:rPr>
              <a:t>xoá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các</a:t>
            </a:r>
            <a:r>
              <a:rPr lang="en-US" sz="2800" kern="0" dirty="0">
                <a:solidFill>
                  <a:srgbClr val="FFFFFF"/>
                </a:solidFill>
              </a:rPr>
              <a:t> node </a:t>
            </a:r>
            <a:r>
              <a:rPr lang="en-US" sz="2800" kern="0" dirty="0" err="1">
                <a:solidFill>
                  <a:srgbClr val="FFFFFF"/>
                </a:solidFill>
              </a:rPr>
              <a:t>tự</a:t>
            </a:r>
            <a:r>
              <a:rPr lang="en-US" sz="2800" kern="0" dirty="0">
                <a:solidFill>
                  <a:srgbClr val="FFFFFF"/>
                </a:solidFill>
              </a:rPr>
              <a:t> do.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4748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998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Xoá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30CA7DC-BA0C-C165-44C2-C25878E267F1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270CAE-BCBA-10D0-AAC8-880CCB57503A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6F3C8-E738-DD14-8F7C-648955459222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chemeClr val="bg1"/>
                </a:solidFill>
              </a:rPr>
              <a:t>Xoá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từ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>
                <a:solidFill>
                  <a:srgbClr val="FF0000"/>
                </a:solidFill>
              </a:rPr>
              <a:t>“DOG”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E5ABE2-350E-9056-F270-1CE41301EE0F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CC8D3-C075-7683-2854-0E91142C947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2B380E-E8BC-F894-88CF-CF7698F04370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330893-EBA3-4408-FE29-B94570D95E56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400EC6-D92D-528E-69BC-2292672D28C2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901C48-302F-1F39-5D8C-5D53EFDC2208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C42FCF-A323-4047-F803-F7EE10148B84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59B00D-0A33-111F-498A-73ABB81DE82A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4DDF7-C934-158D-21F8-608ACDFE315C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4FE725-9658-61AB-CE5E-4A166D0531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A572E6-0EE8-9988-8C95-D73F639D3978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FB32CC-42E8-444D-EE2D-614D17F36B1C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07F153-10D2-20DD-158C-015D26663CF7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44EC8C-E6BD-5D2A-873F-E1484BD332F1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DCDC8D-961F-1CB9-F2F9-F4ACD197C639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BEDA52D-C685-F6BA-7342-D7DC0E5FD240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50D0A-34E9-3F9A-641B-4E9BC7522786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939602-C0B8-FA65-F10A-75FD6ABB3E68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6F44BE-D3D5-6A2C-C8D0-56BA58B97D2A}"/>
              </a:ext>
            </a:extLst>
          </p:cNvPr>
          <p:cNvCxnSpPr>
            <a:cxnSpLocks/>
            <a:stCxn id="25" idx="0"/>
            <a:endCxn id="16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ECCB6CF8-FD75-F84C-746D-8BF5976800C7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03A119-4399-73B9-F249-B8E5526A0F04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AF8662-845E-9F20-D690-A604F5598F22}"/>
              </a:ext>
            </a:extLst>
          </p:cNvPr>
          <p:cNvCxnSpPr>
            <a:cxnSpLocks/>
            <a:stCxn id="25" idx="4"/>
            <a:endCxn id="32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D1DEF68-9A36-CAB5-6FDE-CC0241AFE009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CF1E72-9D46-E6B2-45DC-962132514DDE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DFC986F-D442-F028-E396-305109F626BE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0D6DB7D6-019D-3837-204D-7B5ECBB2C198}"/>
              </a:ext>
            </a:extLst>
          </p:cNvPr>
          <p:cNvGraphicFramePr>
            <a:graphicFrameLocks noGrp="1"/>
          </p:cNvGraphicFramePr>
          <p:nvPr/>
        </p:nvGraphicFramePr>
        <p:xfrm>
          <a:off x="1061092" y="2381944"/>
          <a:ext cx="14720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A7DF67A6-B02E-FF35-697B-AC007A82E2E2}"/>
              </a:ext>
            </a:extLst>
          </p:cNvPr>
          <p:cNvSpPr txBox="1"/>
          <p:nvPr/>
        </p:nvSpPr>
        <p:spPr>
          <a:xfrm>
            <a:off x="609599" y="4419600"/>
            <a:ext cx="53847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Một</a:t>
            </a:r>
            <a:r>
              <a:rPr lang="en-US" sz="2800" kern="0" dirty="0">
                <a:solidFill>
                  <a:srgbClr val="66FFFF"/>
                </a:solidFill>
              </a:rPr>
              <a:t> node </a:t>
            </a:r>
            <a:r>
              <a:rPr lang="en-US" sz="2800" kern="0" dirty="0" err="1">
                <a:solidFill>
                  <a:srgbClr val="66FFFF"/>
                </a:solidFill>
              </a:rPr>
              <a:t>tự</a:t>
            </a:r>
            <a:r>
              <a:rPr lang="en-US" sz="2800" kern="0" dirty="0">
                <a:solidFill>
                  <a:srgbClr val="66FFFF"/>
                </a:solidFill>
              </a:rPr>
              <a:t> do </a:t>
            </a:r>
            <a:r>
              <a:rPr lang="en-US" sz="2800" kern="0" dirty="0" err="1">
                <a:solidFill>
                  <a:srgbClr val="66FFFF"/>
                </a:solidFill>
              </a:rPr>
              <a:t>khi</a:t>
            </a:r>
            <a:r>
              <a:rPr lang="en-US" sz="2800" kern="0" dirty="0">
                <a:solidFill>
                  <a:srgbClr val="66FFFF"/>
                </a:solidFill>
              </a:rPr>
              <a:t>: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kern="0" dirty="0" err="1">
                <a:solidFill>
                  <a:srgbClr val="FFFFFF"/>
                </a:solidFill>
              </a:rPr>
              <a:t>Không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có</a:t>
            </a:r>
            <a:r>
              <a:rPr lang="en-US" sz="2800" kern="0" dirty="0">
                <a:solidFill>
                  <a:srgbClr val="FFFFFF"/>
                </a:solidFill>
              </a:rPr>
              <a:t> node con.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kern="0" dirty="0" err="1">
                <a:solidFill>
                  <a:srgbClr val="66FFFF"/>
                </a:solidFill>
              </a:rPr>
              <a:t>Không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chứa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thông</a:t>
            </a:r>
            <a:r>
              <a:rPr lang="en-US" sz="2800" kern="0" dirty="0">
                <a:solidFill>
                  <a:srgbClr val="66FFFF"/>
                </a:solidFill>
              </a:rPr>
              <a:t> tin </a:t>
            </a:r>
            <a:r>
              <a:rPr lang="en-US" sz="2800" kern="0" dirty="0" err="1">
                <a:solidFill>
                  <a:srgbClr val="66FFFF"/>
                </a:solidFill>
              </a:rPr>
              <a:t>của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phần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tử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nào</a:t>
            </a:r>
            <a:r>
              <a:rPr lang="en-US" sz="2800" kern="0" dirty="0">
                <a:solidFill>
                  <a:srgbClr val="66FFFF"/>
                </a:solidFill>
              </a:rPr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3957CD-0B37-9D6B-6BA5-7081270054B7}"/>
              </a:ext>
            </a:extLst>
          </p:cNvPr>
          <p:cNvSpPr txBox="1"/>
          <p:nvPr/>
        </p:nvSpPr>
        <p:spPr>
          <a:xfrm>
            <a:off x="609600" y="3467636"/>
            <a:ext cx="5384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Bước</a:t>
            </a:r>
            <a:r>
              <a:rPr lang="en-US" sz="2800" kern="0" dirty="0">
                <a:solidFill>
                  <a:srgbClr val="66FFFF"/>
                </a:solidFill>
              </a:rPr>
              <a:t> 2: </a:t>
            </a:r>
            <a:r>
              <a:rPr lang="en-US" sz="2800" kern="0" dirty="0">
                <a:solidFill>
                  <a:srgbClr val="FFFFFF"/>
                </a:solidFill>
              </a:rPr>
              <a:t>Theo </a:t>
            </a:r>
            <a:r>
              <a:rPr lang="en-US" sz="2800" kern="0" dirty="0" err="1">
                <a:solidFill>
                  <a:srgbClr val="FFFFFF"/>
                </a:solidFill>
              </a:rPr>
              <a:t>chiều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từ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dưới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lên</a:t>
            </a:r>
            <a:r>
              <a:rPr lang="en-US" sz="2800" kern="0" dirty="0">
                <a:solidFill>
                  <a:srgbClr val="FFFFFF"/>
                </a:solidFill>
              </a:rPr>
              <a:t>, </a:t>
            </a:r>
            <a:r>
              <a:rPr lang="en-US" sz="2800" kern="0" dirty="0" err="1">
                <a:solidFill>
                  <a:srgbClr val="FFFFFF"/>
                </a:solidFill>
              </a:rPr>
              <a:t>xoá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các</a:t>
            </a:r>
            <a:r>
              <a:rPr lang="en-US" sz="2800" kern="0" dirty="0">
                <a:solidFill>
                  <a:srgbClr val="FFFFFF"/>
                </a:solidFill>
              </a:rPr>
              <a:t> node </a:t>
            </a:r>
            <a:r>
              <a:rPr lang="en-US" sz="2800" kern="0" dirty="0" err="1">
                <a:solidFill>
                  <a:srgbClr val="FFFFFF"/>
                </a:solidFill>
              </a:rPr>
              <a:t>tự</a:t>
            </a:r>
            <a:r>
              <a:rPr lang="en-US" sz="2800" kern="0" dirty="0">
                <a:solidFill>
                  <a:srgbClr val="FFFFFF"/>
                </a:solidFill>
              </a:rPr>
              <a:t> do.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8868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998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Xoá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30CA7DC-BA0C-C165-44C2-C25878E267F1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270CAE-BCBA-10D0-AAC8-880CCB57503A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flipV="1">
            <a:off x="10462028" y="2776634"/>
            <a:ext cx="304800" cy="169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6F3C8-E738-DD14-8F7C-648955459222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chemeClr val="bg1"/>
                </a:solidFill>
              </a:rPr>
              <a:t>Xoá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từ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>
                <a:solidFill>
                  <a:srgbClr val="FF0000"/>
                </a:solidFill>
              </a:rPr>
              <a:t>“DOG”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E5ABE2-350E-9056-F270-1CE41301EE0F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CC8D3-C075-7683-2854-0E91142C947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2B380E-E8BC-F894-88CF-CF7698F04370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330893-EBA3-4408-FE29-B94570D95E56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400EC6-D92D-528E-69BC-2292672D28C2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901C48-302F-1F39-5D8C-5D53EFDC2208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C42FCF-A323-4047-F803-F7EE10148B84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59B00D-0A33-111F-498A-73ABB81DE82A}"/>
              </a:ext>
            </a:extLst>
          </p:cNvPr>
          <p:cNvSpPr/>
          <p:nvPr/>
        </p:nvSpPr>
        <p:spPr>
          <a:xfrm>
            <a:off x="10157228" y="2946005"/>
            <a:ext cx="609600" cy="609600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4DDF7-C934-158D-21F8-608ACDFE315C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4FE725-9658-61AB-CE5E-4A166D0531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A572E6-0EE8-9988-8C95-D73F639D3978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FB32CC-42E8-444D-EE2D-614D17F36B1C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07F153-10D2-20DD-158C-015D26663CF7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44EC8C-E6BD-5D2A-873F-E1484BD332F1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DCDC8D-961F-1CB9-F2F9-F4ACD197C639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BEDA52D-C685-F6BA-7342-D7DC0E5FD240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50D0A-34E9-3F9A-641B-4E9BC7522786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939602-C0B8-FA65-F10A-75FD6ABB3E68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6F44BE-D3D5-6A2C-C8D0-56BA58B97D2A}"/>
              </a:ext>
            </a:extLst>
          </p:cNvPr>
          <p:cNvCxnSpPr>
            <a:cxnSpLocks/>
            <a:stCxn id="25" idx="0"/>
            <a:endCxn id="16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ECCB6CF8-FD75-F84C-746D-8BF5976800C7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03A119-4399-73B9-F249-B8E5526A0F04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AF8662-845E-9F20-D690-A604F5598F22}"/>
              </a:ext>
            </a:extLst>
          </p:cNvPr>
          <p:cNvCxnSpPr>
            <a:cxnSpLocks/>
            <a:stCxn id="25" idx="4"/>
            <a:endCxn id="32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D1DEF68-9A36-CAB5-6FDE-CC0241AFE009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CF1E72-9D46-E6B2-45DC-962132514DDE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9DFC986F-D442-F028-E396-305109F626BE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0D6DB7D6-019D-3837-204D-7B5ECBB2C198}"/>
              </a:ext>
            </a:extLst>
          </p:cNvPr>
          <p:cNvGraphicFramePr>
            <a:graphicFrameLocks noGrp="1"/>
          </p:cNvGraphicFramePr>
          <p:nvPr/>
        </p:nvGraphicFramePr>
        <p:xfrm>
          <a:off x="1061092" y="2381944"/>
          <a:ext cx="14720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A7DF67A6-B02E-FF35-697B-AC007A82E2E2}"/>
              </a:ext>
            </a:extLst>
          </p:cNvPr>
          <p:cNvSpPr txBox="1"/>
          <p:nvPr/>
        </p:nvSpPr>
        <p:spPr>
          <a:xfrm>
            <a:off x="609599" y="4419600"/>
            <a:ext cx="53847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Một</a:t>
            </a:r>
            <a:r>
              <a:rPr lang="en-US" sz="2800" kern="0" dirty="0">
                <a:solidFill>
                  <a:srgbClr val="66FFFF"/>
                </a:solidFill>
              </a:rPr>
              <a:t> node </a:t>
            </a:r>
            <a:r>
              <a:rPr lang="en-US" sz="2800" kern="0" dirty="0" err="1">
                <a:solidFill>
                  <a:srgbClr val="66FFFF"/>
                </a:solidFill>
              </a:rPr>
              <a:t>tự</a:t>
            </a:r>
            <a:r>
              <a:rPr lang="en-US" sz="2800" kern="0" dirty="0">
                <a:solidFill>
                  <a:srgbClr val="66FFFF"/>
                </a:solidFill>
              </a:rPr>
              <a:t> do </a:t>
            </a:r>
            <a:r>
              <a:rPr lang="en-US" sz="2800" kern="0" dirty="0" err="1">
                <a:solidFill>
                  <a:srgbClr val="66FFFF"/>
                </a:solidFill>
              </a:rPr>
              <a:t>khi</a:t>
            </a:r>
            <a:r>
              <a:rPr lang="en-US" sz="2800" kern="0" dirty="0">
                <a:solidFill>
                  <a:srgbClr val="66FFFF"/>
                </a:solidFill>
              </a:rPr>
              <a:t>: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kern="0" dirty="0" err="1">
                <a:solidFill>
                  <a:srgbClr val="FFFFFF"/>
                </a:solidFill>
              </a:rPr>
              <a:t>Không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có</a:t>
            </a:r>
            <a:r>
              <a:rPr lang="en-US" sz="2800" kern="0" dirty="0">
                <a:solidFill>
                  <a:srgbClr val="FFFFFF"/>
                </a:solidFill>
              </a:rPr>
              <a:t> node con.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kern="0" dirty="0" err="1">
                <a:solidFill>
                  <a:srgbClr val="66FFFF"/>
                </a:solidFill>
              </a:rPr>
              <a:t>Không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chứa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thông</a:t>
            </a:r>
            <a:r>
              <a:rPr lang="en-US" sz="2800" kern="0" dirty="0">
                <a:solidFill>
                  <a:srgbClr val="66FFFF"/>
                </a:solidFill>
              </a:rPr>
              <a:t> tin </a:t>
            </a:r>
            <a:r>
              <a:rPr lang="en-US" sz="2800" kern="0" dirty="0" err="1">
                <a:solidFill>
                  <a:srgbClr val="66FFFF"/>
                </a:solidFill>
              </a:rPr>
              <a:t>của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phần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tử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nào</a:t>
            </a:r>
            <a:r>
              <a:rPr lang="en-US" sz="2800" kern="0" dirty="0">
                <a:solidFill>
                  <a:srgbClr val="66FFFF"/>
                </a:solidFill>
              </a:rPr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3957CD-0B37-9D6B-6BA5-7081270054B7}"/>
              </a:ext>
            </a:extLst>
          </p:cNvPr>
          <p:cNvSpPr txBox="1"/>
          <p:nvPr/>
        </p:nvSpPr>
        <p:spPr>
          <a:xfrm>
            <a:off x="609600" y="3467636"/>
            <a:ext cx="5384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Bước</a:t>
            </a:r>
            <a:r>
              <a:rPr lang="en-US" sz="2800" kern="0" dirty="0">
                <a:solidFill>
                  <a:srgbClr val="66FFFF"/>
                </a:solidFill>
              </a:rPr>
              <a:t> 2: </a:t>
            </a:r>
            <a:r>
              <a:rPr lang="en-US" sz="2800" kern="0" dirty="0">
                <a:solidFill>
                  <a:srgbClr val="FFFFFF"/>
                </a:solidFill>
              </a:rPr>
              <a:t>Theo </a:t>
            </a:r>
            <a:r>
              <a:rPr lang="en-US" sz="2800" kern="0" dirty="0" err="1">
                <a:solidFill>
                  <a:srgbClr val="FFFFFF"/>
                </a:solidFill>
              </a:rPr>
              <a:t>chiều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từ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dưới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lên</a:t>
            </a:r>
            <a:r>
              <a:rPr lang="en-US" sz="2800" kern="0" dirty="0">
                <a:solidFill>
                  <a:srgbClr val="FFFFFF"/>
                </a:solidFill>
              </a:rPr>
              <a:t>, </a:t>
            </a:r>
            <a:r>
              <a:rPr lang="en-US" sz="2800" kern="0" dirty="0" err="1">
                <a:solidFill>
                  <a:srgbClr val="FFFFFF"/>
                </a:solidFill>
              </a:rPr>
              <a:t>xoá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các</a:t>
            </a:r>
            <a:r>
              <a:rPr lang="en-US" sz="2800" kern="0" dirty="0">
                <a:solidFill>
                  <a:srgbClr val="FFFFFF"/>
                </a:solidFill>
              </a:rPr>
              <a:t> node </a:t>
            </a:r>
            <a:r>
              <a:rPr lang="en-US" sz="2800" kern="0" dirty="0" err="1">
                <a:solidFill>
                  <a:srgbClr val="FFFFFF"/>
                </a:solidFill>
              </a:rPr>
              <a:t>tự</a:t>
            </a:r>
            <a:r>
              <a:rPr lang="en-US" sz="2800" kern="0" dirty="0">
                <a:solidFill>
                  <a:srgbClr val="FFFFFF"/>
                </a:solidFill>
              </a:rPr>
              <a:t> do.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7775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998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Xoá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30CA7DC-BA0C-C165-44C2-C25878E267F1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6F3C8-E738-DD14-8F7C-648955459222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chemeClr val="bg1"/>
                </a:solidFill>
              </a:rPr>
              <a:t>Xoá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từ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>
                <a:solidFill>
                  <a:srgbClr val="FF0000"/>
                </a:solidFill>
              </a:rPr>
              <a:t>“DOG”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E5ABE2-350E-9056-F270-1CE41301EE0F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CC8D3-C075-7683-2854-0E91142C947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2B380E-E8BC-F894-88CF-CF7698F04370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330893-EBA3-4408-FE29-B94570D95E56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400EC6-D92D-528E-69BC-2292672D28C2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901C48-302F-1F39-5D8C-5D53EFDC2208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C42FCF-A323-4047-F803-F7EE10148B84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4DDF7-C934-158D-21F8-608ACDFE315C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4FE725-9658-61AB-CE5E-4A166D0531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A572E6-0EE8-9988-8C95-D73F639D3978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FB32CC-42E8-444D-EE2D-614D17F36B1C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07F153-10D2-20DD-158C-015D26663CF7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44EC8C-E6BD-5D2A-873F-E1484BD332F1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DCDC8D-961F-1CB9-F2F9-F4ACD197C639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BEDA52D-C685-F6BA-7342-D7DC0E5FD240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50D0A-34E9-3F9A-641B-4E9BC7522786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939602-C0B8-FA65-F10A-75FD6ABB3E68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6F44BE-D3D5-6A2C-C8D0-56BA58B97D2A}"/>
              </a:ext>
            </a:extLst>
          </p:cNvPr>
          <p:cNvCxnSpPr>
            <a:cxnSpLocks/>
            <a:stCxn id="25" idx="0"/>
            <a:endCxn id="16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ECCB6CF8-FD75-F84C-746D-8BF5976800C7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03A119-4399-73B9-F249-B8E5526A0F04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AF8662-845E-9F20-D690-A604F5598F22}"/>
              </a:ext>
            </a:extLst>
          </p:cNvPr>
          <p:cNvCxnSpPr>
            <a:cxnSpLocks/>
            <a:stCxn id="25" idx="4"/>
            <a:endCxn id="32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D1DEF68-9A36-CAB5-6FDE-CC0241AFE009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CF1E72-9D46-E6B2-45DC-962132514DDE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0D6DB7D6-019D-3837-204D-7B5ECBB2C198}"/>
              </a:ext>
            </a:extLst>
          </p:cNvPr>
          <p:cNvGraphicFramePr>
            <a:graphicFrameLocks noGrp="1"/>
          </p:cNvGraphicFramePr>
          <p:nvPr/>
        </p:nvGraphicFramePr>
        <p:xfrm>
          <a:off x="1061092" y="2381944"/>
          <a:ext cx="14720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A7DF67A6-B02E-FF35-697B-AC007A82E2E2}"/>
              </a:ext>
            </a:extLst>
          </p:cNvPr>
          <p:cNvSpPr txBox="1"/>
          <p:nvPr/>
        </p:nvSpPr>
        <p:spPr>
          <a:xfrm>
            <a:off x="609599" y="4419600"/>
            <a:ext cx="53847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Một</a:t>
            </a:r>
            <a:r>
              <a:rPr lang="en-US" sz="2800" kern="0" dirty="0">
                <a:solidFill>
                  <a:srgbClr val="66FFFF"/>
                </a:solidFill>
              </a:rPr>
              <a:t> node </a:t>
            </a:r>
            <a:r>
              <a:rPr lang="en-US" sz="2800" kern="0" dirty="0" err="1">
                <a:solidFill>
                  <a:srgbClr val="66FFFF"/>
                </a:solidFill>
              </a:rPr>
              <a:t>tự</a:t>
            </a:r>
            <a:r>
              <a:rPr lang="en-US" sz="2800" kern="0" dirty="0">
                <a:solidFill>
                  <a:srgbClr val="66FFFF"/>
                </a:solidFill>
              </a:rPr>
              <a:t> do </a:t>
            </a:r>
            <a:r>
              <a:rPr lang="en-US" sz="2800" kern="0" dirty="0" err="1">
                <a:solidFill>
                  <a:srgbClr val="66FFFF"/>
                </a:solidFill>
              </a:rPr>
              <a:t>khi</a:t>
            </a:r>
            <a:r>
              <a:rPr lang="en-US" sz="2800" kern="0" dirty="0">
                <a:solidFill>
                  <a:srgbClr val="66FFFF"/>
                </a:solidFill>
              </a:rPr>
              <a:t>: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kern="0" dirty="0" err="1">
                <a:solidFill>
                  <a:srgbClr val="FFFFFF"/>
                </a:solidFill>
              </a:rPr>
              <a:t>Không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có</a:t>
            </a:r>
            <a:r>
              <a:rPr lang="en-US" sz="2800" kern="0" dirty="0">
                <a:solidFill>
                  <a:srgbClr val="FFFFFF"/>
                </a:solidFill>
              </a:rPr>
              <a:t> node con.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kern="0" dirty="0" err="1">
                <a:solidFill>
                  <a:srgbClr val="66FFFF"/>
                </a:solidFill>
              </a:rPr>
              <a:t>Không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chứa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thông</a:t>
            </a:r>
            <a:r>
              <a:rPr lang="en-US" sz="2800" kern="0" dirty="0">
                <a:solidFill>
                  <a:srgbClr val="66FFFF"/>
                </a:solidFill>
              </a:rPr>
              <a:t> tin </a:t>
            </a:r>
            <a:r>
              <a:rPr lang="en-US" sz="2800" kern="0" dirty="0" err="1">
                <a:solidFill>
                  <a:srgbClr val="66FFFF"/>
                </a:solidFill>
              </a:rPr>
              <a:t>của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phần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tử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nào</a:t>
            </a:r>
            <a:r>
              <a:rPr lang="en-US" sz="2800" kern="0" dirty="0">
                <a:solidFill>
                  <a:srgbClr val="66FFFF"/>
                </a:solidFill>
              </a:rPr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3957CD-0B37-9D6B-6BA5-7081270054B7}"/>
              </a:ext>
            </a:extLst>
          </p:cNvPr>
          <p:cNvSpPr txBox="1"/>
          <p:nvPr/>
        </p:nvSpPr>
        <p:spPr>
          <a:xfrm>
            <a:off x="609600" y="3467636"/>
            <a:ext cx="5384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 err="1">
                <a:solidFill>
                  <a:srgbClr val="66FFFF"/>
                </a:solidFill>
              </a:rPr>
              <a:t>Bước</a:t>
            </a:r>
            <a:r>
              <a:rPr lang="en-US" sz="2800" kern="0" dirty="0">
                <a:solidFill>
                  <a:srgbClr val="66FFFF"/>
                </a:solidFill>
              </a:rPr>
              <a:t> 2: </a:t>
            </a:r>
            <a:r>
              <a:rPr lang="en-US" sz="2800" kern="0" dirty="0">
                <a:solidFill>
                  <a:srgbClr val="FFFFFF"/>
                </a:solidFill>
              </a:rPr>
              <a:t>Theo </a:t>
            </a:r>
            <a:r>
              <a:rPr lang="en-US" sz="2800" kern="0" dirty="0" err="1">
                <a:solidFill>
                  <a:srgbClr val="FFFFFF"/>
                </a:solidFill>
              </a:rPr>
              <a:t>chiều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từ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dưới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lên</a:t>
            </a:r>
            <a:r>
              <a:rPr lang="en-US" sz="2800" kern="0" dirty="0">
                <a:solidFill>
                  <a:srgbClr val="FFFFFF"/>
                </a:solidFill>
              </a:rPr>
              <a:t>, </a:t>
            </a:r>
            <a:r>
              <a:rPr lang="en-US" sz="2800" kern="0" dirty="0" err="1">
                <a:solidFill>
                  <a:srgbClr val="FFFFFF"/>
                </a:solidFill>
              </a:rPr>
              <a:t>xoá</a:t>
            </a:r>
            <a:r>
              <a:rPr lang="en-US" sz="2800" kern="0" dirty="0">
                <a:solidFill>
                  <a:srgbClr val="FFFFFF"/>
                </a:solidFill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</a:rPr>
              <a:t>các</a:t>
            </a:r>
            <a:r>
              <a:rPr lang="en-US" sz="2800" kern="0" dirty="0">
                <a:solidFill>
                  <a:srgbClr val="FFFFFF"/>
                </a:solidFill>
              </a:rPr>
              <a:t> node </a:t>
            </a:r>
            <a:r>
              <a:rPr lang="en-US" sz="2800" kern="0" dirty="0" err="1">
                <a:solidFill>
                  <a:srgbClr val="FFFFFF"/>
                </a:solidFill>
              </a:rPr>
              <a:t>tự</a:t>
            </a:r>
            <a:r>
              <a:rPr lang="en-US" sz="2800" kern="0" dirty="0">
                <a:solidFill>
                  <a:srgbClr val="FFFFFF"/>
                </a:solidFill>
              </a:rPr>
              <a:t> do. </a:t>
            </a:r>
          </a:p>
          <a:p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86607-FB5E-22B5-F567-96D5BF8DCD43}"/>
              </a:ext>
            </a:extLst>
          </p:cNvPr>
          <p:cNvSpPr txBox="1">
            <a:spLocks/>
          </p:cNvSpPr>
          <p:nvPr/>
        </p:nvSpPr>
        <p:spPr bwMode="auto">
          <a:xfrm>
            <a:off x="9909806" y="3489327"/>
            <a:ext cx="1126424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2068564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998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Xoá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30CA7DC-BA0C-C165-44C2-C25878E267F1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11197880" y="2776634"/>
            <a:ext cx="308320" cy="15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6F3C8-E738-DD14-8F7C-648955459222}"/>
              </a:ext>
            </a:extLst>
          </p:cNvPr>
          <p:cNvSpPr txBox="1">
            <a:spLocks/>
          </p:cNvSpPr>
          <p:nvPr/>
        </p:nvSpPr>
        <p:spPr bwMode="auto">
          <a:xfrm>
            <a:off x="609600" y="1777241"/>
            <a:ext cx="5384800" cy="43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chemeClr val="bg1"/>
                </a:solidFill>
              </a:rPr>
              <a:t>Xoá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từ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>
                <a:solidFill>
                  <a:srgbClr val="FF0000"/>
                </a:solidFill>
              </a:rPr>
              <a:t>“DOG”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E5ABE2-350E-9056-F270-1CE41301EE0F}"/>
              </a:ext>
            </a:extLst>
          </p:cNvPr>
          <p:cNvSpPr/>
          <p:nvPr/>
        </p:nvSpPr>
        <p:spPr>
          <a:xfrm>
            <a:off x="9741228" y="83820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CC8D3-C075-7683-2854-0E91142C947B}"/>
              </a:ext>
            </a:extLst>
          </p:cNvPr>
          <p:cNvSpPr/>
          <p:nvPr/>
        </p:nvSpPr>
        <p:spPr>
          <a:xfrm>
            <a:off x="8763000" y="15633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2B380E-E8BC-F894-88CF-CF7698F04370}"/>
              </a:ext>
            </a:extLst>
          </p:cNvPr>
          <p:cNvSpPr/>
          <p:nvPr/>
        </p:nvSpPr>
        <p:spPr>
          <a:xfrm>
            <a:off x="10677554" y="15764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330893-EBA3-4408-FE29-B94570D95E56}"/>
              </a:ext>
            </a:extLst>
          </p:cNvPr>
          <p:cNvSpPr/>
          <p:nvPr/>
        </p:nvSpPr>
        <p:spPr>
          <a:xfrm>
            <a:off x="8292725" y="2186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400EC6-D92D-528E-69BC-2292672D28C2}"/>
              </a:ext>
            </a:extLst>
          </p:cNvPr>
          <p:cNvSpPr/>
          <p:nvPr/>
        </p:nvSpPr>
        <p:spPr>
          <a:xfrm>
            <a:off x="10677554" y="225630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901C48-302F-1F39-5D8C-5D53EFDC2208}"/>
              </a:ext>
            </a:extLst>
          </p:cNvPr>
          <p:cNvSpPr/>
          <p:nvPr/>
        </p:nvSpPr>
        <p:spPr>
          <a:xfrm>
            <a:off x="11201400" y="29349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C42FCF-A323-4047-F803-F7EE10148B84}"/>
              </a:ext>
            </a:extLst>
          </p:cNvPr>
          <p:cNvSpPr/>
          <p:nvPr/>
        </p:nvSpPr>
        <p:spPr>
          <a:xfrm>
            <a:off x="8292726" y="2948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4DDF7-C934-158D-21F8-608ACDFE315C}"/>
              </a:ext>
            </a:extLst>
          </p:cNvPr>
          <p:cNvSpPr/>
          <p:nvPr/>
        </p:nvSpPr>
        <p:spPr>
          <a:xfrm>
            <a:off x="11201400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4FE725-9658-61AB-CE5E-4A166D0531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9283326" y="1358526"/>
            <a:ext cx="547176" cy="294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A572E6-0EE8-9988-8C95-D73F639D3978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10261554" y="1358526"/>
            <a:ext cx="505274" cy="3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FB32CC-42E8-444D-EE2D-614D17F36B1C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8597525" y="2083664"/>
            <a:ext cx="254749" cy="1023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07F153-10D2-20DD-158C-015D26663CF7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10982354" y="2186012"/>
            <a:ext cx="0" cy="70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44EC8C-E6BD-5D2A-873F-E1484BD332F1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H="1" flipV="1">
            <a:off x="8597525" y="2795612"/>
            <a:ext cx="1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DCDC8D-961F-1CB9-F2F9-F4ACD197C639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11506200" y="3544538"/>
            <a:ext cx="0" cy="165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BEDA52D-C685-F6BA-7342-D7DC0E5FD240}"/>
              </a:ext>
            </a:extLst>
          </p:cNvPr>
          <p:cNvSpPr/>
          <p:nvPr/>
        </p:nvSpPr>
        <p:spPr>
          <a:xfrm>
            <a:off x="8292726" y="3710012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50D0A-34E9-3F9A-641B-4E9BC7522786}"/>
              </a:ext>
            </a:extLst>
          </p:cNvPr>
          <p:cNvSpPr/>
          <p:nvPr/>
        </p:nvSpPr>
        <p:spPr>
          <a:xfrm>
            <a:off x="11201400" y="4434238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939602-C0B8-FA65-F10A-75FD6ABB3E68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V="1">
            <a:off x="8597526" y="3557612"/>
            <a:ext cx="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6F44BE-D3D5-6A2C-C8D0-56BA58B97D2A}"/>
              </a:ext>
            </a:extLst>
          </p:cNvPr>
          <p:cNvCxnSpPr>
            <a:cxnSpLocks/>
            <a:stCxn id="25" idx="0"/>
            <a:endCxn id="16" idx="4"/>
          </p:cNvCxnSpPr>
          <p:nvPr/>
        </p:nvCxnSpPr>
        <p:spPr>
          <a:xfrm flipV="1">
            <a:off x="11506200" y="4319612"/>
            <a:ext cx="0" cy="114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ECCB6CF8-FD75-F84C-746D-8BF5976800C7}"/>
              </a:ext>
            </a:extLst>
          </p:cNvPr>
          <p:cNvSpPr txBox="1">
            <a:spLocks/>
          </p:cNvSpPr>
          <p:nvPr/>
        </p:nvSpPr>
        <p:spPr bwMode="auto">
          <a:xfrm>
            <a:off x="8034687" y="4299996"/>
            <a:ext cx="1185507" cy="5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BEAR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03A119-4399-73B9-F249-B8E5526A0F04}"/>
              </a:ext>
            </a:extLst>
          </p:cNvPr>
          <p:cNvSpPr/>
          <p:nvPr/>
        </p:nvSpPr>
        <p:spPr>
          <a:xfrm>
            <a:off x="11201400" y="5142263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AF8662-845E-9F20-D690-A604F5598F22}"/>
              </a:ext>
            </a:extLst>
          </p:cNvPr>
          <p:cNvCxnSpPr>
            <a:cxnSpLocks/>
            <a:stCxn id="25" idx="4"/>
            <a:endCxn id="32" idx="0"/>
          </p:cNvCxnSpPr>
          <p:nvPr/>
        </p:nvCxnSpPr>
        <p:spPr>
          <a:xfrm>
            <a:off x="11506200" y="5043838"/>
            <a:ext cx="0" cy="98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D1DEF68-9A36-CAB5-6FDE-CC0241AFE009}"/>
              </a:ext>
            </a:extLst>
          </p:cNvPr>
          <p:cNvSpPr/>
          <p:nvPr/>
        </p:nvSpPr>
        <p:spPr>
          <a:xfrm>
            <a:off x="11197880" y="5830360"/>
            <a:ext cx="609600" cy="609600"/>
          </a:xfrm>
          <a:prstGeom prst="ellipse">
            <a:avLst/>
          </a:prstGeom>
          <a:solidFill>
            <a:srgbClr val="CFCFC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71E28"/>
                </a:solidFill>
              </a:rPr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CF1E72-9D46-E6B2-45DC-962132514DDE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flipH="1">
            <a:off x="11502680" y="5751863"/>
            <a:ext cx="3520" cy="784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123">
            <a:extLst>
              <a:ext uri="{FF2B5EF4-FFF2-40B4-BE49-F238E27FC236}">
                <a16:creationId xmlns:a16="http://schemas.microsoft.com/office/drawing/2014/main" id="{0D6DB7D6-019D-3837-204D-7B5ECBB2C198}"/>
              </a:ext>
            </a:extLst>
          </p:cNvPr>
          <p:cNvGraphicFramePr>
            <a:graphicFrameLocks noGrp="1"/>
          </p:cNvGraphicFramePr>
          <p:nvPr/>
        </p:nvGraphicFramePr>
        <p:xfrm>
          <a:off x="1061092" y="2381944"/>
          <a:ext cx="14720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73">
                  <a:extLst>
                    <a:ext uri="{9D8B030D-6E8A-4147-A177-3AD203B41FA5}">
                      <a16:colId xmlns:a16="http://schemas.microsoft.com/office/drawing/2014/main" val="2653347337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645651093"/>
                    </a:ext>
                  </a:extLst>
                </a:gridCol>
                <a:gridCol w="490673">
                  <a:extLst>
                    <a:ext uri="{9D8B030D-6E8A-4147-A177-3AD203B41FA5}">
                      <a16:colId xmlns:a16="http://schemas.microsoft.com/office/drawing/2014/main" val="91422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98830"/>
                  </a:ext>
                </a:extLst>
              </a:tr>
            </a:tbl>
          </a:graphicData>
        </a:graphic>
      </p:graphicFrame>
      <p:sp>
        <p:nvSpPr>
          <p:cNvPr id="3" name="Explosion: 8 Points 2">
            <a:extLst>
              <a:ext uri="{FF2B5EF4-FFF2-40B4-BE49-F238E27FC236}">
                <a16:creationId xmlns:a16="http://schemas.microsoft.com/office/drawing/2014/main" id="{FD68616E-3AB4-E7C4-1DBF-7D59862C465D}"/>
              </a:ext>
            </a:extLst>
          </p:cNvPr>
          <p:cNvSpPr/>
          <p:nvPr/>
        </p:nvSpPr>
        <p:spPr>
          <a:xfrm>
            <a:off x="4215523" y="2221160"/>
            <a:ext cx="2626631" cy="1827715"/>
          </a:xfrm>
          <a:prstGeom prst="irregularSeal1">
            <a:avLst/>
          </a:prstGeom>
          <a:solidFill>
            <a:srgbClr val="CCFFFF"/>
          </a:solidFill>
          <a:ln>
            <a:solidFill>
              <a:srgbClr val="2088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31903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Xoá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DEABA2-B3F0-180F-433F-C50E5CEE8CD2}"/>
              </a:ext>
            </a:extLst>
          </p:cNvPr>
          <p:cNvSpPr/>
          <p:nvPr/>
        </p:nvSpPr>
        <p:spPr>
          <a:xfrm>
            <a:off x="1323430" y="2018850"/>
            <a:ext cx="10106570" cy="217215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FF99"/>
                </a:solidFill>
                <a:latin typeface="Cascadia Mono" panose="020B0609020000020004" pitchFamily="49" charset="0"/>
              </a:rPr>
              <a:t>isEmpty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temp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lvl="1"/>
            <a:r>
              <a:rPr lang="nn-NO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MAX; i++)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temp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.child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] != 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3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95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Xoá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DEABA2-B3F0-180F-433F-C50E5CEE8CD2}"/>
              </a:ext>
            </a:extLst>
          </p:cNvPr>
          <p:cNvSpPr/>
          <p:nvPr/>
        </p:nvSpPr>
        <p:spPr>
          <a:xfrm>
            <a:off x="1323430" y="2018850"/>
            <a:ext cx="10106570" cy="468675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FFFF99"/>
                </a:solidFill>
                <a:latin typeface="Cascadia Mono" panose="020B0609020000020004" pitchFamily="49" charset="0"/>
              </a:rPr>
              <a:t>remove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(Node* root, string s,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depth = 0) 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(!root)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(depth ==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</a:t>
            </a:r>
            <a:r>
              <a:rPr lang="en-US" sz="2000" dirty="0" err="1">
                <a:solidFill>
                  <a:srgbClr val="FFFF99"/>
                </a:solidFill>
                <a:latin typeface="Cascadia Mono" panose="020B06090200000200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()) {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(root-&gt;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isEnd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	   root-&gt;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isEnd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000" dirty="0" err="1">
                <a:solidFill>
                  <a:srgbClr val="FFFF99"/>
                </a:solidFill>
                <a:latin typeface="Cascadia Mono" panose="020B0609020000020004" pitchFamily="49" charset="0"/>
              </a:rPr>
              <a:t>isEmpty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(root)) {</a:t>
            </a:r>
          </a:p>
          <a:p>
            <a:pPr lvl="3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c = s[depth] -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(!root-&gt;child[c])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3397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C64BE6-3EE6-0DD2-ED69-31D1D8676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615" y="2156618"/>
            <a:ext cx="10972800" cy="264398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Cây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gồm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nhiều</a:t>
            </a:r>
            <a:r>
              <a:rPr lang="en-US" dirty="0">
                <a:solidFill>
                  <a:schemeClr val="bg1"/>
                </a:solidFill>
              </a:rPr>
              <a:t> node </a:t>
            </a:r>
            <a:r>
              <a:rPr lang="en-US" dirty="0" err="1">
                <a:solidFill>
                  <a:schemeClr val="bg1"/>
                </a:solidFill>
              </a:rPr>
              <a:t>liên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nhau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Mỗi</a:t>
            </a:r>
            <a:r>
              <a:rPr lang="en-US" dirty="0">
                <a:solidFill>
                  <a:schemeClr val="bg1"/>
                </a:solidFill>
              </a:rPr>
              <a:t> node </a:t>
            </a:r>
            <a:r>
              <a:rPr lang="en-US" dirty="0" err="1">
                <a:solidFill>
                  <a:schemeClr val="bg1"/>
                </a:solidFill>
              </a:rPr>
              <a:t>cần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lưu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nhất</a:t>
            </a:r>
            <a:r>
              <a:rPr lang="en-US" dirty="0">
                <a:solidFill>
                  <a:schemeClr val="bg1"/>
                </a:solidFill>
              </a:rPr>
              <a:t> 2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─"/>
              <a:tabLst/>
              <a:defRPr/>
            </a:pPr>
            <a:r>
              <a:rPr lang="en-US" dirty="0">
                <a:solidFill>
                  <a:srgbClr val="66FFFF"/>
                </a:solidFill>
              </a:rPr>
              <a:t>child: </a:t>
            </a:r>
            <a:r>
              <a:rPr lang="en-US" dirty="0" err="1">
                <a:solidFill>
                  <a:srgbClr val="66FFFF"/>
                </a:solidFill>
              </a:rPr>
              <a:t>Danh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sách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các</a:t>
            </a:r>
            <a:r>
              <a:rPr lang="en-US" dirty="0">
                <a:solidFill>
                  <a:srgbClr val="66FFFF"/>
                </a:solidFill>
              </a:rPr>
              <a:t> node con </a:t>
            </a:r>
            <a:r>
              <a:rPr lang="en-US" dirty="0" err="1">
                <a:solidFill>
                  <a:srgbClr val="66FFFF"/>
                </a:solidFill>
              </a:rPr>
              <a:t>trong</a:t>
            </a:r>
            <a:r>
              <a:rPr lang="en-US" dirty="0">
                <a:solidFill>
                  <a:srgbClr val="66FFFF"/>
                </a:solidFill>
              </a:rPr>
              <a:t> node </a:t>
            </a:r>
            <a:r>
              <a:rPr lang="en-US" dirty="0" err="1">
                <a:solidFill>
                  <a:srgbClr val="66FFFF"/>
                </a:solidFill>
              </a:rPr>
              <a:t>đang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xét</a:t>
            </a:r>
            <a:r>
              <a:rPr lang="en-US" dirty="0">
                <a:solidFill>
                  <a:srgbClr val="66FFFF"/>
                </a:solidFill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─"/>
              <a:tabLst/>
              <a:defRPr/>
            </a:pPr>
            <a:r>
              <a:rPr lang="en-US" dirty="0" err="1">
                <a:solidFill>
                  <a:schemeClr val="bg1"/>
                </a:solidFill>
              </a:rPr>
              <a:t>isEnd</a:t>
            </a:r>
            <a:r>
              <a:rPr lang="en-US" dirty="0">
                <a:solidFill>
                  <a:schemeClr val="bg1"/>
                </a:solidFill>
              </a:rPr>
              <a:t>: Node </a:t>
            </a:r>
            <a:r>
              <a:rPr lang="en-US" dirty="0" err="1">
                <a:solidFill>
                  <a:schemeClr val="bg1"/>
                </a:solidFill>
              </a:rPr>
              <a:t>chứa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cùng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4C8D25-9272-3891-1287-D1938C126766}"/>
              </a:ext>
            </a:extLst>
          </p:cNvPr>
          <p:cNvGrpSpPr/>
          <p:nvPr/>
        </p:nvGrpSpPr>
        <p:grpSpPr>
          <a:xfrm>
            <a:off x="10838115" y="3124200"/>
            <a:ext cx="152270" cy="609600"/>
            <a:chOff x="1371730" y="3124200"/>
            <a:chExt cx="152270" cy="6096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E817C0-A947-3341-EA47-5F11DBD6990D}"/>
                </a:ext>
              </a:extLst>
            </p:cNvPr>
            <p:cNvCxnSpPr>
              <a:cxnSpLocks/>
            </p:cNvCxnSpPr>
            <p:nvPr/>
          </p:nvCxnSpPr>
          <p:spPr>
            <a:xfrm>
              <a:off x="1371730" y="3124200"/>
              <a:ext cx="30454" cy="118110"/>
            </a:xfrm>
            <a:prstGeom prst="line">
              <a:avLst/>
            </a:prstGeom>
            <a:ln w="635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2C73224-D81E-30EB-8A37-992CB5830AEE}"/>
                </a:ext>
              </a:extLst>
            </p:cNvPr>
            <p:cNvCxnSpPr>
              <a:cxnSpLocks/>
            </p:cNvCxnSpPr>
            <p:nvPr/>
          </p:nvCxnSpPr>
          <p:spPr>
            <a:xfrm>
              <a:off x="1402184" y="3242310"/>
              <a:ext cx="0" cy="121920"/>
            </a:xfrm>
            <a:prstGeom prst="line">
              <a:avLst/>
            </a:prstGeom>
            <a:ln w="635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FB056CA-7253-4FB0-2604-D8FDB27A50B0}"/>
                </a:ext>
              </a:extLst>
            </p:cNvPr>
            <p:cNvCxnSpPr>
              <a:cxnSpLocks/>
            </p:cNvCxnSpPr>
            <p:nvPr/>
          </p:nvCxnSpPr>
          <p:spPr>
            <a:xfrm>
              <a:off x="1402184" y="3364230"/>
              <a:ext cx="60907" cy="64770"/>
            </a:xfrm>
            <a:prstGeom prst="line">
              <a:avLst/>
            </a:prstGeom>
            <a:ln w="635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0BE208-65C0-421E-F4C0-090DC3AFD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0133" y="3429000"/>
              <a:ext cx="12959" cy="179070"/>
            </a:xfrm>
            <a:prstGeom prst="line">
              <a:avLst/>
            </a:prstGeom>
            <a:ln w="635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A8077D-F07C-A6D3-BE84-F3434EBF39DE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33" y="3608070"/>
              <a:ext cx="73867" cy="125730"/>
            </a:xfrm>
            <a:prstGeom prst="line">
              <a:avLst/>
            </a:prstGeom>
            <a:ln w="635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Title 4">
            <a:extLst>
              <a:ext uri="{FF2B5EF4-FFF2-40B4-BE49-F238E27FC236}">
                <a16:creationId xmlns:a16="http://schemas.microsoft.com/office/drawing/2014/main" id="{8B46F37F-3457-BC95-03E2-AC7B23B3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9600" y="777081"/>
            <a:ext cx="10972800" cy="1143000"/>
          </a:xfrm>
        </p:spPr>
        <p:txBody>
          <a:bodyPr/>
          <a:lstStyle/>
          <a:p>
            <a:r>
              <a:rPr lang="en-US" dirty="0" err="1">
                <a:solidFill>
                  <a:srgbClr val="66FFFF"/>
                </a:solidFill>
              </a:rPr>
              <a:t>Xây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dựng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cấu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trúc</a:t>
            </a:r>
            <a:r>
              <a:rPr lang="en-US" dirty="0">
                <a:solidFill>
                  <a:srgbClr val="66FFFF"/>
                </a:solidFill>
              </a:rPr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606504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E35E18-0D86-4270-57B3-00DB2A2E3F0E}"/>
              </a:ext>
            </a:extLst>
          </p:cNvPr>
          <p:cNvSpPr txBox="1"/>
          <p:nvPr/>
        </p:nvSpPr>
        <p:spPr>
          <a:xfrm>
            <a:off x="1524000" y="9906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66FFFF"/>
                </a:solidFill>
              </a:rPr>
              <a:t>Xoá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một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phần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tử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trong</a:t>
            </a:r>
            <a:r>
              <a:rPr lang="en-US" sz="4400" b="1" dirty="0">
                <a:solidFill>
                  <a:srgbClr val="66FFFF"/>
                </a:solidFill>
              </a:rPr>
              <a:t> </a:t>
            </a:r>
            <a:r>
              <a:rPr lang="en-US" sz="4400" b="1" dirty="0" err="1">
                <a:solidFill>
                  <a:srgbClr val="66FFFF"/>
                </a:solidFill>
              </a:rPr>
              <a:t>cây</a:t>
            </a:r>
            <a:endParaRPr lang="en-US" sz="4400" b="1" dirty="0">
              <a:solidFill>
                <a:srgbClr val="66FFFF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DEABA2-B3F0-180F-433F-C50E5CEE8CD2}"/>
              </a:ext>
            </a:extLst>
          </p:cNvPr>
          <p:cNvSpPr/>
          <p:nvPr/>
        </p:nvSpPr>
        <p:spPr>
          <a:xfrm>
            <a:off x="1323430" y="2018850"/>
            <a:ext cx="10106570" cy="346755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FFFF99"/>
                </a:solidFill>
                <a:latin typeface="Cascadia Mono" panose="020B0609020000020004" pitchFamily="49" charset="0"/>
              </a:rPr>
              <a:t>remove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(Node* root, string s,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depth = 0) {</a:t>
            </a:r>
          </a:p>
          <a:p>
            <a:r>
              <a:rPr lang="en-US" sz="2000" dirty="0">
                <a:solidFill>
                  <a:schemeClr val="tx1"/>
                </a:solidFill>
                <a:latin typeface="Cascadia Mono" panose="020B0609020000020004" pitchFamily="49" charset="0"/>
              </a:rPr>
              <a:t>… 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ShouldRemove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FFFF99"/>
                </a:solidFill>
                <a:latin typeface="Cascadia Mono" panose="020B0609020000020004" pitchFamily="49" charset="0"/>
              </a:rPr>
              <a:t>remove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root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-&gt;child[c], </a:t>
            </a:r>
            <a:r>
              <a:rPr lang="en-US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depth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+ 1);</a:t>
            </a:r>
          </a:p>
          <a:p>
            <a:pPr lvl="1"/>
            <a:r>
              <a:rPr lang="en-US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&amp; temp = *(</a:t>
            </a:r>
            <a:r>
              <a:rPr lang="en-US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root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-&gt;child[c]);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ShouldRemove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2000" dirty="0" err="1">
                <a:solidFill>
                  <a:srgbClr val="FFFF99"/>
                </a:solidFill>
                <a:latin typeface="Cascadia Mono" panose="020B0609020000020004" pitchFamily="49" charset="0"/>
              </a:rPr>
              <a:t>isEmpty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(temp)) {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root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-&gt;child[c];</a:t>
            </a:r>
          </a:p>
          <a:p>
            <a:pPr lvl="2"/>
            <a:r>
              <a:rPr lang="en-US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root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-&gt;child[c] = 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ShouldRemove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2225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35CC8A3-4411-AB47-1A1F-4452800D60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71800"/>
            <a:ext cx="947057" cy="947057"/>
          </a:xfrm>
          <a:prstGeom prst="rect">
            <a:avLst/>
          </a:prstGeo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0A1F2CA8-B823-BAB8-D951-DA49870F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976" y="2566714"/>
            <a:ext cx="8785224" cy="774699"/>
          </a:xfrm>
        </p:spPr>
        <p:txBody>
          <a:bodyPr/>
          <a:lstStyle/>
          <a:p>
            <a:r>
              <a:rPr lang="en-US" sz="5400" dirty="0">
                <a:solidFill>
                  <a:srgbClr val="66FFFF"/>
                </a:solidFill>
              </a:rPr>
              <a:t>Bonus – </a:t>
            </a:r>
            <a:r>
              <a:rPr lang="en-US" sz="5400" dirty="0" err="1">
                <a:solidFill>
                  <a:srgbClr val="66FFFF"/>
                </a:solidFill>
              </a:rPr>
              <a:t>cài</a:t>
            </a:r>
            <a:r>
              <a:rPr lang="en-US" sz="5400" dirty="0">
                <a:solidFill>
                  <a:srgbClr val="66FFFF"/>
                </a:solidFill>
              </a:rPr>
              <a:t> </a:t>
            </a:r>
            <a:r>
              <a:rPr lang="en-US" sz="5400" dirty="0" err="1">
                <a:solidFill>
                  <a:srgbClr val="66FFFF"/>
                </a:solidFill>
              </a:rPr>
              <a:t>đặt</a:t>
            </a:r>
            <a:r>
              <a:rPr lang="en-US" sz="5400" dirty="0">
                <a:solidFill>
                  <a:srgbClr val="66FFFF"/>
                </a:solidFill>
              </a:rPr>
              <a:t> </a:t>
            </a:r>
            <a:r>
              <a:rPr lang="en-US" sz="5400" dirty="0" err="1">
                <a:solidFill>
                  <a:srgbClr val="66FFFF"/>
                </a:solidFill>
              </a:rPr>
              <a:t>trie</a:t>
            </a:r>
            <a:r>
              <a:rPr lang="en-US" sz="5400" dirty="0">
                <a:solidFill>
                  <a:srgbClr val="66FFFF"/>
                </a:solidFill>
              </a:rPr>
              <a:t> </a:t>
            </a:r>
            <a:r>
              <a:rPr lang="en-US" sz="5400" dirty="0" err="1">
                <a:solidFill>
                  <a:srgbClr val="66FFFF"/>
                </a:solidFill>
              </a:rPr>
              <a:t>bằng</a:t>
            </a:r>
            <a:r>
              <a:rPr lang="en-US" sz="5400" dirty="0">
                <a:solidFill>
                  <a:srgbClr val="66FFFF"/>
                </a:solidFill>
              </a:rPr>
              <a:t> </a:t>
            </a:r>
            <a:r>
              <a:rPr lang="en-US" sz="5400" dirty="0" err="1">
                <a:solidFill>
                  <a:srgbClr val="66FFFF"/>
                </a:solidFill>
              </a:rPr>
              <a:t>mảng</a:t>
            </a:r>
            <a:endParaRPr lang="en-US" sz="5400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628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đặt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bằng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mảng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DFA71BF-1385-500A-B9D6-EB9E3209CCA7}"/>
              </a:ext>
            </a:extLst>
          </p:cNvPr>
          <p:cNvSpPr txBox="1">
            <a:spLocks/>
          </p:cNvSpPr>
          <p:nvPr/>
        </p:nvSpPr>
        <p:spPr bwMode="auto">
          <a:xfrm>
            <a:off x="1066800" y="1775618"/>
            <a:ext cx="10972800" cy="218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bg1"/>
                </a:solidFill>
              </a:rPr>
              <a:t>Trong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một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số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trường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hợp</a:t>
            </a:r>
            <a:r>
              <a:rPr lang="en-US" kern="0" dirty="0">
                <a:solidFill>
                  <a:schemeClr val="bg1"/>
                </a:solidFill>
              </a:rPr>
              <a:t>, ta </a:t>
            </a:r>
            <a:r>
              <a:rPr lang="en-US" kern="0" dirty="0" err="1">
                <a:solidFill>
                  <a:schemeClr val="bg1"/>
                </a:solidFill>
              </a:rPr>
              <a:t>có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thể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cài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đặt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Trie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bằng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mảng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nếu</a:t>
            </a:r>
            <a:r>
              <a:rPr lang="en-US" kern="0" dirty="0">
                <a:solidFill>
                  <a:schemeClr val="bg1"/>
                </a:solidFill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─"/>
              <a:defRPr/>
            </a:pPr>
            <a:r>
              <a:rPr lang="en-US" kern="0" dirty="0" err="1">
                <a:solidFill>
                  <a:srgbClr val="66FFFF"/>
                </a:solidFill>
              </a:rPr>
              <a:t>Đảm</a:t>
            </a:r>
            <a:r>
              <a:rPr lang="en-US" kern="0" dirty="0">
                <a:solidFill>
                  <a:srgbClr val="66FFFF"/>
                </a:solidFill>
              </a:rPr>
              <a:t> </a:t>
            </a:r>
            <a:r>
              <a:rPr lang="en-US" kern="0" dirty="0" err="1">
                <a:solidFill>
                  <a:srgbClr val="66FFFF"/>
                </a:solidFill>
              </a:rPr>
              <a:t>bảo</a:t>
            </a:r>
            <a:r>
              <a:rPr lang="en-US" kern="0" dirty="0">
                <a:solidFill>
                  <a:srgbClr val="66FFFF"/>
                </a:solidFill>
              </a:rPr>
              <a:t> </a:t>
            </a:r>
            <a:r>
              <a:rPr lang="en-US" kern="0" dirty="0" err="1">
                <a:solidFill>
                  <a:srgbClr val="66FFFF"/>
                </a:solidFill>
              </a:rPr>
              <a:t>kích</a:t>
            </a:r>
            <a:r>
              <a:rPr lang="en-US" kern="0" dirty="0">
                <a:solidFill>
                  <a:srgbClr val="66FFFF"/>
                </a:solidFill>
              </a:rPr>
              <a:t> </a:t>
            </a:r>
            <a:r>
              <a:rPr lang="en-US" kern="0" dirty="0" err="1">
                <a:solidFill>
                  <a:srgbClr val="66FFFF"/>
                </a:solidFill>
              </a:rPr>
              <a:t>thước</a:t>
            </a:r>
            <a:r>
              <a:rPr lang="en-US" kern="0" dirty="0">
                <a:solidFill>
                  <a:srgbClr val="66FFFF"/>
                </a:solidFill>
              </a:rPr>
              <a:t> </a:t>
            </a:r>
            <a:r>
              <a:rPr lang="en-US" kern="0" dirty="0" err="1">
                <a:solidFill>
                  <a:srgbClr val="66FFFF"/>
                </a:solidFill>
              </a:rPr>
              <a:t>không</a:t>
            </a:r>
            <a:r>
              <a:rPr lang="en-US" kern="0" dirty="0">
                <a:solidFill>
                  <a:srgbClr val="66FFFF"/>
                </a:solidFill>
              </a:rPr>
              <a:t> </a:t>
            </a:r>
            <a:r>
              <a:rPr lang="en-US" kern="0" dirty="0" err="1">
                <a:solidFill>
                  <a:srgbClr val="66FFFF"/>
                </a:solidFill>
              </a:rPr>
              <a:t>quá</a:t>
            </a:r>
            <a:r>
              <a:rPr lang="en-US" kern="0" dirty="0">
                <a:solidFill>
                  <a:srgbClr val="66FFFF"/>
                </a:solidFill>
              </a:rPr>
              <a:t> </a:t>
            </a:r>
            <a:r>
              <a:rPr lang="en-US" kern="0" dirty="0" err="1">
                <a:solidFill>
                  <a:srgbClr val="66FFFF"/>
                </a:solidFill>
              </a:rPr>
              <a:t>lớn</a:t>
            </a:r>
            <a:r>
              <a:rPr lang="en-US" kern="0" dirty="0">
                <a:solidFill>
                  <a:srgbClr val="66FFFF"/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─"/>
              <a:defRPr/>
            </a:pPr>
            <a:r>
              <a:rPr lang="en-US" kern="0" dirty="0" err="1">
                <a:solidFill>
                  <a:schemeClr val="bg1"/>
                </a:solidFill>
              </a:rPr>
              <a:t>Không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có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thao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tác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xoá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hoặc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thao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tác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xoá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có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thể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cài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đặt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đơn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 err="1">
                <a:solidFill>
                  <a:schemeClr val="bg1"/>
                </a:solidFill>
              </a:rPr>
              <a:t>giản</a:t>
            </a:r>
            <a:r>
              <a:rPr lang="en-US" kern="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93625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đặt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bằng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mảng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DFA71BF-1385-500A-B9D6-EB9E3209CCA7}"/>
              </a:ext>
            </a:extLst>
          </p:cNvPr>
          <p:cNvSpPr txBox="1">
            <a:spLocks/>
          </p:cNvSpPr>
          <p:nvPr/>
        </p:nvSpPr>
        <p:spPr bwMode="auto">
          <a:xfrm>
            <a:off x="1066800" y="1775618"/>
            <a:ext cx="10972800" cy="4015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chemeClr val="bg1"/>
                </a:solidFill>
              </a:rPr>
              <a:t>Ưu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điểm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khi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cài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đặt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Trie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bằng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mảng</a:t>
            </a:r>
            <a:r>
              <a:rPr lang="en-US" sz="2800" kern="0" dirty="0">
                <a:solidFill>
                  <a:schemeClr val="bg1"/>
                </a:solidFill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─"/>
              <a:defRPr/>
            </a:pPr>
            <a:r>
              <a:rPr lang="en-US" sz="2800" kern="0" dirty="0" err="1">
                <a:solidFill>
                  <a:srgbClr val="66FFFF"/>
                </a:solidFill>
              </a:rPr>
              <a:t>Tốc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độ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xử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lý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nhanh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hơn</a:t>
            </a:r>
            <a:r>
              <a:rPr lang="en-US" sz="2800" kern="0" dirty="0">
                <a:solidFill>
                  <a:srgbClr val="66FFFF"/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─"/>
              <a:defRPr/>
            </a:pPr>
            <a:r>
              <a:rPr lang="en-US" sz="2800" kern="0" dirty="0" err="1">
                <a:solidFill>
                  <a:schemeClr val="bg1"/>
                </a:solidFill>
              </a:rPr>
              <a:t>Dễ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cài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đặt</a:t>
            </a:r>
            <a:r>
              <a:rPr lang="en-US" sz="2800" kern="0" dirty="0">
                <a:solidFill>
                  <a:schemeClr val="bg1"/>
                </a:solidFill>
              </a:rPr>
              <a:t>. </a:t>
            </a:r>
          </a:p>
          <a:p>
            <a:pPr>
              <a:defRPr/>
            </a:pPr>
            <a:endParaRPr lang="en-US" sz="2800" kern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800" kern="0" dirty="0" err="1">
                <a:solidFill>
                  <a:srgbClr val="66FFFF"/>
                </a:solidFill>
              </a:rPr>
              <a:t>Nhược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điểm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khi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cài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đặt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Trie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bằng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mảng</a:t>
            </a:r>
            <a:r>
              <a:rPr lang="en-US" sz="2800" kern="0" dirty="0">
                <a:solidFill>
                  <a:srgbClr val="66FFFF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─"/>
              <a:defRPr/>
            </a:pPr>
            <a:r>
              <a:rPr lang="en-US" sz="2800" kern="0" dirty="0" err="1">
                <a:solidFill>
                  <a:schemeClr val="bg1"/>
                </a:solidFill>
              </a:rPr>
              <a:t>Tốn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bộ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 err="1">
                <a:solidFill>
                  <a:schemeClr val="bg1"/>
                </a:solidFill>
              </a:rPr>
              <a:t>nhớ</a:t>
            </a:r>
            <a:r>
              <a:rPr lang="en-US" sz="2800" kern="0" dirty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─"/>
              <a:defRPr/>
            </a:pPr>
            <a:r>
              <a:rPr lang="en-US" sz="2800" kern="0" dirty="0" err="1">
                <a:solidFill>
                  <a:srgbClr val="66FFFF"/>
                </a:solidFill>
              </a:rPr>
              <a:t>Vùng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nhớ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không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bị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xoá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hoàn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toàn</a:t>
            </a:r>
            <a:r>
              <a:rPr lang="en-US" sz="2800" kern="0" dirty="0">
                <a:solidFill>
                  <a:srgbClr val="66FFFF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00705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đặt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bằng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mảng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D4E440-4302-DD0C-88AF-8C395821A3D1}"/>
              </a:ext>
            </a:extLst>
          </p:cNvPr>
          <p:cNvSpPr/>
          <p:nvPr/>
        </p:nvSpPr>
        <p:spPr>
          <a:xfrm>
            <a:off x="1371600" y="2052926"/>
            <a:ext cx="10106570" cy="427167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MAX = 26;</a:t>
            </a:r>
          </a:p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Node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child[MAX];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count;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2000" dirty="0">
                <a:solidFill>
                  <a:srgbClr val="FFFF99"/>
                </a:solidFill>
                <a:latin typeface="Cascadia Mono" panose="020B06090200000200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count = 0;</a:t>
            </a:r>
          </a:p>
          <a:p>
            <a:pPr lvl="1"/>
            <a:r>
              <a:rPr lang="en-US" sz="2000" dirty="0">
                <a:solidFill>
                  <a:srgbClr val="FFFF99"/>
                </a:solidFill>
                <a:latin typeface="Cascadia Mono" panose="020B0609020000020004" pitchFamily="49" charset="0"/>
              </a:rPr>
              <a:t>fill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(child, child + MAX, 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F392A98-BA31-C62D-4012-834904B8D7FD}"/>
              </a:ext>
            </a:extLst>
          </p:cNvPr>
          <p:cNvSpPr txBox="1">
            <a:spLocks/>
          </p:cNvSpPr>
          <p:nvPr/>
        </p:nvSpPr>
        <p:spPr bwMode="auto">
          <a:xfrm>
            <a:off x="1066800" y="1447800"/>
            <a:ext cx="10972800" cy="60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rgbClr val="66FFFF"/>
                </a:solidFill>
              </a:rPr>
              <a:t>Định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nghĩa</a:t>
            </a:r>
            <a:r>
              <a:rPr lang="en-US" sz="2800" kern="0" dirty="0">
                <a:solidFill>
                  <a:srgbClr val="66FFFF"/>
                </a:solidFill>
              </a:rPr>
              <a:t> struct Node </a:t>
            </a:r>
            <a:r>
              <a:rPr lang="en-US" sz="2800" kern="0" dirty="0" err="1">
                <a:solidFill>
                  <a:srgbClr val="66FFFF"/>
                </a:solidFill>
              </a:rPr>
              <a:t>và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khai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báo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mảng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Trie</a:t>
            </a:r>
            <a:endParaRPr lang="en-US" sz="2800" kern="0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26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đặt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bằng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mảng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D4E440-4302-DD0C-88AF-8C395821A3D1}"/>
              </a:ext>
            </a:extLst>
          </p:cNvPr>
          <p:cNvSpPr/>
          <p:nvPr/>
        </p:nvSpPr>
        <p:spPr>
          <a:xfrm>
            <a:off x="1371600" y="2052926"/>
            <a:ext cx="10106570" cy="427167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FFFF99"/>
                </a:solidFill>
                <a:latin typeface="Cascadia Mono" panose="020B0609020000020004" pitchFamily="49" charset="0"/>
              </a:rPr>
              <a:t>add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cur = 0;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trie</a:t>
            </a:r>
            <a:r>
              <a:rPr lang="en-US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cur</a:t>
            </a:r>
            <a:r>
              <a:rPr lang="en-US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.child[c] == -1) {</a:t>
            </a:r>
          </a:p>
          <a:p>
            <a:pPr lvl="3"/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trie</a:t>
            </a:r>
            <a:r>
              <a:rPr lang="en-US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cur</a:t>
            </a:r>
            <a:r>
              <a:rPr lang="en-US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.child[c] =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trie.</a:t>
            </a:r>
            <a:r>
              <a:rPr lang="en-US" sz="2000" dirty="0" err="1">
                <a:solidFill>
                  <a:srgbClr val="FFFF99"/>
                </a:solidFill>
                <a:latin typeface="Cascadia Mono" panose="020B06090200000200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lvl="3"/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trie.</a:t>
            </a:r>
            <a:r>
              <a:rPr lang="en-US" sz="2000" dirty="0" err="1">
                <a:solidFill>
                  <a:srgbClr val="FFFF99"/>
                </a:solidFill>
                <a:latin typeface="Cascadia Mono" panose="020B0609020000020004" pitchFamily="49" charset="0"/>
              </a:rPr>
              <a:t>push_back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cur =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trie</a:t>
            </a:r>
            <a:r>
              <a:rPr lang="en-US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cur</a:t>
            </a:r>
            <a:r>
              <a:rPr lang="en-US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.child[c];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trie</a:t>
            </a:r>
            <a:r>
              <a:rPr lang="en-US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cur</a:t>
            </a:r>
            <a:r>
              <a:rPr lang="en-US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.count++;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F392A98-BA31-C62D-4012-834904B8D7FD}"/>
              </a:ext>
            </a:extLst>
          </p:cNvPr>
          <p:cNvSpPr txBox="1">
            <a:spLocks/>
          </p:cNvSpPr>
          <p:nvPr/>
        </p:nvSpPr>
        <p:spPr bwMode="auto">
          <a:xfrm>
            <a:off x="1066800" y="1447800"/>
            <a:ext cx="10972800" cy="60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rgbClr val="66FFFF"/>
                </a:solidFill>
              </a:rPr>
              <a:t>Hàm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thêm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một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phần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tử</a:t>
            </a:r>
            <a:endParaRPr lang="en-US" sz="2800" kern="0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56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đặt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bằng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mảng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D4E440-4302-DD0C-88AF-8C395821A3D1}"/>
              </a:ext>
            </a:extLst>
          </p:cNvPr>
          <p:cNvSpPr/>
          <p:nvPr/>
        </p:nvSpPr>
        <p:spPr>
          <a:xfrm>
            <a:off x="1371600" y="2052926"/>
            <a:ext cx="10106570" cy="350967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FFFF99"/>
                </a:solidFill>
                <a:latin typeface="Cascadia Mono" panose="020B0609020000020004" pitchFamily="49" charset="0"/>
              </a:rPr>
              <a:t>search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cur = 0;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trie</a:t>
            </a:r>
            <a:r>
              <a:rPr lang="en-US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cur</a:t>
            </a:r>
            <a:r>
              <a:rPr lang="en-US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.child[c] == -1)</a:t>
            </a:r>
          </a:p>
          <a:p>
            <a:pPr lvl="3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cur =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trie</a:t>
            </a:r>
            <a:r>
              <a:rPr lang="en-US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cur</a:t>
            </a:r>
            <a:r>
              <a:rPr lang="en-US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.child[c];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trie</a:t>
            </a:r>
            <a:r>
              <a:rPr lang="en-US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cur</a:t>
            </a:r>
            <a:r>
              <a:rPr lang="en-US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.count &gt; 0;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F392A98-BA31-C62D-4012-834904B8D7FD}"/>
              </a:ext>
            </a:extLst>
          </p:cNvPr>
          <p:cNvSpPr txBox="1">
            <a:spLocks/>
          </p:cNvSpPr>
          <p:nvPr/>
        </p:nvSpPr>
        <p:spPr bwMode="auto">
          <a:xfrm>
            <a:off x="1066800" y="1447800"/>
            <a:ext cx="10972800" cy="60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rgbClr val="66FFFF"/>
                </a:solidFill>
              </a:rPr>
              <a:t>Hàm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tìm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một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phần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tử</a:t>
            </a:r>
            <a:endParaRPr lang="en-US" sz="2800" kern="0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74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đặt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bằng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mảng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D4E440-4302-DD0C-88AF-8C395821A3D1}"/>
              </a:ext>
            </a:extLst>
          </p:cNvPr>
          <p:cNvSpPr/>
          <p:nvPr/>
        </p:nvSpPr>
        <p:spPr>
          <a:xfrm>
            <a:off x="1371600" y="2052926"/>
            <a:ext cx="10106570" cy="472887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FF99"/>
                </a:solidFill>
                <a:latin typeface="Cascadia Mono" panose="020B0609020000020004" pitchFamily="49" charset="0"/>
              </a:rPr>
              <a:t>removeWord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cur = 0;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trie</a:t>
            </a:r>
            <a:r>
              <a:rPr lang="en-US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cur</a:t>
            </a:r>
            <a:r>
              <a:rPr lang="en-US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.child[c] == -1)</a:t>
            </a:r>
          </a:p>
          <a:p>
            <a:pPr lvl="3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cur =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trie</a:t>
            </a:r>
            <a:r>
              <a:rPr lang="en-US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cur</a:t>
            </a:r>
            <a:r>
              <a:rPr lang="en-US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.child[c];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trie</a:t>
            </a:r>
            <a:r>
              <a:rPr lang="en-US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cur</a:t>
            </a:r>
            <a:r>
              <a:rPr lang="en-US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.count &gt; 0) {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trie</a:t>
            </a:r>
            <a:r>
              <a:rPr lang="en-US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cur</a:t>
            </a:r>
            <a:r>
              <a:rPr lang="en-US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.count -= 1;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F392A98-BA31-C62D-4012-834904B8D7FD}"/>
              </a:ext>
            </a:extLst>
          </p:cNvPr>
          <p:cNvSpPr txBox="1">
            <a:spLocks/>
          </p:cNvSpPr>
          <p:nvPr/>
        </p:nvSpPr>
        <p:spPr bwMode="auto">
          <a:xfrm>
            <a:off x="1066800" y="1447800"/>
            <a:ext cx="10972800" cy="60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rgbClr val="0066FF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66FF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>
                <a:solidFill>
                  <a:srgbClr val="66FFFF"/>
                </a:solidFill>
              </a:rPr>
              <a:t>Hàm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xoá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một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phần</a:t>
            </a:r>
            <a:r>
              <a:rPr lang="en-US" sz="2800" kern="0" dirty="0">
                <a:solidFill>
                  <a:srgbClr val="66FFFF"/>
                </a:solidFill>
              </a:rPr>
              <a:t> </a:t>
            </a:r>
            <a:r>
              <a:rPr lang="en-US" sz="2800" kern="0" dirty="0" err="1">
                <a:solidFill>
                  <a:srgbClr val="66FFFF"/>
                </a:solidFill>
              </a:rPr>
              <a:t>tử</a:t>
            </a:r>
            <a:endParaRPr lang="en-US" sz="2800" kern="0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D72013-91F0-B127-0E86-225C9FEA8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31" y="1194239"/>
            <a:ext cx="115824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 for listening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FDAB19-F7F0-CBD7-0393-D222DECD8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3792" y="2981958"/>
            <a:ext cx="4482445" cy="225634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Ngô Văn Tấn Lưu</a:t>
            </a:r>
          </a:p>
          <a:p>
            <a:r>
              <a:rPr lang="en-US" dirty="0" err="1">
                <a:solidFill>
                  <a:schemeClr val="bg1"/>
                </a:solidFill>
              </a:rPr>
              <a:t>Trương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Thành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Thắng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Google Shape;1364;p47">
            <a:extLst>
              <a:ext uri="{FF2B5EF4-FFF2-40B4-BE49-F238E27FC236}">
                <a16:creationId xmlns:a16="http://schemas.microsoft.com/office/drawing/2014/main" id="{5E1FFD0A-B3FA-69A8-881B-DFA9A6D41B88}"/>
              </a:ext>
            </a:extLst>
          </p:cNvPr>
          <p:cNvSpPr/>
          <p:nvPr/>
        </p:nvSpPr>
        <p:spPr>
          <a:xfrm>
            <a:off x="1419839" y="3166388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8" name="Google Shape;1365;p47">
            <a:extLst>
              <a:ext uri="{FF2B5EF4-FFF2-40B4-BE49-F238E27FC236}">
                <a16:creationId xmlns:a16="http://schemas.microsoft.com/office/drawing/2014/main" id="{E688DE81-D5D6-A57C-C9BD-A16C1A37278E}"/>
              </a:ext>
            </a:extLst>
          </p:cNvPr>
          <p:cNvGrpSpPr/>
          <p:nvPr/>
        </p:nvGrpSpPr>
        <p:grpSpPr>
          <a:xfrm>
            <a:off x="9466520" y="1017881"/>
            <a:ext cx="203789" cy="1274753"/>
            <a:chOff x="2877432" y="975334"/>
            <a:chExt cx="188886" cy="1181532"/>
          </a:xfrm>
        </p:grpSpPr>
        <p:sp>
          <p:nvSpPr>
            <p:cNvPr id="43" name="Google Shape;1366;p47">
              <a:extLst>
                <a:ext uri="{FF2B5EF4-FFF2-40B4-BE49-F238E27FC236}">
                  <a16:creationId xmlns:a16="http://schemas.microsoft.com/office/drawing/2014/main" id="{C9C6E7B5-0147-1D71-4423-20EDAD95A1E6}"/>
                </a:ext>
              </a:extLst>
            </p:cNvPr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1367;p47">
              <a:extLst>
                <a:ext uri="{FF2B5EF4-FFF2-40B4-BE49-F238E27FC236}">
                  <a16:creationId xmlns:a16="http://schemas.microsoft.com/office/drawing/2014/main" id="{FAB5FB0F-D59F-6D74-A6E5-7EB8EFDBA021}"/>
                </a:ext>
              </a:extLst>
            </p:cNvPr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1368;p47">
              <a:extLst>
                <a:ext uri="{FF2B5EF4-FFF2-40B4-BE49-F238E27FC236}">
                  <a16:creationId xmlns:a16="http://schemas.microsoft.com/office/drawing/2014/main" id="{32AE30BD-EC1E-9AF4-1F4D-DAE4DC9C68EC}"/>
                </a:ext>
              </a:extLst>
            </p:cNvPr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1369;p47">
            <a:extLst>
              <a:ext uri="{FF2B5EF4-FFF2-40B4-BE49-F238E27FC236}">
                <a16:creationId xmlns:a16="http://schemas.microsoft.com/office/drawing/2014/main" id="{270618F8-136A-291D-50F9-698361869EBD}"/>
              </a:ext>
            </a:extLst>
          </p:cNvPr>
          <p:cNvSpPr/>
          <p:nvPr/>
        </p:nvSpPr>
        <p:spPr>
          <a:xfrm>
            <a:off x="10763029" y="1486510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370;p47">
            <a:extLst>
              <a:ext uri="{FF2B5EF4-FFF2-40B4-BE49-F238E27FC236}">
                <a16:creationId xmlns:a16="http://schemas.microsoft.com/office/drawing/2014/main" id="{6D679CF2-87A2-D662-03A5-144DE99B72D1}"/>
              </a:ext>
            </a:extLst>
          </p:cNvPr>
          <p:cNvSpPr/>
          <p:nvPr/>
        </p:nvSpPr>
        <p:spPr>
          <a:xfrm>
            <a:off x="1820314" y="1509637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1371;p47">
            <a:extLst>
              <a:ext uri="{FF2B5EF4-FFF2-40B4-BE49-F238E27FC236}">
                <a16:creationId xmlns:a16="http://schemas.microsoft.com/office/drawing/2014/main" id="{EBFF0009-AE16-E5C0-1917-1FFB327DD671}"/>
              </a:ext>
            </a:extLst>
          </p:cNvPr>
          <p:cNvSpPr/>
          <p:nvPr/>
        </p:nvSpPr>
        <p:spPr>
          <a:xfrm>
            <a:off x="4679181" y="5877342"/>
            <a:ext cx="523800" cy="523800"/>
          </a:xfrm>
          <a:prstGeom prst="rect">
            <a:avLst/>
          </a:pr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1372;p47">
            <a:extLst>
              <a:ext uri="{FF2B5EF4-FFF2-40B4-BE49-F238E27FC236}">
                <a16:creationId xmlns:a16="http://schemas.microsoft.com/office/drawing/2014/main" id="{E8E94579-3387-0C0C-D64B-94EEC608F8FD}"/>
              </a:ext>
            </a:extLst>
          </p:cNvPr>
          <p:cNvSpPr/>
          <p:nvPr/>
        </p:nvSpPr>
        <p:spPr>
          <a:xfrm>
            <a:off x="5523231" y="5877342"/>
            <a:ext cx="523800" cy="523800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1373;p47">
            <a:extLst>
              <a:ext uri="{FF2B5EF4-FFF2-40B4-BE49-F238E27FC236}">
                <a16:creationId xmlns:a16="http://schemas.microsoft.com/office/drawing/2014/main" id="{3CE55F2A-59F5-2C4C-0254-E0387CED80D8}"/>
              </a:ext>
            </a:extLst>
          </p:cNvPr>
          <p:cNvSpPr/>
          <p:nvPr/>
        </p:nvSpPr>
        <p:spPr>
          <a:xfrm>
            <a:off x="6367281" y="5877342"/>
            <a:ext cx="523800" cy="5238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4" name="Google Shape;1374;p47">
            <a:extLst>
              <a:ext uri="{FF2B5EF4-FFF2-40B4-BE49-F238E27FC236}">
                <a16:creationId xmlns:a16="http://schemas.microsoft.com/office/drawing/2014/main" id="{C2E78E90-6C1D-E391-BD66-23E66A6CCCEC}"/>
              </a:ext>
            </a:extLst>
          </p:cNvPr>
          <p:cNvGrpSpPr/>
          <p:nvPr/>
        </p:nvGrpSpPr>
        <p:grpSpPr>
          <a:xfrm>
            <a:off x="4810263" y="6008428"/>
            <a:ext cx="261630" cy="261630"/>
            <a:chOff x="3368074" y="3882537"/>
            <a:chExt cx="215298" cy="215298"/>
          </a:xfrm>
        </p:grpSpPr>
        <p:sp>
          <p:nvSpPr>
            <p:cNvPr id="40" name="Google Shape;1375;p47">
              <a:extLst>
                <a:ext uri="{FF2B5EF4-FFF2-40B4-BE49-F238E27FC236}">
                  <a16:creationId xmlns:a16="http://schemas.microsoft.com/office/drawing/2014/main" id="{88A63C84-218E-43A3-28D9-F7A73288C5DA}"/>
                </a:ext>
              </a:extLst>
            </p:cNvPr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376;p47">
              <a:extLst>
                <a:ext uri="{FF2B5EF4-FFF2-40B4-BE49-F238E27FC236}">
                  <a16:creationId xmlns:a16="http://schemas.microsoft.com/office/drawing/2014/main" id="{740D4255-CE5F-1790-B31E-406E2FA0169B}"/>
                </a:ext>
              </a:extLst>
            </p:cNvPr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377;p47">
              <a:extLst>
                <a:ext uri="{FF2B5EF4-FFF2-40B4-BE49-F238E27FC236}">
                  <a16:creationId xmlns:a16="http://schemas.microsoft.com/office/drawing/2014/main" id="{203EC1BC-371E-1C8D-8433-9DE6544B17AC}"/>
                </a:ext>
              </a:extLst>
            </p:cNvPr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1378;p47">
            <a:extLst>
              <a:ext uri="{FF2B5EF4-FFF2-40B4-BE49-F238E27FC236}">
                <a16:creationId xmlns:a16="http://schemas.microsoft.com/office/drawing/2014/main" id="{CA2A90F9-71FE-8E83-D514-204A4DCC8753}"/>
              </a:ext>
            </a:extLst>
          </p:cNvPr>
          <p:cNvSpPr/>
          <p:nvPr/>
        </p:nvSpPr>
        <p:spPr>
          <a:xfrm>
            <a:off x="6469004" y="6008415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6" name="Google Shape;1379;p47">
            <a:extLst>
              <a:ext uri="{FF2B5EF4-FFF2-40B4-BE49-F238E27FC236}">
                <a16:creationId xmlns:a16="http://schemas.microsoft.com/office/drawing/2014/main" id="{DE35F989-56C3-0DF0-1BDE-C16C42F25AF9}"/>
              </a:ext>
            </a:extLst>
          </p:cNvPr>
          <p:cNvGrpSpPr/>
          <p:nvPr/>
        </p:nvGrpSpPr>
        <p:grpSpPr>
          <a:xfrm>
            <a:off x="5638800" y="6008417"/>
            <a:ext cx="292572" cy="261652"/>
            <a:chOff x="3824739" y="3890112"/>
            <a:chExt cx="208105" cy="186110"/>
          </a:xfrm>
        </p:grpSpPr>
        <p:sp>
          <p:nvSpPr>
            <p:cNvPr id="37" name="Google Shape;1380;p47">
              <a:extLst>
                <a:ext uri="{FF2B5EF4-FFF2-40B4-BE49-F238E27FC236}">
                  <a16:creationId xmlns:a16="http://schemas.microsoft.com/office/drawing/2014/main" id="{43718EF2-0876-26B7-DAE1-1EAA6778B4F2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381;p47">
              <a:extLst>
                <a:ext uri="{FF2B5EF4-FFF2-40B4-BE49-F238E27FC236}">
                  <a16:creationId xmlns:a16="http://schemas.microsoft.com/office/drawing/2014/main" id="{D0803835-AF36-C7C7-F28B-7146EA977AE2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1382;p47">
              <a:extLst>
                <a:ext uri="{FF2B5EF4-FFF2-40B4-BE49-F238E27FC236}">
                  <a16:creationId xmlns:a16="http://schemas.microsoft.com/office/drawing/2014/main" id="{C759F539-76C2-DE9C-3B5F-2F047FA3DB8A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238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A4C8D25-9272-3891-1287-D1938C126766}"/>
              </a:ext>
            </a:extLst>
          </p:cNvPr>
          <p:cNvGrpSpPr/>
          <p:nvPr/>
        </p:nvGrpSpPr>
        <p:grpSpPr>
          <a:xfrm>
            <a:off x="10838115" y="3124200"/>
            <a:ext cx="152270" cy="609600"/>
            <a:chOff x="1371730" y="3124200"/>
            <a:chExt cx="152270" cy="6096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E817C0-A947-3341-EA47-5F11DBD6990D}"/>
                </a:ext>
              </a:extLst>
            </p:cNvPr>
            <p:cNvCxnSpPr>
              <a:cxnSpLocks/>
            </p:cNvCxnSpPr>
            <p:nvPr/>
          </p:nvCxnSpPr>
          <p:spPr>
            <a:xfrm>
              <a:off x="1371730" y="3124200"/>
              <a:ext cx="30454" cy="118110"/>
            </a:xfrm>
            <a:prstGeom prst="line">
              <a:avLst/>
            </a:prstGeom>
            <a:ln w="635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2C73224-D81E-30EB-8A37-992CB5830AEE}"/>
                </a:ext>
              </a:extLst>
            </p:cNvPr>
            <p:cNvCxnSpPr>
              <a:cxnSpLocks/>
            </p:cNvCxnSpPr>
            <p:nvPr/>
          </p:nvCxnSpPr>
          <p:spPr>
            <a:xfrm>
              <a:off x="1402184" y="3242310"/>
              <a:ext cx="0" cy="121920"/>
            </a:xfrm>
            <a:prstGeom prst="line">
              <a:avLst/>
            </a:prstGeom>
            <a:ln w="635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FB056CA-7253-4FB0-2604-D8FDB27A50B0}"/>
                </a:ext>
              </a:extLst>
            </p:cNvPr>
            <p:cNvCxnSpPr>
              <a:cxnSpLocks/>
            </p:cNvCxnSpPr>
            <p:nvPr/>
          </p:nvCxnSpPr>
          <p:spPr>
            <a:xfrm>
              <a:off x="1402184" y="3364230"/>
              <a:ext cx="60907" cy="64770"/>
            </a:xfrm>
            <a:prstGeom prst="line">
              <a:avLst/>
            </a:prstGeom>
            <a:ln w="635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0BE208-65C0-421E-F4C0-090DC3AFD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0133" y="3429000"/>
              <a:ext cx="12959" cy="179070"/>
            </a:xfrm>
            <a:prstGeom prst="line">
              <a:avLst/>
            </a:prstGeom>
            <a:ln w="635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A8077D-F07C-A6D3-BE84-F3434EBF39DE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33" y="3608070"/>
              <a:ext cx="73867" cy="125730"/>
            </a:xfrm>
            <a:prstGeom prst="line">
              <a:avLst/>
            </a:prstGeom>
            <a:ln w="635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3FE4A2-4570-9A2A-BD0E-B1943035E626}"/>
              </a:ext>
            </a:extLst>
          </p:cNvPr>
          <p:cNvSpPr/>
          <p:nvPr/>
        </p:nvSpPr>
        <p:spPr>
          <a:xfrm>
            <a:off x="1323430" y="2018850"/>
            <a:ext cx="10106570" cy="346754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Node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* child[MAX];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isEnd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</a:p>
          <a:p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2000" dirty="0">
                <a:solidFill>
                  <a:srgbClr val="FFFF99"/>
                </a:solidFill>
                <a:latin typeface="Cascadia Mono" panose="020B06090200000200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isEnd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false;</a:t>
            </a:r>
          </a:p>
          <a:p>
            <a:pPr lvl="2"/>
            <a:r>
              <a:rPr lang="en-US" sz="2000" dirty="0">
                <a:solidFill>
                  <a:srgbClr val="FFFF99"/>
                </a:solidFill>
                <a:latin typeface="Cascadia Mono" panose="020B0609020000020004" pitchFamily="49" charset="0"/>
              </a:rPr>
              <a:t>fill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(child, 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5F5CE3BD-3521-7281-BEAF-6E25F427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0"/>
            <a:ext cx="1097280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66FFFF"/>
                </a:solidFill>
              </a:rPr>
              <a:t>Xây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dựng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cấu</a:t>
            </a:r>
            <a:r>
              <a:rPr lang="en-US" dirty="0">
                <a:solidFill>
                  <a:srgbClr val="66FFFF"/>
                </a:solidFill>
              </a:rPr>
              <a:t> </a:t>
            </a:r>
            <a:r>
              <a:rPr lang="en-US" dirty="0" err="1">
                <a:solidFill>
                  <a:srgbClr val="66FFFF"/>
                </a:solidFill>
              </a:rPr>
              <a:t>trúc</a:t>
            </a:r>
            <a:r>
              <a:rPr lang="en-US" dirty="0">
                <a:solidFill>
                  <a:srgbClr val="66FFFF"/>
                </a:solidFill>
              </a:rPr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1815117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553380"/>
            <a:ext cx="10363200" cy="885372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THÊM MỘT PHẦN TỬ 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VÀO CÂY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50908A77-FF79-C4D8-08B8-B4C4C54409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996066"/>
            <a:ext cx="885371" cy="8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08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4DCF950-4AFF-4941-A734-9DE267AF9249}" vid="{39C48134-F52C-4F5A-B046-DBBE5F1DBD86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4769</TotalTime>
  <Words>5304</Words>
  <Application>Microsoft Office PowerPoint</Application>
  <PresentationFormat>Widescreen</PresentationFormat>
  <Paragraphs>1817</Paragraphs>
  <Slides>78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78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Cascadia Mono</vt:lpstr>
      <vt:lpstr>Courier New</vt:lpstr>
      <vt:lpstr>Open Sans</vt:lpstr>
      <vt:lpstr>Roboto</vt:lpstr>
      <vt:lpstr>Saira Semi Condensed</vt:lpstr>
      <vt:lpstr>Wingdings</vt:lpstr>
      <vt:lpstr>Theme1</vt:lpstr>
      <vt:lpstr>1_Custom Design</vt:lpstr>
      <vt:lpstr>Custom Design</vt:lpstr>
      <vt:lpstr>TRIE</vt:lpstr>
      <vt:lpstr>Outline</vt:lpstr>
      <vt:lpstr>Trie là gì?</vt:lpstr>
      <vt:lpstr>Trie</vt:lpstr>
      <vt:lpstr>Trie</vt:lpstr>
      <vt:lpstr>XÂY DỰNG  CẤU TRÚC NODE</vt:lpstr>
      <vt:lpstr>Xây dựng cấu trúc Node</vt:lpstr>
      <vt:lpstr>Xây dựng cấu trúc Node</vt:lpstr>
      <vt:lpstr>THÊM MỘT PHẦN TỬ  VÀO CÂY</vt:lpstr>
      <vt:lpstr>Thêm một phần tử vào cây</vt:lpstr>
      <vt:lpstr>Thêm một phần tử vào cây</vt:lpstr>
      <vt:lpstr>Thêm một phần tử vào cây</vt:lpstr>
      <vt:lpstr>Thêm một phần tử vào cây</vt:lpstr>
      <vt:lpstr>Thêm một phần tử vào cây</vt:lpstr>
      <vt:lpstr>Thêm một phần tử vào cây</vt:lpstr>
      <vt:lpstr>Thêm một phần tử vào cây</vt:lpstr>
      <vt:lpstr>Thêm một phần tử vào cây</vt:lpstr>
      <vt:lpstr>Thêm một phần tử vào cây</vt:lpstr>
      <vt:lpstr>Thêm một phần tử vào cây</vt:lpstr>
      <vt:lpstr>Thêm một phần tử vào cây</vt:lpstr>
      <vt:lpstr>Thêm một phần tử vào cây</vt:lpstr>
      <vt:lpstr>Thêm một phần tử vào cây</vt:lpstr>
      <vt:lpstr>Thêm một phần tử vào cây</vt:lpstr>
      <vt:lpstr>Thêm một phần tử vào cây</vt:lpstr>
      <vt:lpstr>Thêm một phần tử vào cây</vt:lpstr>
      <vt:lpstr>Thêm một phần tử vào cây</vt:lpstr>
      <vt:lpstr>Thêm một phần tử vào cây</vt:lpstr>
      <vt:lpstr>Thêm một phần tử vào cây</vt:lpstr>
      <vt:lpstr>Thêm một phần tử vào cây</vt:lpstr>
      <vt:lpstr>TÌM MỘT PHẦN TỬ TRONG CÂY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xoá MỘT PHẦN TỬ TRONG CÂY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 – cài đặt trie bằng mảng</vt:lpstr>
      <vt:lpstr>Cài đặt Trie bằng mảng</vt:lpstr>
      <vt:lpstr>Cài đặt Trie bằng mảng</vt:lpstr>
      <vt:lpstr>Cài đặt Trie bằng mảng</vt:lpstr>
      <vt:lpstr>Cài đặt Trie bằng mảng</vt:lpstr>
      <vt:lpstr>Cài đặt Trie bằng mảng</vt:lpstr>
      <vt:lpstr>Cài đặt Trie bằng mảng</vt:lpstr>
      <vt:lpstr>Thank you for listening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Ngô Văn Tấn Lưu</cp:lastModifiedBy>
  <cp:revision>2293</cp:revision>
  <cp:lastPrinted>2013-08-30T01:32:34Z</cp:lastPrinted>
  <dcterms:created xsi:type="dcterms:W3CDTF">2008-06-14T04:13:27Z</dcterms:created>
  <dcterms:modified xsi:type="dcterms:W3CDTF">2022-09-29T15:35:44Z</dcterms:modified>
</cp:coreProperties>
</file>