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</p:sldIdLst>
  <p:sldSz cx="9144000" cy="5143500" type="screen16x9"/>
  <p:notesSz cx="6858000" cy="9144000"/>
  <p:embeddedFontLst>
    <p:embeddedFont>
      <p:font typeface="Arvo" panose="020B0604020202020204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Quattrocento Sans" panose="020B0604020202020204" charset="0"/>
      <p:regular r:id="rId45"/>
      <p:bold r:id="rId46"/>
      <p:italic r:id="rId47"/>
      <p:boldItalic r:id="rId48"/>
    </p:embeddedFont>
    <p:embeddedFont>
      <p:font typeface="Ubuntu" panose="020B0604020202020204" charset="0"/>
      <p:regular r:id="rId49"/>
      <p:bold r:id="rId50"/>
      <p:italic r:id="rId51"/>
      <p:boldItalic r:id="rId52"/>
    </p:embeddedFont>
    <p:embeddedFont>
      <p:font typeface="Zilla Slab" panose="020B0604020202020204" charset="0"/>
      <p:regular r:id="rId53"/>
      <p:bold r:id="rId54"/>
      <p:italic r:id="rId55"/>
    </p:embeddedFont>
    <p:embeddedFont>
      <p:font typeface="Zilla Slab SemiBold" panose="020B0604020202020204" charset="0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8e2cf62466_0_27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8e2cf62466_0_27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8e2cf62466_0_6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Google Shape;3883;g8e2cf62466_0_6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Google Shape;3890;gced27bcf3d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1" name="Google Shape;3891;gced27bcf3d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ced27bcf3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ced27bcf3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ced27bcf3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ced27bcf3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ced27bcf3d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ced27bcf3d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ced27bcf3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ced27bcf3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ced27bcf3d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ced27bcf3d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gced27bcf3d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2" name="Google Shape;3962;gced27bcf3d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ced27bcf3d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ced27bcf3d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ced27bcf3d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ced27bcf3d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g8e2cf62466_0_27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8" name="Google Shape;3518;g8e2cf62466_0_27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ced27bcf3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0" name="Google Shape;3980;gced27bcf3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ced27bcf3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4" name="Google Shape;4084;gced27bcf3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gcc798dad9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2" name="Google Shape;4092;gcc798dad9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gcc798dad9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9" name="Google Shape;4099;gcc798dad9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gced27bcf3d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6" name="Google Shape;4106;gced27bcf3d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gced27bcf3d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4" name="Google Shape;4114;gced27bcf3d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Google Shape;4121;gced27bcf3d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2" name="Google Shape;4122;gced27bcf3d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gced27bcf3d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2" name="Google Shape;4132;gced27bcf3d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gced27bcf3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0" name="Google Shape;4140;gced27bcf3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gced27bcf3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8" name="Google Shape;4148;gced27bcf3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8e2cf62466_0_27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8e2cf62466_0_27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gced27bcf3d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7" name="Google Shape;4167;gced27bcf3d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3" name="Google Shape;4173;gced27bcf3d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4" name="Google Shape;4174;gced27bcf3d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gced27bcf3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5" name="Google Shape;4185;gced27bcf3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ced27bcf3d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ced27bcf3d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gced27bcf3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1" name="Google Shape;4291;gced27bcf3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g8e2cf627d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6" name="Google Shape;3626;g8e2cf627d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g8e2cf62466_0_27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3" name="Google Shape;3633;g8e2cf62466_0_27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ced27bcf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ced27bcf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gced27bcf3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6" name="Google Shape;3686;gced27bcf3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2" name="Google Shape;3752;gced27bcf3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3" name="Google Shape;3753;gced27bcf3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gced27bcf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3" name="Google Shape;3833;gced27bcf3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" name="Google Shape;10;p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0" y="5250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flipH="1">
            <a:off x="0" y="2219125"/>
            <a:ext cx="9144000" cy="2924100"/>
          </a:xfrm>
          <a:prstGeom prst="snip1Rect">
            <a:avLst>
              <a:gd name="adj" fmla="val 2958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59400" y="2456075"/>
            <a:ext cx="47028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700" b="1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 rot="5400000">
            <a:off x="50" y="0"/>
            <a:ext cx="1645500" cy="164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ubTitle" idx="1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1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34" name="Google Shape;1034;p13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13"/>
          <p:cNvSpPr/>
          <p:nvPr/>
        </p:nvSpPr>
        <p:spPr>
          <a:xfrm rot="10800000">
            <a:off x="-2400" y="150"/>
            <a:ext cx="9146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3"/>
          <p:cNvSpPr/>
          <p:nvPr/>
        </p:nvSpPr>
        <p:spPr>
          <a:xfrm flipH="1">
            <a:off x="0" y="5002200"/>
            <a:ext cx="9146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3"/>
          <p:cNvSpPr/>
          <p:nvPr/>
        </p:nvSpPr>
        <p:spPr>
          <a:xfrm rot="10800000" flipH="1">
            <a:off x="-30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3"/>
          <p:cNvSpPr txBox="1">
            <a:spLocks noGrp="1"/>
          </p:cNvSpPr>
          <p:nvPr>
            <p:ph type="title"/>
          </p:nvPr>
        </p:nvSpPr>
        <p:spPr>
          <a:xfrm>
            <a:off x="1030350" y="1239900"/>
            <a:ext cx="70833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2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3" name="Google Shape;1143;p13"/>
          <p:cNvSpPr txBox="1">
            <a:spLocks noGrp="1"/>
          </p:cNvSpPr>
          <p:nvPr>
            <p:ph type="subTitle" idx="1"/>
          </p:nvPr>
        </p:nvSpPr>
        <p:spPr>
          <a:xfrm>
            <a:off x="1030350" y="3271800"/>
            <a:ext cx="70833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sz="22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4" name="Google Shape;1144;p13"/>
          <p:cNvSpPr/>
          <p:nvPr/>
        </p:nvSpPr>
        <p:spPr>
          <a:xfrm rot="-5400000">
            <a:off x="8177700" y="4180575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1">
  <p:cSld name="ONE_COLUMN_TEXT_2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1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147" name="Google Shape;1147;p1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14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4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4"/>
          <p:cNvSpPr/>
          <p:nvPr/>
        </p:nvSpPr>
        <p:spPr>
          <a:xfrm rot="5400000" flipH="1">
            <a:off x="6265650" y="2267250"/>
            <a:ext cx="5145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4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4"/>
          <p:cNvSpPr txBox="1">
            <a:spLocks noGrp="1"/>
          </p:cNvSpPr>
          <p:nvPr>
            <p:ph type="body" idx="1"/>
          </p:nvPr>
        </p:nvSpPr>
        <p:spPr>
          <a:xfrm>
            <a:off x="628350" y="1036225"/>
            <a:ext cx="76188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1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01">
  <p:cSld name="SECTION_HEADER_1_1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1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60" name="Google Shape;1260;p15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15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15"/>
          <p:cNvSpPr/>
          <p:nvPr/>
        </p:nvSpPr>
        <p:spPr>
          <a:xfrm rot="5400000" flipH="1">
            <a:off x="-1243350" y="1243975"/>
            <a:ext cx="5142600" cy="2655900"/>
          </a:xfrm>
          <a:prstGeom prst="snip1Rect">
            <a:avLst>
              <a:gd name="adj" fmla="val 20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5"/>
          <p:cNvSpPr/>
          <p:nvPr/>
        </p:nvSpPr>
        <p:spPr>
          <a:xfrm>
            <a:off x="265590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5"/>
          <p:cNvSpPr/>
          <p:nvPr/>
        </p:nvSpPr>
        <p:spPr>
          <a:xfrm rot="10800000">
            <a:off x="8175275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15"/>
          <p:cNvSpPr txBox="1">
            <a:spLocks noGrp="1"/>
          </p:cNvSpPr>
          <p:nvPr>
            <p:ph type="title"/>
          </p:nvPr>
        </p:nvSpPr>
        <p:spPr>
          <a:xfrm>
            <a:off x="4970825" y="3045825"/>
            <a:ext cx="3580800" cy="8418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0" name="Google Shape;1370;p15"/>
          <p:cNvSpPr txBox="1">
            <a:spLocks noGrp="1"/>
          </p:cNvSpPr>
          <p:nvPr>
            <p:ph type="subTitle" idx="1"/>
          </p:nvPr>
        </p:nvSpPr>
        <p:spPr>
          <a:xfrm>
            <a:off x="3794225" y="4072975"/>
            <a:ext cx="47574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ONE_COLUMN_TEXT_1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373" name="Google Shape;1373;p16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16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16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16"/>
          <p:cNvSpPr/>
          <p:nvPr/>
        </p:nvSpPr>
        <p:spPr>
          <a:xfrm rot="5400000" flipH="1">
            <a:off x="-2266650" y="2266375"/>
            <a:ext cx="51444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16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16"/>
          <p:cNvSpPr txBox="1">
            <a:spLocks noGrp="1"/>
          </p:cNvSpPr>
          <p:nvPr>
            <p:ph type="subTitle" idx="1"/>
          </p:nvPr>
        </p:nvSpPr>
        <p:spPr>
          <a:xfrm>
            <a:off x="1024592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3" name="Google Shape;1483;p16"/>
          <p:cNvSpPr txBox="1">
            <a:spLocks noGrp="1"/>
          </p:cNvSpPr>
          <p:nvPr>
            <p:ph type="title"/>
          </p:nvPr>
        </p:nvSpPr>
        <p:spPr>
          <a:xfrm>
            <a:off x="889592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84" name="Google Shape;1484;p16"/>
          <p:cNvSpPr txBox="1">
            <a:spLocks noGrp="1"/>
          </p:cNvSpPr>
          <p:nvPr>
            <p:ph type="title" idx="2" hasCustomPrompt="1"/>
          </p:nvPr>
        </p:nvSpPr>
        <p:spPr>
          <a:xfrm>
            <a:off x="1477030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5" name="Google Shape;1485;p16"/>
          <p:cNvSpPr txBox="1">
            <a:spLocks noGrp="1"/>
          </p:cNvSpPr>
          <p:nvPr>
            <p:ph type="subTitle" idx="3"/>
          </p:nvPr>
        </p:nvSpPr>
        <p:spPr>
          <a:xfrm>
            <a:off x="2945314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6" name="Google Shape;1486;p16"/>
          <p:cNvSpPr txBox="1">
            <a:spLocks noGrp="1"/>
          </p:cNvSpPr>
          <p:nvPr>
            <p:ph type="title" idx="4"/>
          </p:nvPr>
        </p:nvSpPr>
        <p:spPr>
          <a:xfrm>
            <a:off x="2810314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87" name="Google Shape;1487;p16"/>
          <p:cNvSpPr txBox="1">
            <a:spLocks noGrp="1"/>
          </p:cNvSpPr>
          <p:nvPr>
            <p:ph type="title" idx="5" hasCustomPrompt="1"/>
          </p:nvPr>
        </p:nvSpPr>
        <p:spPr>
          <a:xfrm>
            <a:off x="3398055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8" name="Google Shape;1488;p16"/>
          <p:cNvSpPr txBox="1">
            <a:spLocks noGrp="1"/>
          </p:cNvSpPr>
          <p:nvPr>
            <p:ph type="subTitle" idx="6"/>
          </p:nvPr>
        </p:nvSpPr>
        <p:spPr>
          <a:xfrm>
            <a:off x="4866036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9" name="Google Shape;1489;p16"/>
          <p:cNvSpPr txBox="1">
            <a:spLocks noGrp="1"/>
          </p:cNvSpPr>
          <p:nvPr>
            <p:ph type="title" idx="7"/>
          </p:nvPr>
        </p:nvSpPr>
        <p:spPr>
          <a:xfrm>
            <a:off x="4731036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90" name="Google Shape;1490;p16"/>
          <p:cNvSpPr txBox="1">
            <a:spLocks noGrp="1"/>
          </p:cNvSpPr>
          <p:nvPr>
            <p:ph type="title" idx="8" hasCustomPrompt="1"/>
          </p:nvPr>
        </p:nvSpPr>
        <p:spPr>
          <a:xfrm>
            <a:off x="5318480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1" name="Google Shape;1491;p16"/>
          <p:cNvSpPr txBox="1">
            <a:spLocks noGrp="1"/>
          </p:cNvSpPr>
          <p:nvPr>
            <p:ph type="subTitle" idx="9"/>
          </p:nvPr>
        </p:nvSpPr>
        <p:spPr>
          <a:xfrm>
            <a:off x="6786758" y="3269950"/>
            <a:ext cx="1683300" cy="7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2" name="Google Shape;1492;p16"/>
          <p:cNvSpPr txBox="1">
            <a:spLocks noGrp="1"/>
          </p:cNvSpPr>
          <p:nvPr>
            <p:ph type="title" idx="13"/>
          </p:nvPr>
        </p:nvSpPr>
        <p:spPr>
          <a:xfrm>
            <a:off x="6651758" y="2831275"/>
            <a:ext cx="1953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93" name="Google Shape;1493;p16"/>
          <p:cNvSpPr txBox="1">
            <a:spLocks noGrp="1"/>
          </p:cNvSpPr>
          <p:nvPr>
            <p:ph type="title" idx="14" hasCustomPrompt="1"/>
          </p:nvPr>
        </p:nvSpPr>
        <p:spPr>
          <a:xfrm>
            <a:off x="7239204" y="1967775"/>
            <a:ext cx="7803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 b="1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4" name="Google Shape;1494;p16"/>
          <p:cNvSpPr txBox="1">
            <a:spLocks noGrp="1"/>
          </p:cNvSpPr>
          <p:nvPr>
            <p:ph type="title" idx="15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140" y="-9528"/>
            <a:ext cx="9143724" cy="5158800"/>
            <a:chOff x="245950" y="1040800"/>
            <a:chExt cx="7103025" cy="3616150"/>
          </a:xfrm>
        </p:grpSpPr>
        <p:sp>
          <p:nvSpPr>
            <p:cNvPr id="1497" name="Google Shape;1497;p1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1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603" name="Google Shape;1603;p1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1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17"/>
          <p:cNvSpPr/>
          <p:nvPr/>
        </p:nvSpPr>
        <p:spPr>
          <a:xfrm rot="-5400000">
            <a:off x="2677577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17"/>
          <p:cNvSpPr/>
          <p:nvPr/>
        </p:nvSpPr>
        <p:spPr>
          <a:xfrm rot="-5400000">
            <a:off x="184750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17"/>
          <p:cNvSpPr/>
          <p:nvPr/>
        </p:nvSpPr>
        <p:spPr>
          <a:xfrm rot="-5400000">
            <a:off x="5170404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17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17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17"/>
          <p:cNvSpPr txBox="1">
            <a:spLocks noGrp="1"/>
          </p:cNvSpPr>
          <p:nvPr>
            <p:ph type="title"/>
          </p:nvPr>
        </p:nvSpPr>
        <p:spPr>
          <a:xfrm>
            <a:off x="128880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15" name="Google Shape;1715;p17"/>
          <p:cNvSpPr txBox="1">
            <a:spLocks noGrp="1"/>
          </p:cNvSpPr>
          <p:nvPr>
            <p:ph type="title" idx="2"/>
          </p:nvPr>
        </p:nvSpPr>
        <p:spPr>
          <a:xfrm>
            <a:off x="378130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16" name="Google Shape;1716;p17"/>
          <p:cNvSpPr txBox="1">
            <a:spLocks noGrp="1"/>
          </p:cNvSpPr>
          <p:nvPr>
            <p:ph type="title" idx="3"/>
          </p:nvPr>
        </p:nvSpPr>
        <p:spPr>
          <a:xfrm>
            <a:off x="6273650" y="2935100"/>
            <a:ext cx="16275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17" name="Google Shape;1717;p17"/>
          <p:cNvSpPr txBox="1">
            <a:spLocks noGrp="1"/>
          </p:cNvSpPr>
          <p:nvPr>
            <p:ph type="subTitle" idx="1"/>
          </p:nvPr>
        </p:nvSpPr>
        <p:spPr>
          <a:xfrm>
            <a:off x="1288800" y="3510524"/>
            <a:ext cx="16275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8" name="Google Shape;1718;p17"/>
          <p:cNvSpPr txBox="1">
            <a:spLocks noGrp="1"/>
          </p:cNvSpPr>
          <p:nvPr>
            <p:ph type="title" idx="4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9" name="Google Shape;1719;p17"/>
          <p:cNvSpPr txBox="1">
            <a:spLocks noGrp="1"/>
          </p:cNvSpPr>
          <p:nvPr>
            <p:ph type="subTitle" idx="5"/>
          </p:nvPr>
        </p:nvSpPr>
        <p:spPr>
          <a:xfrm>
            <a:off x="3781450" y="3510524"/>
            <a:ext cx="162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0" name="Google Shape;1720;p17"/>
          <p:cNvSpPr txBox="1">
            <a:spLocks noGrp="1"/>
          </p:cNvSpPr>
          <p:nvPr>
            <p:ph type="subTitle" idx="6"/>
          </p:nvPr>
        </p:nvSpPr>
        <p:spPr>
          <a:xfrm>
            <a:off x="6273800" y="3510524"/>
            <a:ext cx="162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1" name="Google Shape;1721;p17"/>
          <p:cNvSpPr/>
          <p:nvPr/>
        </p:nvSpPr>
        <p:spPr>
          <a:xfrm rot="-5400000">
            <a:off x="6265825" y="2265750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TWO_COLUMNS_2_2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1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724" name="Google Shape;1724;p18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9" name="Google Shape;1829;p18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18"/>
          <p:cNvSpPr/>
          <p:nvPr/>
        </p:nvSpPr>
        <p:spPr>
          <a:xfrm rot="-5400000">
            <a:off x="-163650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18"/>
          <p:cNvSpPr/>
          <p:nvPr/>
        </p:nvSpPr>
        <p:spPr>
          <a:xfrm rot="-5400000">
            <a:off x="672000" y="3071250"/>
            <a:ext cx="2162700" cy="19818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18"/>
          <p:cNvSpPr/>
          <p:nvPr/>
        </p:nvSpPr>
        <p:spPr>
          <a:xfrm rot="-5400000">
            <a:off x="2380169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18"/>
          <p:cNvSpPr/>
          <p:nvPr/>
        </p:nvSpPr>
        <p:spPr>
          <a:xfrm rot="-5400000">
            <a:off x="3215819" y="3071250"/>
            <a:ext cx="2162700" cy="19818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18"/>
          <p:cNvSpPr/>
          <p:nvPr/>
        </p:nvSpPr>
        <p:spPr>
          <a:xfrm rot="-5400000">
            <a:off x="4923988" y="2235600"/>
            <a:ext cx="3834000" cy="1981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8"/>
          <p:cNvSpPr/>
          <p:nvPr/>
        </p:nvSpPr>
        <p:spPr>
          <a:xfrm rot="-5400000">
            <a:off x="5759650" y="3071250"/>
            <a:ext cx="2162700" cy="19818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18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8"/>
          <p:cNvSpPr/>
          <p:nvPr/>
        </p:nvSpPr>
        <p:spPr>
          <a:xfrm rot="-5400000">
            <a:off x="6265500" y="2266225"/>
            <a:ext cx="5145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18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8"/>
          <p:cNvSpPr txBox="1">
            <a:spLocks noGrp="1"/>
          </p:cNvSpPr>
          <p:nvPr>
            <p:ph type="title"/>
          </p:nvPr>
        </p:nvSpPr>
        <p:spPr>
          <a:xfrm>
            <a:off x="763996" y="16632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0" name="Google Shape;1840;p18"/>
          <p:cNvSpPr txBox="1">
            <a:spLocks noGrp="1"/>
          </p:cNvSpPr>
          <p:nvPr>
            <p:ph type="title" idx="2"/>
          </p:nvPr>
        </p:nvSpPr>
        <p:spPr>
          <a:xfrm>
            <a:off x="3313167" y="1663225"/>
            <a:ext cx="1971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1" name="Google Shape;1841;p18"/>
          <p:cNvSpPr txBox="1">
            <a:spLocks noGrp="1"/>
          </p:cNvSpPr>
          <p:nvPr>
            <p:ph type="subTitle" idx="1"/>
          </p:nvPr>
        </p:nvSpPr>
        <p:spPr>
          <a:xfrm>
            <a:off x="3313167" y="20211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2" name="Google Shape;1842;p18"/>
          <p:cNvSpPr txBox="1">
            <a:spLocks noGrp="1"/>
          </p:cNvSpPr>
          <p:nvPr>
            <p:ph type="title" idx="3"/>
          </p:nvPr>
        </p:nvSpPr>
        <p:spPr>
          <a:xfrm>
            <a:off x="5857887" y="16632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3" name="Google Shape;1843;p18"/>
          <p:cNvSpPr txBox="1">
            <a:spLocks noGrp="1"/>
          </p:cNvSpPr>
          <p:nvPr>
            <p:ph type="subTitle" idx="4"/>
          </p:nvPr>
        </p:nvSpPr>
        <p:spPr>
          <a:xfrm>
            <a:off x="5859987" y="20211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4" name="Google Shape;1844;p18"/>
          <p:cNvSpPr txBox="1">
            <a:spLocks noGrp="1"/>
          </p:cNvSpPr>
          <p:nvPr>
            <p:ph type="subTitle" idx="5"/>
          </p:nvPr>
        </p:nvSpPr>
        <p:spPr>
          <a:xfrm>
            <a:off x="766096" y="20211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5" name="Google Shape;1845;p18"/>
          <p:cNvSpPr txBox="1">
            <a:spLocks noGrp="1"/>
          </p:cNvSpPr>
          <p:nvPr>
            <p:ph type="title" idx="6"/>
          </p:nvPr>
        </p:nvSpPr>
        <p:spPr>
          <a:xfrm>
            <a:off x="763996" y="33190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6" name="Google Shape;1846;p18"/>
          <p:cNvSpPr txBox="1">
            <a:spLocks noGrp="1"/>
          </p:cNvSpPr>
          <p:nvPr>
            <p:ph type="title" idx="7"/>
          </p:nvPr>
        </p:nvSpPr>
        <p:spPr>
          <a:xfrm>
            <a:off x="3313167" y="3319025"/>
            <a:ext cx="19710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7" name="Google Shape;1847;p18"/>
          <p:cNvSpPr txBox="1">
            <a:spLocks noGrp="1"/>
          </p:cNvSpPr>
          <p:nvPr>
            <p:ph type="title" idx="8"/>
          </p:nvPr>
        </p:nvSpPr>
        <p:spPr>
          <a:xfrm>
            <a:off x="5857887" y="3319025"/>
            <a:ext cx="1975200" cy="3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48" name="Google Shape;1848;p18"/>
          <p:cNvSpPr txBox="1">
            <a:spLocks noGrp="1"/>
          </p:cNvSpPr>
          <p:nvPr>
            <p:ph type="subTitle" idx="9"/>
          </p:nvPr>
        </p:nvSpPr>
        <p:spPr>
          <a:xfrm>
            <a:off x="5859987" y="36769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9" name="Google Shape;1849;p18"/>
          <p:cNvSpPr txBox="1">
            <a:spLocks noGrp="1"/>
          </p:cNvSpPr>
          <p:nvPr>
            <p:ph type="subTitle" idx="13"/>
          </p:nvPr>
        </p:nvSpPr>
        <p:spPr>
          <a:xfrm>
            <a:off x="763996" y="3676925"/>
            <a:ext cx="19752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0" name="Google Shape;1850;p18"/>
          <p:cNvSpPr txBox="1">
            <a:spLocks noGrp="1"/>
          </p:cNvSpPr>
          <p:nvPr>
            <p:ph type="subTitle" idx="14"/>
          </p:nvPr>
        </p:nvSpPr>
        <p:spPr>
          <a:xfrm>
            <a:off x="3313167" y="3676925"/>
            <a:ext cx="19710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1" name="Google Shape;1851;p18"/>
          <p:cNvSpPr txBox="1">
            <a:spLocks noGrp="1"/>
          </p:cNvSpPr>
          <p:nvPr>
            <p:ph type="title" idx="15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01">
  <p:cSld name="TITLE_AND_TWO_COLUMNS_2_1_1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1853;p1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854" name="Google Shape;1854;p19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9" name="Google Shape;1959;p19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19"/>
          <p:cNvSpPr/>
          <p:nvPr/>
        </p:nvSpPr>
        <p:spPr>
          <a:xfrm rot="5400000" flipH="1">
            <a:off x="6266750" y="2265625"/>
            <a:ext cx="51435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19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9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19"/>
          <p:cNvSpPr txBox="1">
            <a:spLocks noGrp="1"/>
          </p:cNvSpPr>
          <p:nvPr>
            <p:ph type="subTitle" idx="1"/>
          </p:nvPr>
        </p:nvSpPr>
        <p:spPr>
          <a:xfrm>
            <a:off x="1019100" y="4387100"/>
            <a:ext cx="7105800" cy="2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4" name="Google Shape;1964;p19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 01">
  <p:cSld name="CUSTOM_10_1">
    <p:bg>
      <p:bgPr>
        <a:noFill/>
        <a:effectLst/>
      </p:bgPr>
    </p:bg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" name="Google Shape;1966;p2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967" name="Google Shape;1967;p20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2" name="Google Shape;2072;p20"/>
          <p:cNvSpPr/>
          <p:nvPr/>
        </p:nvSpPr>
        <p:spPr>
          <a:xfrm rot="10800000">
            <a:off x="-37475" y="625"/>
            <a:ext cx="9182100" cy="5142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20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20"/>
          <p:cNvSpPr/>
          <p:nvPr/>
        </p:nvSpPr>
        <p:spPr>
          <a:xfrm rot="5400000" flipH="1">
            <a:off x="-2303550" y="2266675"/>
            <a:ext cx="51432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20"/>
          <p:cNvSpPr/>
          <p:nvPr/>
        </p:nvSpPr>
        <p:spPr>
          <a:xfrm rot="-5400000" flipH="1">
            <a:off x="8175925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20"/>
          <p:cNvSpPr txBox="1">
            <a:spLocks noGrp="1"/>
          </p:cNvSpPr>
          <p:nvPr>
            <p:ph type="title" hasCustomPrompt="1"/>
          </p:nvPr>
        </p:nvSpPr>
        <p:spPr>
          <a:xfrm>
            <a:off x="1451989" y="1626525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77" name="Google Shape;2077;p20"/>
          <p:cNvSpPr txBox="1">
            <a:spLocks noGrp="1"/>
          </p:cNvSpPr>
          <p:nvPr>
            <p:ph type="subTitle" idx="1"/>
          </p:nvPr>
        </p:nvSpPr>
        <p:spPr>
          <a:xfrm>
            <a:off x="1451989" y="202845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8" name="Google Shape;2078;p20"/>
          <p:cNvSpPr txBox="1">
            <a:spLocks noGrp="1"/>
          </p:cNvSpPr>
          <p:nvPr>
            <p:ph type="title" idx="2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9" name="Google Shape;2079;p20"/>
          <p:cNvSpPr txBox="1">
            <a:spLocks noGrp="1"/>
          </p:cNvSpPr>
          <p:nvPr>
            <p:ph type="title" idx="3" hasCustomPrompt="1"/>
          </p:nvPr>
        </p:nvSpPr>
        <p:spPr>
          <a:xfrm>
            <a:off x="1451989" y="2650950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0" name="Google Shape;2080;p20"/>
          <p:cNvSpPr txBox="1">
            <a:spLocks noGrp="1"/>
          </p:cNvSpPr>
          <p:nvPr>
            <p:ph type="subTitle" idx="4"/>
          </p:nvPr>
        </p:nvSpPr>
        <p:spPr>
          <a:xfrm>
            <a:off x="1451989" y="3052878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1" name="Google Shape;2081;p20"/>
          <p:cNvSpPr txBox="1">
            <a:spLocks noGrp="1"/>
          </p:cNvSpPr>
          <p:nvPr>
            <p:ph type="title" idx="5" hasCustomPrompt="1"/>
          </p:nvPr>
        </p:nvSpPr>
        <p:spPr>
          <a:xfrm>
            <a:off x="1451989" y="3675375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2" name="Google Shape;2082;p20"/>
          <p:cNvSpPr txBox="1">
            <a:spLocks noGrp="1"/>
          </p:cNvSpPr>
          <p:nvPr>
            <p:ph type="subTitle" idx="6"/>
          </p:nvPr>
        </p:nvSpPr>
        <p:spPr>
          <a:xfrm>
            <a:off x="1451989" y="4077303"/>
            <a:ext cx="30081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2">
  <p:cSld name="ONE_COLUMN_TEXT_3"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2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085" name="Google Shape;2085;p21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21"/>
          <p:cNvSpPr/>
          <p:nvPr/>
        </p:nvSpPr>
        <p:spPr>
          <a:xfrm>
            <a:off x="275" y="150"/>
            <a:ext cx="91437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21"/>
          <p:cNvSpPr/>
          <p:nvPr/>
        </p:nvSpPr>
        <p:spPr>
          <a:xfrm rot="-5400000">
            <a:off x="6429750" y="2430175"/>
            <a:ext cx="5146500" cy="28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21"/>
          <p:cNvSpPr/>
          <p:nvPr/>
        </p:nvSpPr>
        <p:spPr>
          <a:xfrm rot="-5400000" flipH="1">
            <a:off x="8041800" y="150"/>
            <a:ext cx="820200" cy="82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21"/>
          <p:cNvSpPr/>
          <p:nvPr/>
        </p:nvSpPr>
        <p:spPr>
          <a:xfrm>
            <a:off x="50" y="5002200"/>
            <a:ext cx="8862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21"/>
          <p:cNvSpPr txBox="1">
            <a:spLocks noGrp="1"/>
          </p:cNvSpPr>
          <p:nvPr>
            <p:ph type="title"/>
          </p:nvPr>
        </p:nvSpPr>
        <p:spPr>
          <a:xfrm>
            <a:off x="4833175" y="731150"/>
            <a:ext cx="3639300" cy="13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95" name="Google Shape;2195;p21"/>
          <p:cNvSpPr txBox="1">
            <a:spLocks noGrp="1"/>
          </p:cNvSpPr>
          <p:nvPr>
            <p:ph type="body" idx="1"/>
          </p:nvPr>
        </p:nvSpPr>
        <p:spPr>
          <a:xfrm>
            <a:off x="5590075" y="2220300"/>
            <a:ext cx="2882400" cy="12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4" name="Google Shape;124;p3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3"/>
          <p:cNvSpPr/>
          <p:nvPr/>
        </p:nvSpPr>
        <p:spPr>
          <a:xfrm rot="10800000" flipH="1">
            <a:off x="-150" y="775"/>
            <a:ext cx="9144000" cy="5140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/>
          <p:nvPr/>
        </p:nvSpPr>
        <p:spPr>
          <a:xfrm rot="-5400000">
            <a:off x="5242750" y="1242300"/>
            <a:ext cx="5143800" cy="2658600"/>
          </a:xfrm>
          <a:prstGeom prst="snip1Rect">
            <a:avLst>
              <a:gd name="adj" fmla="val 20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50" y="3563400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 flipH="1">
            <a:off x="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 txBox="1">
            <a:spLocks noGrp="1"/>
          </p:cNvSpPr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34" name="Google Shape;234;p3"/>
          <p:cNvSpPr txBox="1">
            <a:spLocks noGrp="1"/>
          </p:cNvSpPr>
          <p:nvPr>
            <p:ph type="subTitle" idx="1"/>
          </p:nvPr>
        </p:nvSpPr>
        <p:spPr>
          <a:xfrm>
            <a:off x="608125" y="4404150"/>
            <a:ext cx="43734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3"/>
          <p:cNvSpPr txBox="1">
            <a:spLocks noGrp="1"/>
          </p:cNvSpPr>
          <p:nvPr>
            <p:ph type="title" idx="2" hasCustomPrompt="1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AND_TWO_COLUMNS_2_1_2"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2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198" name="Google Shape;2198;p2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3" name="Google Shape;2303;p22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22"/>
          <p:cNvSpPr/>
          <p:nvPr/>
        </p:nvSpPr>
        <p:spPr>
          <a:xfrm rot="5400000" flipH="1">
            <a:off x="6265400" y="2265775"/>
            <a:ext cx="51462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22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22"/>
          <p:cNvSpPr/>
          <p:nvPr/>
        </p:nvSpPr>
        <p:spPr>
          <a:xfrm rot="5400000" flipH="1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22"/>
          <p:cNvSpPr txBox="1">
            <a:spLocks noGrp="1"/>
          </p:cNvSpPr>
          <p:nvPr>
            <p:ph type="subTitle" idx="1"/>
          </p:nvPr>
        </p:nvSpPr>
        <p:spPr>
          <a:xfrm>
            <a:off x="463900" y="3146375"/>
            <a:ext cx="19011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8" name="Google Shape;2308;p22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SECTION_HEADER_1_2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311" name="Google Shape;2311;p23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23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23"/>
          <p:cNvSpPr/>
          <p:nvPr/>
        </p:nvSpPr>
        <p:spPr>
          <a:xfrm>
            <a:off x="72000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23"/>
          <p:cNvSpPr/>
          <p:nvPr/>
        </p:nvSpPr>
        <p:spPr>
          <a:xfrm rot="5400000" flipH="1">
            <a:off x="-2267100" y="2267125"/>
            <a:ext cx="51453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23"/>
          <p:cNvSpPr txBox="1">
            <a:spLocks noGrp="1"/>
          </p:cNvSpPr>
          <p:nvPr>
            <p:ph type="title"/>
          </p:nvPr>
        </p:nvSpPr>
        <p:spPr>
          <a:xfrm>
            <a:off x="2100050" y="3591950"/>
            <a:ext cx="6441600" cy="7299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20" name="Google Shape;2420;p23"/>
          <p:cNvSpPr txBox="1">
            <a:spLocks noGrp="1"/>
          </p:cNvSpPr>
          <p:nvPr>
            <p:ph type="subTitle" idx="1"/>
          </p:nvPr>
        </p:nvSpPr>
        <p:spPr>
          <a:xfrm>
            <a:off x="2090875" y="4321725"/>
            <a:ext cx="64416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1" name="Google Shape;2421;p23"/>
          <p:cNvSpPr/>
          <p:nvPr/>
        </p:nvSpPr>
        <p:spPr>
          <a:xfrm rot="5400000">
            <a:off x="611100" y="15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ing">
  <p:cSld name="SECTION_HEADER_2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2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424" name="Google Shape;2424;p2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9" name="Google Shape;2529;p24"/>
          <p:cNvSpPr/>
          <p:nvPr/>
        </p:nvSpPr>
        <p:spPr>
          <a:xfrm rot="10800000">
            <a:off x="0" y="150"/>
            <a:ext cx="9144000" cy="5140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24"/>
          <p:cNvSpPr/>
          <p:nvPr/>
        </p:nvSpPr>
        <p:spPr>
          <a:xfrm>
            <a:off x="2655950" y="3573175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24"/>
          <p:cNvSpPr/>
          <p:nvPr/>
        </p:nvSpPr>
        <p:spPr>
          <a:xfrm>
            <a:off x="26559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24"/>
          <p:cNvSpPr/>
          <p:nvPr/>
        </p:nvSpPr>
        <p:spPr>
          <a:xfrm rot="5400000" flipH="1">
            <a:off x="-1244100" y="1244125"/>
            <a:ext cx="5144100" cy="2655900"/>
          </a:xfrm>
          <a:prstGeom prst="snip1Rect">
            <a:avLst>
              <a:gd name="adj" fmla="val 2008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24"/>
          <p:cNvSpPr txBox="1">
            <a:spLocks noGrp="1"/>
          </p:cNvSpPr>
          <p:nvPr>
            <p:ph type="title" hasCustomPrompt="1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4" name="Google Shape;2534;p24"/>
          <p:cNvSpPr txBox="1">
            <a:spLocks noGrp="1"/>
          </p:cNvSpPr>
          <p:nvPr>
            <p:ph type="subTitle" idx="1"/>
          </p:nvPr>
        </p:nvSpPr>
        <p:spPr>
          <a:xfrm>
            <a:off x="2905450" y="4406875"/>
            <a:ext cx="56181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5" name="Google Shape;2535;p24"/>
          <p:cNvSpPr txBox="1">
            <a:spLocks noGrp="1"/>
          </p:cNvSpPr>
          <p:nvPr>
            <p:ph type="title" idx="2"/>
          </p:nvPr>
        </p:nvSpPr>
        <p:spPr>
          <a:xfrm>
            <a:off x="2905350" y="3857000"/>
            <a:ext cx="561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CUSTOM_11_1">
    <p:bg>
      <p:bgPr>
        <a:noFill/>
        <a:effectLst/>
      </p:bgPr>
    </p:bg>
    <p:spTree>
      <p:nvGrpSpPr>
        <p:cNvPr id="1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Google Shape;2537;p2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538" name="Google Shape;2538;p25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5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5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5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3" name="Google Shape;2643;p25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25"/>
          <p:cNvSpPr/>
          <p:nvPr/>
        </p:nvSpPr>
        <p:spPr>
          <a:xfrm rot="-5400000">
            <a:off x="-2261850" y="2261250"/>
            <a:ext cx="51348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25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25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25"/>
          <p:cNvSpPr txBox="1">
            <a:spLocks noGrp="1"/>
          </p:cNvSpPr>
          <p:nvPr>
            <p:ph type="subTitle" idx="1"/>
          </p:nvPr>
        </p:nvSpPr>
        <p:spPr>
          <a:xfrm>
            <a:off x="1100100" y="2601850"/>
            <a:ext cx="33834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8" name="Google Shape;2648;p25"/>
          <p:cNvSpPr txBox="1">
            <a:spLocks noGrp="1"/>
          </p:cNvSpPr>
          <p:nvPr>
            <p:ph type="title"/>
          </p:nvPr>
        </p:nvSpPr>
        <p:spPr>
          <a:xfrm>
            <a:off x="1100100" y="1992850"/>
            <a:ext cx="33834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02">
  <p:cSld name="TITLE_AND_TWO_COLUMNS_2_1_1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2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651" name="Google Shape;2651;p26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26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26"/>
          <p:cNvSpPr/>
          <p:nvPr/>
        </p:nvSpPr>
        <p:spPr>
          <a:xfrm rot="5400000" flipH="1">
            <a:off x="6267050" y="2264275"/>
            <a:ext cx="5142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26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26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2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ONE_COLUMN_TEXT_1_1"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2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763" name="Google Shape;2763;p27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8" name="Google Shape;2868;p27"/>
          <p:cNvSpPr/>
          <p:nvPr/>
        </p:nvSpPr>
        <p:spPr>
          <a:xfrm rot="10800000">
            <a:off x="0" y="750"/>
            <a:ext cx="91452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27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27"/>
          <p:cNvSpPr/>
          <p:nvPr/>
        </p:nvSpPr>
        <p:spPr>
          <a:xfrm rot="5400000" flipH="1">
            <a:off x="-2267400" y="2266825"/>
            <a:ext cx="51459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27"/>
          <p:cNvSpPr/>
          <p:nvPr/>
        </p:nvSpPr>
        <p:spPr>
          <a:xfrm rot="-5400000" flipH="1">
            <a:off x="81753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27"/>
          <p:cNvSpPr txBox="1">
            <a:spLocks noGrp="1"/>
          </p:cNvSpPr>
          <p:nvPr>
            <p:ph type="subTitle" idx="1"/>
          </p:nvPr>
        </p:nvSpPr>
        <p:spPr>
          <a:xfrm>
            <a:off x="673600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3" name="Google Shape;2873;p27"/>
          <p:cNvSpPr txBox="1">
            <a:spLocks noGrp="1"/>
          </p:cNvSpPr>
          <p:nvPr>
            <p:ph type="title"/>
          </p:nvPr>
        </p:nvSpPr>
        <p:spPr>
          <a:xfrm>
            <a:off x="673600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74" name="Google Shape;2874;p27"/>
          <p:cNvSpPr txBox="1">
            <a:spLocks noGrp="1"/>
          </p:cNvSpPr>
          <p:nvPr>
            <p:ph type="subTitle" idx="2"/>
          </p:nvPr>
        </p:nvSpPr>
        <p:spPr>
          <a:xfrm>
            <a:off x="2682618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5" name="Google Shape;2875;p27"/>
          <p:cNvSpPr txBox="1">
            <a:spLocks noGrp="1"/>
          </p:cNvSpPr>
          <p:nvPr>
            <p:ph type="title" idx="3"/>
          </p:nvPr>
        </p:nvSpPr>
        <p:spPr>
          <a:xfrm>
            <a:off x="2682618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76" name="Google Shape;2876;p27"/>
          <p:cNvSpPr txBox="1">
            <a:spLocks noGrp="1"/>
          </p:cNvSpPr>
          <p:nvPr>
            <p:ph type="subTitle" idx="4"/>
          </p:nvPr>
        </p:nvSpPr>
        <p:spPr>
          <a:xfrm>
            <a:off x="4692311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7" name="Google Shape;2877;p27"/>
          <p:cNvSpPr txBox="1">
            <a:spLocks noGrp="1"/>
          </p:cNvSpPr>
          <p:nvPr>
            <p:ph type="title" idx="5"/>
          </p:nvPr>
        </p:nvSpPr>
        <p:spPr>
          <a:xfrm>
            <a:off x="4692311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78" name="Google Shape;2878;p27"/>
          <p:cNvSpPr txBox="1">
            <a:spLocks noGrp="1"/>
          </p:cNvSpPr>
          <p:nvPr>
            <p:ph type="subTitle" idx="6"/>
          </p:nvPr>
        </p:nvSpPr>
        <p:spPr>
          <a:xfrm>
            <a:off x="6701328" y="35157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9" name="Google Shape;2879;p27"/>
          <p:cNvSpPr txBox="1">
            <a:spLocks noGrp="1"/>
          </p:cNvSpPr>
          <p:nvPr>
            <p:ph type="title" idx="7"/>
          </p:nvPr>
        </p:nvSpPr>
        <p:spPr>
          <a:xfrm>
            <a:off x="6701328" y="3068213"/>
            <a:ext cx="197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80" name="Google Shape;2880;p27"/>
          <p:cNvSpPr txBox="1">
            <a:spLocks noGrp="1"/>
          </p:cNvSpPr>
          <p:nvPr>
            <p:ph type="title" idx="8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10_2">
    <p:bg>
      <p:bgPr>
        <a:noFill/>
        <a:effectLst/>
      </p:bgPr>
    </p:bg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2" name="Google Shape;2882;p2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883" name="Google Shape;2883;p28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8" name="Google Shape;2988;p28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28"/>
          <p:cNvSpPr/>
          <p:nvPr/>
        </p:nvSpPr>
        <p:spPr>
          <a:xfrm rot="5400000" flipH="1">
            <a:off x="6266150" y="22662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8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28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28"/>
          <p:cNvSpPr txBox="1">
            <a:spLocks noGrp="1"/>
          </p:cNvSpPr>
          <p:nvPr>
            <p:ph type="title" hasCustomPrompt="1"/>
          </p:nvPr>
        </p:nvSpPr>
        <p:spPr>
          <a:xfrm>
            <a:off x="1251125" y="799303"/>
            <a:ext cx="28551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3" name="Google Shape;2993;p28"/>
          <p:cNvSpPr txBox="1">
            <a:spLocks noGrp="1"/>
          </p:cNvSpPr>
          <p:nvPr>
            <p:ph type="subTitle" idx="1"/>
          </p:nvPr>
        </p:nvSpPr>
        <p:spPr>
          <a:xfrm>
            <a:off x="1251125" y="1426003"/>
            <a:ext cx="33450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4" name="Google Shape;2994;p28"/>
          <p:cNvSpPr txBox="1">
            <a:spLocks noGrp="1"/>
          </p:cNvSpPr>
          <p:nvPr>
            <p:ph type="title" idx="2" hasCustomPrompt="1"/>
          </p:nvPr>
        </p:nvSpPr>
        <p:spPr>
          <a:xfrm>
            <a:off x="1961425" y="2129997"/>
            <a:ext cx="28551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5" name="Google Shape;2995;p28"/>
          <p:cNvSpPr txBox="1">
            <a:spLocks noGrp="1"/>
          </p:cNvSpPr>
          <p:nvPr>
            <p:ph type="subTitle" idx="3"/>
          </p:nvPr>
        </p:nvSpPr>
        <p:spPr>
          <a:xfrm>
            <a:off x="2671725" y="4078397"/>
            <a:ext cx="33450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6" name="Google Shape;2996;p28"/>
          <p:cNvSpPr txBox="1">
            <a:spLocks noGrp="1"/>
          </p:cNvSpPr>
          <p:nvPr>
            <p:ph type="title" idx="4" hasCustomPrompt="1"/>
          </p:nvPr>
        </p:nvSpPr>
        <p:spPr>
          <a:xfrm>
            <a:off x="2671725" y="3452147"/>
            <a:ext cx="2855100" cy="5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7" name="Google Shape;2997;p28"/>
          <p:cNvSpPr txBox="1">
            <a:spLocks noGrp="1"/>
          </p:cNvSpPr>
          <p:nvPr>
            <p:ph type="subTitle" idx="5"/>
          </p:nvPr>
        </p:nvSpPr>
        <p:spPr>
          <a:xfrm>
            <a:off x="1961425" y="2748672"/>
            <a:ext cx="33450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4">
  <p:cSld name="CUSTOM_11_2">
    <p:bg>
      <p:bgPr>
        <a:noFill/>
        <a:effectLst/>
      </p:bgPr>
    </p:bg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9" name="Google Shape;3119;p3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120" name="Google Shape;3120;p30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0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0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3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30"/>
          <p:cNvSpPr/>
          <p:nvPr/>
        </p:nvSpPr>
        <p:spPr>
          <a:xfrm rot="5400000" flipH="1">
            <a:off x="6266150" y="22656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30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30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3229;p30"/>
          <p:cNvSpPr txBox="1">
            <a:spLocks noGrp="1"/>
          </p:cNvSpPr>
          <p:nvPr>
            <p:ph type="subTitle" idx="1"/>
          </p:nvPr>
        </p:nvSpPr>
        <p:spPr>
          <a:xfrm>
            <a:off x="1092725" y="2595425"/>
            <a:ext cx="22041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0" name="Google Shape;3230;p30"/>
          <p:cNvSpPr txBox="1">
            <a:spLocks noGrp="1"/>
          </p:cNvSpPr>
          <p:nvPr>
            <p:ph type="title"/>
          </p:nvPr>
        </p:nvSpPr>
        <p:spPr>
          <a:xfrm>
            <a:off x="1100100" y="1743375"/>
            <a:ext cx="22041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5">
  <p:cSld name="CUSTOM_11_1_1">
    <p:bg>
      <p:bgPr>
        <a:noFill/>
        <a:effectLst/>
      </p:bgPr>
    </p:bg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3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233" name="Google Shape;3233;p31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1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1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8" name="Google Shape;3338;p31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3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31"/>
          <p:cNvSpPr/>
          <p:nvPr/>
        </p:nvSpPr>
        <p:spPr>
          <a:xfrm rot="5400000" flipH="1">
            <a:off x="-2267700" y="2266525"/>
            <a:ext cx="5146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31"/>
          <p:cNvSpPr/>
          <p:nvPr/>
        </p:nvSpPr>
        <p:spPr>
          <a:xfrm rot="-5400000" flipH="1">
            <a:off x="81753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31"/>
          <p:cNvSpPr txBox="1">
            <a:spLocks noGrp="1"/>
          </p:cNvSpPr>
          <p:nvPr>
            <p:ph type="subTitle" idx="1"/>
          </p:nvPr>
        </p:nvSpPr>
        <p:spPr>
          <a:xfrm>
            <a:off x="1100100" y="2614900"/>
            <a:ext cx="36930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3" name="Google Shape;3343;p31"/>
          <p:cNvSpPr txBox="1">
            <a:spLocks noGrp="1"/>
          </p:cNvSpPr>
          <p:nvPr>
            <p:ph type="title"/>
          </p:nvPr>
        </p:nvSpPr>
        <p:spPr>
          <a:xfrm>
            <a:off x="1100100" y="2027500"/>
            <a:ext cx="3693000" cy="5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12"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5" name="Google Shape;3345;p3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346" name="Google Shape;3346;p32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2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2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2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2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2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2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2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2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2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2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2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2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2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2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2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2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2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2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2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2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2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2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2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2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2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2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2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2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2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2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2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2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2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2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2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2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2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2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2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2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2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2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2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2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2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2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2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2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2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2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2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2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2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2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2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2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2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2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2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2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2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2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2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2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2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2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2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2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2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2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2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2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1" name="Google Shape;3451;p32"/>
          <p:cNvSpPr/>
          <p:nvPr/>
        </p:nvSpPr>
        <p:spPr>
          <a:xfrm rot="10800000">
            <a:off x="-1500" y="325"/>
            <a:ext cx="9145500" cy="5143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32"/>
          <p:cNvSpPr/>
          <p:nvPr/>
        </p:nvSpPr>
        <p:spPr>
          <a:xfrm flipH="1">
            <a:off x="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32"/>
          <p:cNvSpPr/>
          <p:nvPr/>
        </p:nvSpPr>
        <p:spPr>
          <a:xfrm rot="-5400000">
            <a:off x="6266700" y="2266225"/>
            <a:ext cx="5143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32"/>
          <p:cNvSpPr txBox="1">
            <a:spLocks noGrp="1"/>
          </p:cNvSpPr>
          <p:nvPr>
            <p:ph type="subTitle" idx="1"/>
          </p:nvPr>
        </p:nvSpPr>
        <p:spPr>
          <a:xfrm>
            <a:off x="628350" y="1327727"/>
            <a:ext cx="28764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5" name="Google Shape;3455;p32"/>
          <p:cNvSpPr txBox="1"/>
          <p:nvPr/>
        </p:nvSpPr>
        <p:spPr>
          <a:xfrm>
            <a:off x="628350" y="3206550"/>
            <a:ext cx="4098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6" name="Google Shape;3456;p32"/>
          <p:cNvSpPr txBox="1">
            <a:spLocks noGrp="1"/>
          </p:cNvSpPr>
          <p:nvPr>
            <p:ph type="title"/>
          </p:nvPr>
        </p:nvSpPr>
        <p:spPr>
          <a:xfrm>
            <a:off x="628350" y="447695"/>
            <a:ext cx="40530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7" name="Google Shape;3457;p32"/>
          <p:cNvSpPr txBox="1">
            <a:spLocks noGrp="1"/>
          </p:cNvSpPr>
          <p:nvPr>
            <p:ph type="subTitle" idx="2"/>
          </p:nvPr>
        </p:nvSpPr>
        <p:spPr>
          <a:xfrm>
            <a:off x="628350" y="4162525"/>
            <a:ext cx="4098300" cy="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8" name="Google Shape;3458;p32"/>
          <p:cNvSpPr/>
          <p:nvPr/>
        </p:nvSpPr>
        <p:spPr>
          <a:xfrm rot="-5400000" flipH="1">
            <a:off x="75642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4"/>
          <p:cNvGrpSpPr/>
          <p:nvPr/>
        </p:nvGrpSpPr>
        <p:grpSpPr>
          <a:xfrm rot="10800000">
            <a:off x="273" y="-5850"/>
            <a:ext cx="9143724" cy="5158800"/>
            <a:chOff x="245950" y="1040800"/>
            <a:chExt cx="7103025" cy="3616150"/>
          </a:xfrm>
        </p:grpSpPr>
        <p:sp>
          <p:nvSpPr>
            <p:cNvPr id="238" name="Google Shape;238;p4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4"/>
          <p:cNvSpPr/>
          <p:nvPr/>
        </p:nvSpPr>
        <p:spPr>
          <a:xfrm rot="10800000">
            <a:off x="0" y="-228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"/>
          <p:cNvSpPr/>
          <p:nvPr/>
        </p:nvSpPr>
        <p:spPr>
          <a:xfrm rot="10800000">
            <a:off x="0" y="5002122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"/>
          <p:cNvSpPr/>
          <p:nvPr/>
        </p:nvSpPr>
        <p:spPr>
          <a:xfrm rot="-5400000" flipH="1">
            <a:off x="6266100" y="2265625"/>
            <a:ext cx="51447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"/>
          <p:cNvSpPr txBox="1">
            <a:spLocks noGrp="1"/>
          </p:cNvSpPr>
          <p:nvPr>
            <p:ph type="body" idx="1"/>
          </p:nvPr>
        </p:nvSpPr>
        <p:spPr>
          <a:xfrm>
            <a:off x="658575" y="1443175"/>
            <a:ext cx="5692800" cy="24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7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4"/>
          <p:cNvSpPr/>
          <p:nvPr/>
        </p:nvSpPr>
        <p:spPr>
          <a:xfrm rot="-5400000">
            <a:off x="7564200" y="4174825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51" name="Google Shape;351;p5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5"/>
          <p:cNvSpPr/>
          <p:nvPr/>
        </p:nvSpPr>
        <p:spPr>
          <a:xfrm rot="10800000">
            <a:off x="-150" y="120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"/>
          <p:cNvSpPr/>
          <p:nvPr/>
        </p:nvSpPr>
        <p:spPr>
          <a:xfrm rot="5400000" flipH="1">
            <a:off x="6265950" y="2266375"/>
            <a:ext cx="51450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"/>
          <p:cNvSpPr/>
          <p:nvPr/>
        </p:nvSpPr>
        <p:spPr>
          <a:xfrm rot="5400000" flipH="1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"/>
          <p:cNvSpPr txBox="1">
            <a:spLocks noGrp="1"/>
          </p:cNvSpPr>
          <p:nvPr>
            <p:ph type="title"/>
          </p:nvPr>
        </p:nvSpPr>
        <p:spPr>
          <a:xfrm>
            <a:off x="2188638" y="2280450"/>
            <a:ext cx="178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61" name="Google Shape;461;p5"/>
          <p:cNvSpPr txBox="1">
            <a:spLocks noGrp="1"/>
          </p:cNvSpPr>
          <p:nvPr>
            <p:ph type="subTitle" idx="1"/>
          </p:nvPr>
        </p:nvSpPr>
        <p:spPr>
          <a:xfrm>
            <a:off x="2186538" y="2834100"/>
            <a:ext cx="17874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5"/>
          <p:cNvSpPr txBox="1">
            <a:spLocks noGrp="1"/>
          </p:cNvSpPr>
          <p:nvPr>
            <p:ph type="title" idx="2"/>
          </p:nvPr>
        </p:nvSpPr>
        <p:spPr>
          <a:xfrm>
            <a:off x="5172162" y="2280450"/>
            <a:ext cx="178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63" name="Google Shape;463;p5"/>
          <p:cNvSpPr txBox="1">
            <a:spLocks noGrp="1"/>
          </p:cNvSpPr>
          <p:nvPr>
            <p:ph type="subTitle" idx="3"/>
          </p:nvPr>
        </p:nvSpPr>
        <p:spPr>
          <a:xfrm>
            <a:off x="5170062" y="2834100"/>
            <a:ext cx="17874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4" name="Google Shape;464;p5"/>
          <p:cNvSpPr txBox="1">
            <a:spLocks noGrp="1"/>
          </p:cNvSpPr>
          <p:nvPr>
            <p:ph type="title" idx="4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467" name="Google Shape;467;p6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6"/>
          <p:cNvSpPr/>
          <p:nvPr/>
        </p:nvSpPr>
        <p:spPr>
          <a:xfrm rot="10800000">
            <a:off x="0" y="625"/>
            <a:ext cx="9144000" cy="5143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"/>
          <p:cNvSpPr txBox="1">
            <a:spLocks noGrp="1"/>
          </p:cNvSpPr>
          <p:nvPr>
            <p:ph type="title"/>
          </p:nvPr>
        </p:nvSpPr>
        <p:spPr>
          <a:xfrm>
            <a:off x="577050" y="450150"/>
            <a:ext cx="4995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9" name="Google Shape;689;p8"/>
          <p:cNvSpPr/>
          <p:nvPr/>
        </p:nvSpPr>
        <p:spPr>
          <a:xfrm rot="5400000" flipH="1">
            <a:off x="-2305850" y="2270100"/>
            <a:ext cx="5154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"/>
          <p:cNvSpPr/>
          <p:nvPr/>
        </p:nvSpPr>
        <p:spPr>
          <a:xfrm>
            <a:off x="-34100" y="5011650"/>
            <a:ext cx="92043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693" name="Google Shape;693;p9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9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9"/>
          <p:cNvSpPr txBox="1">
            <a:spLocks noGrp="1"/>
          </p:cNvSpPr>
          <p:nvPr>
            <p:ph type="subTitle" idx="1"/>
          </p:nvPr>
        </p:nvSpPr>
        <p:spPr>
          <a:xfrm>
            <a:off x="918850" y="1762125"/>
            <a:ext cx="38370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0" name="Google Shape;800;p9"/>
          <p:cNvSpPr txBox="1">
            <a:spLocks noGrp="1"/>
          </p:cNvSpPr>
          <p:nvPr>
            <p:ph type="body" idx="2"/>
          </p:nvPr>
        </p:nvSpPr>
        <p:spPr>
          <a:xfrm>
            <a:off x="918850" y="2319200"/>
            <a:ext cx="3837000" cy="19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1" name="Google Shape;801;p9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9"/>
          <p:cNvSpPr/>
          <p:nvPr/>
        </p:nvSpPr>
        <p:spPr>
          <a:xfrm rot="5400000" flipH="1">
            <a:off x="6265650" y="2266975"/>
            <a:ext cx="51456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9"/>
          <p:cNvSpPr/>
          <p:nvPr/>
        </p:nvSpPr>
        <p:spPr>
          <a:xfrm rot="5400000" flipH="1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9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1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807" name="Google Shape;807;p10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0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1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0"/>
          <p:cNvSpPr/>
          <p:nvPr/>
        </p:nvSpPr>
        <p:spPr>
          <a:xfrm rot="-5400000">
            <a:off x="-2261550" y="2261550"/>
            <a:ext cx="51342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0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0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0"/>
          <p:cNvSpPr txBox="1">
            <a:spLocks noGrp="1"/>
          </p:cNvSpPr>
          <p:nvPr>
            <p:ph type="body" idx="1"/>
          </p:nvPr>
        </p:nvSpPr>
        <p:spPr>
          <a:xfrm>
            <a:off x="3197225" y="1999350"/>
            <a:ext cx="4313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917" name="Google Shape;917;p10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9608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920" name="Google Shape;920;p11"/>
            <p:cNvSpPr/>
            <p:nvPr/>
          </p:nvSpPr>
          <p:spPr>
            <a:xfrm>
              <a:off x="24595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10318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18177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26037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33888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4174725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4960650" y="46287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5746575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6532475" y="46287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7318400" y="46287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637725" y="42698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1423650" y="4269850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2209550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299547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7814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456730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5353225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6139125" y="42698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6925050" y="42698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24595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10318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18177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6037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33888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4174725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4960650" y="3910975"/>
              <a:ext cx="31375" cy="28250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5746575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6532475" y="3910975"/>
              <a:ext cx="30600" cy="28250"/>
            </a:xfrm>
            <a:custGeom>
              <a:avLst/>
              <a:gdLst/>
              <a:ahLst/>
              <a:cxnLst/>
              <a:rect l="l" t="t" r="r" b="b"/>
              <a:pathLst>
                <a:path w="1224" h="1130" extrusionOk="0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7318400" y="3910975"/>
              <a:ext cx="30575" cy="28250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637725" y="355212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1423650" y="355212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2209550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299547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37814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4567300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5353225" y="355212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6139125" y="355212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6925825" y="3553675"/>
              <a:ext cx="28225" cy="25900"/>
            </a:xfrm>
            <a:custGeom>
              <a:avLst/>
              <a:gdLst/>
              <a:ahLst/>
              <a:cxnLst/>
              <a:rect l="l" t="t" r="r" b="b"/>
              <a:pathLst>
                <a:path w="1129" h="1036" extrusionOk="0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4595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10318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18177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6037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33888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4174725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4960650" y="31932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5746575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6532475" y="31932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7318400" y="31932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637725" y="28343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423650" y="28343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209550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99547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7814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456730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5353225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6139125" y="28343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6925050" y="28343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24595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10318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18177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6037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33888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4174725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4960650" y="247627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5746575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6532475" y="247627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7318400" y="247627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637725" y="2117425"/>
              <a:ext cx="31375" cy="27450"/>
            </a:xfrm>
            <a:custGeom>
              <a:avLst/>
              <a:gdLst/>
              <a:ahLst/>
              <a:cxnLst/>
              <a:rect l="l" t="t" r="r" b="b"/>
              <a:pathLst>
                <a:path w="1255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1423650" y="2117425"/>
              <a:ext cx="31350" cy="27450"/>
            </a:xfrm>
            <a:custGeom>
              <a:avLst/>
              <a:gdLst/>
              <a:ahLst/>
              <a:cxnLst/>
              <a:rect l="l" t="t" r="r" b="b"/>
              <a:pathLst>
                <a:path w="1254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209550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99547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37814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456730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353225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6139125" y="2117425"/>
              <a:ext cx="30600" cy="27450"/>
            </a:xfrm>
            <a:custGeom>
              <a:avLst/>
              <a:gdLst/>
              <a:ahLst/>
              <a:cxnLst/>
              <a:rect l="l" t="t" r="r" b="b"/>
              <a:pathLst>
                <a:path w="1224" h="1098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6925050" y="2117425"/>
              <a:ext cx="30575" cy="27450"/>
            </a:xfrm>
            <a:custGeom>
              <a:avLst/>
              <a:gdLst/>
              <a:ahLst/>
              <a:cxnLst/>
              <a:rect l="l" t="t" r="r" b="b"/>
              <a:pathLst>
                <a:path w="1223" h="1098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4595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10318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18177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26037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88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4174725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4960650" y="175855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5746575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6532475" y="175855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7318400" y="175855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637725" y="1399675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1423650" y="1399675"/>
              <a:ext cx="31350" cy="28225"/>
            </a:xfrm>
            <a:custGeom>
              <a:avLst/>
              <a:gdLst/>
              <a:ahLst/>
              <a:cxnLst/>
              <a:rect l="l" t="t" r="r" b="b"/>
              <a:pathLst>
                <a:path w="1254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209550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99547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7814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456730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5353225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6139125" y="1399675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6925050" y="1399675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4595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10318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18177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26037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33888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4174725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4960650" y="1040800"/>
              <a:ext cx="31375" cy="28225"/>
            </a:xfrm>
            <a:custGeom>
              <a:avLst/>
              <a:gdLst/>
              <a:ahLst/>
              <a:cxnLst/>
              <a:rect l="l" t="t" r="r" b="b"/>
              <a:pathLst>
                <a:path w="1255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746575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6532475" y="1040800"/>
              <a:ext cx="30600" cy="28225"/>
            </a:xfrm>
            <a:custGeom>
              <a:avLst/>
              <a:gdLst/>
              <a:ahLst/>
              <a:cxnLst/>
              <a:rect l="l" t="t" r="r" b="b"/>
              <a:pathLst>
                <a:path w="1224" h="1129" extrusionOk="0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7318400" y="1040800"/>
              <a:ext cx="30575" cy="28225"/>
            </a:xfrm>
            <a:custGeom>
              <a:avLst/>
              <a:gdLst/>
              <a:ahLst/>
              <a:cxnLst/>
              <a:rect l="l" t="t" r="r" b="b"/>
              <a:pathLst>
                <a:path w="1223" h="1129" extrusionOk="0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11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"/>
          <p:cNvSpPr/>
          <p:nvPr/>
        </p:nvSpPr>
        <p:spPr>
          <a:xfrm rot="5400000" flipH="1">
            <a:off x="-2266950" y="2265775"/>
            <a:ext cx="51450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1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1"/>
          <p:cNvSpPr txBox="1">
            <a:spLocks noGrp="1"/>
          </p:cNvSpPr>
          <p:nvPr>
            <p:ph type="title" hasCustomPrompt="1"/>
          </p:nvPr>
        </p:nvSpPr>
        <p:spPr>
          <a:xfrm>
            <a:off x="3490600" y="1734300"/>
            <a:ext cx="4974000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0" name="Google Shape;1030;p11"/>
          <p:cNvSpPr txBox="1">
            <a:spLocks noGrp="1"/>
          </p:cNvSpPr>
          <p:nvPr>
            <p:ph type="subTitle" idx="1"/>
          </p:nvPr>
        </p:nvSpPr>
        <p:spPr>
          <a:xfrm>
            <a:off x="3490725" y="3037500"/>
            <a:ext cx="49740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sz="28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800"/>
              <a:buFont typeface="Ubuntu"/>
              <a:buChar char="●"/>
              <a:defRPr sz="1800"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6" r:id="rId27"/>
    <p:sldLayoutId id="2147483677" r:id="rId28"/>
    <p:sldLayoutId id="2147483678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3" name="Google Shape;3463;p33"/>
          <p:cNvGrpSpPr/>
          <p:nvPr/>
        </p:nvGrpSpPr>
        <p:grpSpPr>
          <a:xfrm>
            <a:off x="5376839" y="412753"/>
            <a:ext cx="3339022" cy="4430797"/>
            <a:chOff x="4586298" y="2346449"/>
            <a:chExt cx="2107835" cy="2797044"/>
          </a:xfrm>
        </p:grpSpPr>
        <p:sp>
          <p:nvSpPr>
            <p:cNvPr id="3464" name="Google Shape;3464;p33"/>
            <p:cNvSpPr/>
            <p:nvPr/>
          </p:nvSpPr>
          <p:spPr>
            <a:xfrm>
              <a:off x="4586298" y="4174898"/>
              <a:ext cx="626488" cy="327907"/>
            </a:xfrm>
            <a:custGeom>
              <a:avLst/>
              <a:gdLst/>
              <a:ahLst/>
              <a:cxnLst/>
              <a:rect l="l" t="t" r="r" b="b"/>
              <a:pathLst>
                <a:path w="43154" h="22587" extrusionOk="0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3"/>
            <p:cNvSpPr/>
            <p:nvPr/>
          </p:nvSpPr>
          <p:spPr>
            <a:xfrm>
              <a:off x="4988462" y="2620711"/>
              <a:ext cx="566867" cy="624090"/>
            </a:xfrm>
            <a:custGeom>
              <a:avLst/>
              <a:gdLst/>
              <a:ahLst/>
              <a:cxnLst/>
              <a:rect l="l" t="t" r="r" b="b"/>
              <a:pathLst>
                <a:path w="40239" h="44301" extrusionOk="0">
                  <a:moveTo>
                    <a:pt x="2549" y="1"/>
                  </a:moveTo>
                  <a:cubicBezTo>
                    <a:pt x="946" y="1"/>
                    <a:pt x="0" y="1105"/>
                    <a:pt x="928" y="4816"/>
                  </a:cubicBezTo>
                  <a:cubicBezTo>
                    <a:pt x="2090" y="9149"/>
                    <a:pt x="4415" y="17286"/>
                    <a:pt x="7374" y="22464"/>
                  </a:cubicBezTo>
                  <a:cubicBezTo>
                    <a:pt x="8853" y="25105"/>
                    <a:pt x="11389" y="28910"/>
                    <a:pt x="15828" y="32925"/>
                  </a:cubicBezTo>
                  <a:cubicBezTo>
                    <a:pt x="18998" y="35673"/>
                    <a:pt x="21851" y="37258"/>
                    <a:pt x="25550" y="39266"/>
                  </a:cubicBezTo>
                  <a:cubicBezTo>
                    <a:pt x="26501" y="39900"/>
                    <a:pt x="27135" y="40534"/>
                    <a:pt x="28825" y="41802"/>
                  </a:cubicBezTo>
                  <a:cubicBezTo>
                    <a:pt x="30622" y="43070"/>
                    <a:pt x="32947" y="44127"/>
                    <a:pt x="34849" y="44232"/>
                  </a:cubicBezTo>
                  <a:cubicBezTo>
                    <a:pt x="35254" y="44280"/>
                    <a:pt x="35600" y="44301"/>
                    <a:pt x="35895" y="44301"/>
                  </a:cubicBezTo>
                  <a:cubicBezTo>
                    <a:pt x="36910" y="44301"/>
                    <a:pt x="37327" y="44055"/>
                    <a:pt x="37491" y="43810"/>
                  </a:cubicBezTo>
                  <a:cubicBezTo>
                    <a:pt x="37702" y="43387"/>
                    <a:pt x="37491" y="43070"/>
                    <a:pt x="36645" y="42858"/>
                  </a:cubicBezTo>
                  <a:cubicBezTo>
                    <a:pt x="35800" y="42647"/>
                    <a:pt x="34426" y="42541"/>
                    <a:pt x="32841" y="41590"/>
                  </a:cubicBezTo>
                  <a:lnTo>
                    <a:pt x="32841" y="41590"/>
                  </a:lnTo>
                  <a:cubicBezTo>
                    <a:pt x="32841" y="41590"/>
                    <a:pt x="34638" y="42119"/>
                    <a:pt x="35694" y="42330"/>
                  </a:cubicBezTo>
                  <a:cubicBezTo>
                    <a:pt x="36751" y="42436"/>
                    <a:pt x="37913" y="42436"/>
                    <a:pt x="38653" y="42436"/>
                  </a:cubicBezTo>
                  <a:cubicBezTo>
                    <a:pt x="39604" y="42330"/>
                    <a:pt x="40238" y="41062"/>
                    <a:pt x="39393" y="40851"/>
                  </a:cubicBezTo>
                  <a:cubicBezTo>
                    <a:pt x="38547" y="40639"/>
                    <a:pt x="37913" y="40745"/>
                    <a:pt x="36328" y="40428"/>
                  </a:cubicBezTo>
                  <a:cubicBezTo>
                    <a:pt x="34849" y="40217"/>
                    <a:pt x="33792" y="39688"/>
                    <a:pt x="33792" y="39688"/>
                  </a:cubicBezTo>
                  <a:lnTo>
                    <a:pt x="33792" y="39688"/>
                  </a:lnTo>
                  <a:cubicBezTo>
                    <a:pt x="33792" y="39688"/>
                    <a:pt x="34942" y="39824"/>
                    <a:pt x="36159" y="39824"/>
                  </a:cubicBezTo>
                  <a:cubicBezTo>
                    <a:pt x="36464" y="39824"/>
                    <a:pt x="36772" y="39815"/>
                    <a:pt x="37068" y="39794"/>
                  </a:cubicBezTo>
                  <a:cubicBezTo>
                    <a:pt x="38547" y="39688"/>
                    <a:pt x="39181" y="39371"/>
                    <a:pt x="39604" y="39160"/>
                  </a:cubicBezTo>
                  <a:cubicBezTo>
                    <a:pt x="39921" y="38843"/>
                    <a:pt x="40132" y="38103"/>
                    <a:pt x="39076" y="37998"/>
                  </a:cubicBezTo>
                  <a:cubicBezTo>
                    <a:pt x="38917" y="37980"/>
                    <a:pt x="38750" y="37974"/>
                    <a:pt x="38573" y="37974"/>
                  </a:cubicBezTo>
                  <a:cubicBezTo>
                    <a:pt x="38219" y="37974"/>
                    <a:pt x="37825" y="37998"/>
                    <a:pt x="37385" y="37998"/>
                  </a:cubicBezTo>
                  <a:cubicBezTo>
                    <a:pt x="36725" y="37998"/>
                    <a:pt x="35958" y="37945"/>
                    <a:pt x="35060" y="37680"/>
                  </a:cubicBezTo>
                  <a:cubicBezTo>
                    <a:pt x="33792" y="37363"/>
                    <a:pt x="32947" y="36941"/>
                    <a:pt x="33158" y="36835"/>
                  </a:cubicBezTo>
                  <a:cubicBezTo>
                    <a:pt x="33221" y="36772"/>
                    <a:pt x="33330" y="36756"/>
                    <a:pt x="33484" y="36756"/>
                  </a:cubicBezTo>
                  <a:cubicBezTo>
                    <a:pt x="33646" y="36756"/>
                    <a:pt x="33858" y="36774"/>
                    <a:pt x="34116" y="36774"/>
                  </a:cubicBezTo>
                  <a:cubicBezTo>
                    <a:pt x="34433" y="36774"/>
                    <a:pt x="34821" y="36747"/>
                    <a:pt x="35272" y="36624"/>
                  </a:cubicBezTo>
                  <a:cubicBezTo>
                    <a:pt x="36328" y="36412"/>
                    <a:pt x="37279" y="35461"/>
                    <a:pt x="37068" y="34933"/>
                  </a:cubicBezTo>
                  <a:cubicBezTo>
                    <a:pt x="36977" y="34661"/>
                    <a:pt x="36906" y="34584"/>
                    <a:pt x="36763" y="34584"/>
                  </a:cubicBezTo>
                  <a:cubicBezTo>
                    <a:pt x="36572" y="34584"/>
                    <a:pt x="36253" y="34722"/>
                    <a:pt x="35589" y="34722"/>
                  </a:cubicBezTo>
                  <a:cubicBezTo>
                    <a:pt x="35414" y="34738"/>
                    <a:pt x="35244" y="34744"/>
                    <a:pt x="35075" y="34744"/>
                  </a:cubicBezTo>
                  <a:cubicBezTo>
                    <a:pt x="34416" y="34744"/>
                    <a:pt x="33781" y="34647"/>
                    <a:pt x="32976" y="34647"/>
                  </a:cubicBezTo>
                  <a:cubicBezTo>
                    <a:pt x="32618" y="34647"/>
                    <a:pt x="32227" y="34666"/>
                    <a:pt x="31784" y="34722"/>
                  </a:cubicBezTo>
                  <a:cubicBezTo>
                    <a:pt x="30935" y="34852"/>
                    <a:pt x="30248" y="34943"/>
                    <a:pt x="29522" y="34943"/>
                  </a:cubicBezTo>
                  <a:cubicBezTo>
                    <a:pt x="29074" y="34943"/>
                    <a:pt x="28610" y="34908"/>
                    <a:pt x="28086" y="34827"/>
                  </a:cubicBezTo>
                  <a:cubicBezTo>
                    <a:pt x="26818" y="34722"/>
                    <a:pt x="23119" y="31974"/>
                    <a:pt x="20266" y="29332"/>
                  </a:cubicBezTo>
                  <a:cubicBezTo>
                    <a:pt x="16779" y="26268"/>
                    <a:pt x="13609" y="21618"/>
                    <a:pt x="12657" y="19188"/>
                  </a:cubicBezTo>
                  <a:cubicBezTo>
                    <a:pt x="11178" y="15066"/>
                    <a:pt x="8748" y="6507"/>
                    <a:pt x="7691" y="3654"/>
                  </a:cubicBezTo>
                  <a:cubicBezTo>
                    <a:pt x="6528" y="906"/>
                    <a:pt x="5049" y="272"/>
                    <a:pt x="3253" y="61"/>
                  </a:cubicBezTo>
                  <a:cubicBezTo>
                    <a:pt x="3007" y="22"/>
                    <a:pt x="2772" y="1"/>
                    <a:pt x="254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3"/>
            <p:cNvSpPr/>
            <p:nvPr/>
          </p:nvSpPr>
          <p:spPr>
            <a:xfrm>
              <a:off x="4991111" y="2618542"/>
              <a:ext cx="166740" cy="288315"/>
            </a:xfrm>
            <a:custGeom>
              <a:avLst/>
              <a:gdLst/>
              <a:ahLst/>
              <a:cxnLst/>
              <a:rect l="l" t="t" r="r" b="b"/>
              <a:pathLst>
                <a:path w="11836" h="20466" extrusionOk="0">
                  <a:moveTo>
                    <a:pt x="3158" y="1"/>
                  </a:moveTo>
                  <a:cubicBezTo>
                    <a:pt x="3097" y="1"/>
                    <a:pt x="3065" y="3"/>
                    <a:pt x="3065" y="3"/>
                  </a:cubicBezTo>
                  <a:lnTo>
                    <a:pt x="0" y="13424"/>
                  </a:lnTo>
                  <a:lnTo>
                    <a:pt x="3065" y="20293"/>
                  </a:lnTo>
                  <a:cubicBezTo>
                    <a:pt x="3553" y="20412"/>
                    <a:pt x="4034" y="20466"/>
                    <a:pt x="4504" y="20466"/>
                  </a:cubicBezTo>
                  <a:cubicBezTo>
                    <a:pt x="8603" y="20466"/>
                    <a:pt x="11835" y="16383"/>
                    <a:pt x="11835" y="16383"/>
                  </a:cubicBezTo>
                  <a:cubicBezTo>
                    <a:pt x="11835" y="16383"/>
                    <a:pt x="8982" y="7506"/>
                    <a:pt x="8348" y="5393"/>
                  </a:cubicBezTo>
                  <a:cubicBezTo>
                    <a:pt x="7609" y="3068"/>
                    <a:pt x="7080" y="1906"/>
                    <a:pt x="5706" y="955"/>
                  </a:cubicBezTo>
                  <a:cubicBezTo>
                    <a:pt x="4474" y="74"/>
                    <a:pt x="3461" y="1"/>
                    <a:pt x="3158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4861581" y="4107363"/>
              <a:ext cx="227781" cy="190562"/>
            </a:xfrm>
            <a:custGeom>
              <a:avLst/>
              <a:gdLst/>
              <a:ahLst/>
              <a:cxnLst/>
              <a:rect l="l" t="t" r="r" b="b"/>
              <a:pathLst>
                <a:path w="16169" h="13527" extrusionOk="0">
                  <a:moveTo>
                    <a:pt x="1586" y="1"/>
                  </a:moveTo>
                  <a:cubicBezTo>
                    <a:pt x="1586" y="1"/>
                    <a:pt x="1269" y="1163"/>
                    <a:pt x="846" y="2114"/>
                  </a:cubicBezTo>
                  <a:cubicBezTo>
                    <a:pt x="423" y="2960"/>
                    <a:pt x="1" y="4545"/>
                    <a:pt x="1" y="5284"/>
                  </a:cubicBezTo>
                  <a:cubicBezTo>
                    <a:pt x="106" y="6130"/>
                    <a:pt x="1797" y="7504"/>
                    <a:pt x="2959" y="7821"/>
                  </a:cubicBezTo>
                  <a:cubicBezTo>
                    <a:pt x="4122" y="8138"/>
                    <a:pt x="5813" y="9723"/>
                    <a:pt x="6341" y="10674"/>
                  </a:cubicBezTo>
                  <a:cubicBezTo>
                    <a:pt x="7186" y="12047"/>
                    <a:pt x="9617" y="13421"/>
                    <a:pt x="11413" y="13527"/>
                  </a:cubicBezTo>
                  <a:cubicBezTo>
                    <a:pt x="13104" y="13527"/>
                    <a:pt x="15112" y="13421"/>
                    <a:pt x="15640" y="12787"/>
                  </a:cubicBezTo>
                  <a:cubicBezTo>
                    <a:pt x="16168" y="12153"/>
                    <a:pt x="15640" y="11308"/>
                    <a:pt x="12470" y="8243"/>
                  </a:cubicBezTo>
                  <a:cubicBezTo>
                    <a:pt x="9300" y="5179"/>
                    <a:pt x="7186" y="3277"/>
                    <a:pt x="6341" y="740"/>
                  </a:cubicBezTo>
                  <a:lnTo>
                    <a:pt x="158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4742476" y="4239865"/>
              <a:ext cx="108685" cy="239234"/>
            </a:xfrm>
            <a:custGeom>
              <a:avLst/>
              <a:gdLst/>
              <a:ahLst/>
              <a:cxnLst/>
              <a:rect l="l" t="t" r="r" b="b"/>
              <a:pathLst>
                <a:path w="7715" h="16982" extrusionOk="0">
                  <a:moveTo>
                    <a:pt x="1374" y="1"/>
                  </a:moveTo>
                  <a:cubicBezTo>
                    <a:pt x="1057" y="952"/>
                    <a:pt x="318" y="1586"/>
                    <a:pt x="529" y="4122"/>
                  </a:cubicBezTo>
                  <a:cubicBezTo>
                    <a:pt x="740" y="6658"/>
                    <a:pt x="529" y="7609"/>
                    <a:pt x="212" y="9723"/>
                  </a:cubicBezTo>
                  <a:cubicBezTo>
                    <a:pt x="1" y="11836"/>
                    <a:pt x="1057" y="14689"/>
                    <a:pt x="2008" y="15957"/>
                  </a:cubicBezTo>
                  <a:cubicBezTo>
                    <a:pt x="2499" y="16594"/>
                    <a:pt x="3352" y="16982"/>
                    <a:pt x="4211" y="16982"/>
                  </a:cubicBezTo>
                  <a:cubicBezTo>
                    <a:pt x="5205" y="16982"/>
                    <a:pt x="6205" y="16464"/>
                    <a:pt x="6658" y="15218"/>
                  </a:cubicBezTo>
                  <a:cubicBezTo>
                    <a:pt x="7503" y="12893"/>
                    <a:pt x="7715" y="10885"/>
                    <a:pt x="7081" y="8454"/>
                  </a:cubicBezTo>
                  <a:cubicBezTo>
                    <a:pt x="6447" y="6130"/>
                    <a:pt x="7292" y="4333"/>
                    <a:pt x="6869" y="2748"/>
                  </a:cubicBezTo>
                  <a:cubicBezTo>
                    <a:pt x="6447" y="1163"/>
                    <a:pt x="5918" y="1"/>
                    <a:pt x="591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4752902" y="3226011"/>
              <a:ext cx="375150" cy="1023062"/>
            </a:xfrm>
            <a:custGeom>
              <a:avLst/>
              <a:gdLst/>
              <a:ahLst/>
              <a:cxnLst/>
              <a:rect l="l" t="t" r="r" b="b"/>
              <a:pathLst>
                <a:path w="26630" h="72622" extrusionOk="0">
                  <a:moveTo>
                    <a:pt x="25256" y="0"/>
                  </a:moveTo>
                  <a:lnTo>
                    <a:pt x="634" y="6341"/>
                  </a:lnTo>
                  <a:cubicBezTo>
                    <a:pt x="740" y="8982"/>
                    <a:pt x="1585" y="20606"/>
                    <a:pt x="1902" y="26735"/>
                  </a:cubicBezTo>
                  <a:cubicBezTo>
                    <a:pt x="2325" y="32865"/>
                    <a:pt x="2854" y="40050"/>
                    <a:pt x="2854" y="40050"/>
                  </a:cubicBezTo>
                  <a:cubicBezTo>
                    <a:pt x="2854" y="40050"/>
                    <a:pt x="1374" y="44911"/>
                    <a:pt x="634" y="50195"/>
                  </a:cubicBezTo>
                  <a:cubicBezTo>
                    <a:pt x="0" y="55373"/>
                    <a:pt x="634" y="71964"/>
                    <a:pt x="634" y="71964"/>
                  </a:cubicBezTo>
                  <a:cubicBezTo>
                    <a:pt x="634" y="71964"/>
                    <a:pt x="1527" y="72621"/>
                    <a:pt x="2873" y="72621"/>
                  </a:cubicBezTo>
                  <a:cubicBezTo>
                    <a:pt x="3546" y="72621"/>
                    <a:pt x="4333" y="72457"/>
                    <a:pt x="5178" y="71964"/>
                  </a:cubicBezTo>
                  <a:cubicBezTo>
                    <a:pt x="5178" y="71964"/>
                    <a:pt x="8243" y="57381"/>
                    <a:pt x="9617" y="51357"/>
                  </a:cubicBezTo>
                  <a:cubicBezTo>
                    <a:pt x="10885" y="45440"/>
                    <a:pt x="12258" y="42586"/>
                    <a:pt x="12470" y="38782"/>
                  </a:cubicBezTo>
                  <a:cubicBezTo>
                    <a:pt x="12787" y="35084"/>
                    <a:pt x="14055" y="14160"/>
                    <a:pt x="14055" y="14160"/>
                  </a:cubicBezTo>
                  <a:lnTo>
                    <a:pt x="14795" y="14266"/>
                  </a:lnTo>
                  <a:lnTo>
                    <a:pt x="16591" y="33287"/>
                  </a:lnTo>
                  <a:cubicBezTo>
                    <a:pt x="16591" y="33287"/>
                    <a:pt x="14266" y="36986"/>
                    <a:pt x="13315" y="40684"/>
                  </a:cubicBezTo>
                  <a:cubicBezTo>
                    <a:pt x="12258" y="44489"/>
                    <a:pt x="9300" y="62559"/>
                    <a:pt x="9300" y="62559"/>
                  </a:cubicBezTo>
                  <a:cubicBezTo>
                    <a:pt x="9300" y="62559"/>
                    <a:pt x="10463" y="63897"/>
                    <a:pt x="12142" y="63897"/>
                  </a:cubicBezTo>
                  <a:cubicBezTo>
                    <a:pt x="12727" y="63897"/>
                    <a:pt x="13373" y="63735"/>
                    <a:pt x="14055" y="63298"/>
                  </a:cubicBezTo>
                  <a:cubicBezTo>
                    <a:pt x="14055" y="63298"/>
                    <a:pt x="24728" y="39099"/>
                    <a:pt x="25679" y="36669"/>
                  </a:cubicBezTo>
                  <a:cubicBezTo>
                    <a:pt x="26630" y="34238"/>
                    <a:pt x="25256" y="0"/>
                    <a:pt x="252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4952396" y="3377858"/>
              <a:ext cx="98260" cy="317110"/>
            </a:xfrm>
            <a:custGeom>
              <a:avLst/>
              <a:gdLst/>
              <a:ahLst/>
              <a:cxnLst/>
              <a:rect l="l" t="t" r="r" b="b"/>
              <a:pathLst>
                <a:path w="6975" h="22510" extrusionOk="0">
                  <a:moveTo>
                    <a:pt x="6975" y="1"/>
                  </a:moveTo>
                  <a:lnTo>
                    <a:pt x="6975" y="1"/>
                  </a:lnTo>
                  <a:cubicBezTo>
                    <a:pt x="4756" y="1586"/>
                    <a:pt x="1" y="3382"/>
                    <a:pt x="1" y="3382"/>
                  </a:cubicBezTo>
                  <a:lnTo>
                    <a:pt x="635" y="3382"/>
                  </a:lnTo>
                  <a:lnTo>
                    <a:pt x="2431" y="22509"/>
                  </a:lnTo>
                  <a:cubicBezTo>
                    <a:pt x="2431" y="22509"/>
                    <a:pt x="2431" y="5919"/>
                    <a:pt x="2748" y="3382"/>
                  </a:cubicBezTo>
                  <a:cubicBezTo>
                    <a:pt x="5707" y="1903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597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4796069" y="2588815"/>
              <a:ext cx="239699" cy="222061"/>
            </a:xfrm>
            <a:custGeom>
              <a:avLst/>
              <a:gdLst/>
              <a:ahLst/>
              <a:cxnLst/>
              <a:rect l="l" t="t" r="r" b="b"/>
              <a:pathLst>
                <a:path w="17015" h="15763" extrusionOk="0">
                  <a:moveTo>
                    <a:pt x="4016" y="0"/>
                  </a:moveTo>
                  <a:cubicBezTo>
                    <a:pt x="4016" y="0"/>
                    <a:pt x="4333" y="5812"/>
                    <a:pt x="4122" y="6340"/>
                  </a:cubicBezTo>
                  <a:cubicBezTo>
                    <a:pt x="4016" y="6869"/>
                    <a:pt x="1480" y="8560"/>
                    <a:pt x="741" y="9194"/>
                  </a:cubicBezTo>
                  <a:cubicBezTo>
                    <a:pt x="1" y="9722"/>
                    <a:pt x="4756" y="14477"/>
                    <a:pt x="7081" y="15534"/>
                  </a:cubicBezTo>
                  <a:cubicBezTo>
                    <a:pt x="7423" y="15689"/>
                    <a:pt x="7874" y="15762"/>
                    <a:pt x="8396" y="15762"/>
                  </a:cubicBezTo>
                  <a:cubicBezTo>
                    <a:pt x="11423" y="15762"/>
                    <a:pt x="16818" y="13300"/>
                    <a:pt x="16909" y="10145"/>
                  </a:cubicBezTo>
                  <a:cubicBezTo>
                    <a:pt x="17014" y="6552"/>
                    <a:pt x="15641" y="3593"/>
                    <a:pt x="14478" y="3382"/>
                  </a:cubicBezTo>
                  <a:cubicBezTo>
                    <a:pt x="13316" y="3276"/>
                    <a:pt x="4017" y="0"/>
                    <a:pt x="401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4852649" y="2588815"/>
              <a:ext cx="119110" cy="99021"/>
            </a:xfrm>
            <a:custGeom>
              <a:avLst/>
              <a:gdLst/>
              <a:ahLst/>
              <a:cxnLst/>
              <a:rect l="l" t="t" r="r" b="b"/>
              <a:pathLst>
                <a:path w="8455" h="7029" extrusionOk="0">
                  <a:moveTo>
                    <a:pt x="0" y="0"/>
                  </a:moveTo>
                  <a:lnTo>
                    <a:pt x="106" y="4016"/>
                  </a:lnTo>
                  <a:cubicBezTo>
                    <a:pt x="106" y="4016"/>
                    <a:pt x="3393" y="7029"/>
                    <a:pt x="6233" y="7029"/>
                  </a:cubicBezTo>
                  <a:cubicBezTo>
                    <a:pt x="6448" y="7029"/>
                    <a:pt x="6661" y="7012"/>
                    <a:pt x="6869" y="6974"/>
                  </a:cubicBezTo>
                  <a:cubicBezTo>
                    <a:pt x="8454" y="6657"/>
                    <a:pt x="8349" y="5601"/>
                    <a:pt x="8349" y="5601"/>
                  </a:cubicBezTo>
                  <a:lnTo>
                    <a:pt x="8349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4740997" y="2617724"/>
              <a:ext cx="375150" cy="746483"/>
            </a:xfrm>
            <a:custGeom>
              <a:avLst/>
              <a:gdLst/>
              <a:ahLst/>
              <a:cxnLst/>
              <a:rect l="l" t="t" r="r" b="b"/>
              <a:pathLst>
                <a:path w="26630" h="52989" extrusionOk="0">
                  <a:moveTo>
                    <a:pt x="20320" y="0"/>
                  </a:moveTo>
                  <a:cubicBezTo>
                    <a:pt x="18771" y="0"/>
                    <a:pt x="16802" y="1541"/>
                    <a:pt x="16802" y="1541"/>
                  </a:cubicBezTo>
                  <a:cubicBezTo>
                    <a:pt x="19444" y="3654"/>
                    <a:pt x="19232" y="10206"/>
                    <a:pt x="17330" y="12003"/>
                  </a:cubicBezTo>
                  <a:cubicBezTo>
                    <a:pt x="11518" y="11474"/>
                    <a:pt x="7291" y="5134"/>
                    <a:pt x="7291" y="5134"/>
                  </a:cubicBezTo>
                  <a:cubicBezTo>
                    <a:pt x="7291" y="5134"/>
                    <a:pt x="6023" y="5768"/>
                    <a:pt x="3065" y="7881"/>
                  </a:cubicBezTo>
                  <a:cubicBezTo>
                    <a:pt x="845" y="9361"/>
                    <a:pt x="0" y="9361"/>
                    <a:pt x="317" y="13693"/>
                  </a:cubicBezTo>
                  <a:cubicBezTo>
                    <a:pt x="634" y="18132"/>
                    <a:pt x="1691" y="22147"/>
                    <a:pt x="2430" y="27642"/>
                  </a:cubicBezTo>
                  <a:cubicBezTo>
                    <a:pt x="3170" y="33032"/>
                    <a:pt x="1268" y="44339"/>
                    <a:pt x="951" y="48671"/>
                  </a:cubicBezTo>
                  <a:cubicBezTo>
                    <a:pt x="2008" y="50890"/>
                    <a:pt x="4438" y="51841"/>
                    <a:pt x="7503" y="52581"/>
                  </a:cubicBezTo>
                  <a:cubicBezTo>
                    <a:pt x="8597" y="52839"/>
                    <a:pt x="9721" y="52988"/>
                    <a:pt x="10907" y="52988"/>
                  </a:cubicBezTo>
                  <a:cubicBezTo>
                    <a:pt x="13615" y="52988"/>
                    <a:pt x="16647" y="52208"/>
                    <a:pt x="20395" y="50151"/>
                  </a:cubicBezTo>
                  <a:cubicBezTo>
                    <a:pt x="25679" y="47192"/>
                    <a:pt x="26524" y="43176"/>
                    <a:pt x="26524" y="43176"/>
                  </a:cubicBezTo>
                  <a:cubicBezTo>
                    <a:pt x="26524" y="43176"/>
                    <a:pt x="26418" y="24366"/>
                    <a:pt x="26524" y="18132"/>
                  </a:cubicBezTo>
                  <a:cubicBezTo>
                    <a:pt x="26630" y="12003"/>
                    <a:pt x="25573" y="7987"/>
                    <a:pt x="24410" y="4711"/>
                  </a:cubicBezTo>
                  <a:cubicBezTo>
                    <a:pt x="23354" y="1330"/>
                    <a:pt x="20818" y="61"/>
                    <a:pt x="20818" y="61"/>
                  </a:cubicBezTo>
                  <a:cubicBezTo>
                    <a:pt x="20659" y="19"/>
                    <a:pt x="20492" y="0"/>
                    <a:pt x="2032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4970260" y="2637941"/>
              <a:ext cx="65521" cy="148877"/>
            </a:xfrm>
            <a:custGeom>
              <a:avLst/>
              <a:gdLst/>
              <a:ahLst/>
              <a:cxnLst/>
              <a:rect l="l" t="t" r="r" b="b"/>
              <a:pathLst>
                <a:path w="4651" h="10568" extrusionOk="0">
                  <a:moveTo>
                    <a:pt x="1" y="0"/>
                  </a:moveTo>
                  <a:lnTo>
                    <a:pt x="1" y="1585"/>
                  </a:lnTo>
                  <a:cubicBezTo>
                    <a:pt x="1" y="1585"/>
                    <a:pt x="1480" y="4227"/>
                    <a:pt x="1586" y="6235"/>
                  </a:cubicBezTo>
                  <a:cubicBezTo>
                    <a:pt x="1586" y="7820"/>
                    <a:pt x="1057" y="10568"/>
                    <a:pt x="1057" y="10568"/>
                  </a:cubicBezTo>
                  <a:cubicBezTo>
                    <a:pt x="3488" y="9299"/>
                    <a:pt x="4228" y="7820"/>
                    <a:pt x="4228" y="7820"/>
                  </a:cubicBezTo>
                  <a:cubicBezTo>
                    <a:pt x="4650" y="5284"/>
                    <a:pt x="3065" y="2642"/>
                    <a:pt x="2114" y="1374"/>
                  </a:cubicBezTo>
                  <a:cubicBezTo>
                    <a:pt x="1163" y="2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4985151" y="2729954"/>
              <a:ext cx="44671" cy="60731"/>
            </a:xfrm>
            <a:custGeom>
              <a:avLst/>
              <a:gdLst/>
              <a:ahLst/>
              <a:cxnLst/>
              <a:rect l="l" t="t" r="r" b="b"/>
              <a:pathLst>
                <a:path w="3171" h="4311" extrusionOk="0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470" y="4311"/>
                    <a:pt x="1052" y="4311"/>
                  </a:cubicBezTo>
                  <a:cubicBezTo>
                    <a:pt x="1427" y="4311"/>
                    <a:pt x="1847" y="4197"/>
                    <a:pt x="2220" y="3825"/>
                  </a:cubicBezTo>
                  <a:cubicBezTo>
                    <a:pt x="3171" y="2874"/>
                    <a:pt x="3171" y="1289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3"/>
            <p:cNvSpPr/>
            <p:nvPr/>
          </p:nvSpPr>
          <p:spPr>
            <a:xfrm>
              <a:off x="4985151" y="2729954"/>
              <a:ext cx="44671" cy="56871"/>
            </a:xfrm>
            <a:custGeom>
              <a:avLst/>
              <a:gdLst/>
              <a:ahLst/>
              <a:cxnLst/>
              <a:rect l="l" t="t" r="r" b="b"/>
              <a:pathLst>
                <a:path w="3171" h="4037" extrusionOk="0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529" y="3297"/>
                    <a:pt x="951" y="2663"/>
                  </a:cubicBezTo>
                  <a:cubicBezTo>
                    <a:pt x="1337" y="2181"/>
                    <a:pt x="1809" y="1261"/>
                    <a:pt x="2849" y="1261"/>
                  </a:cubicBezTo>
                  <a:cubicBezTo>
                    <a:pt x="2951" y="1261"/>
                    <a:pt x="3058" y="1270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3"/>
            <p:cNvSpPr/>
            <p:nvPr/>
          </p:nvSpPr>
          <p:spPr>
            <a:xfrm>
              <a:off x="4793096" y="2357918"/>
              <a:ext cx="257548" cy="299712"/>
            </a:xfrm>
            <a:custGeom>
              <a:avLst/>
              <a:gdLst/>
              <a:ahLst/>
              <a:cxnLst/>
              <a:rect l="l" t="t" r="r" b="b"/>
              <a:pathLst>
                <a:path w="18282" h="21275" extrusionOk="0">
                  <a:moveTo>
                    <a:pt x="9182" y="0"/>
                  </a:moveTo>
                  <a:cubicBezTo>
                    <a:pt x="9046" y="0"/>
                    <a:pt x="8910" y="3"/>
                    <a:pt x="8771" y="10"/>
                  </a:cubicBezTo>
                  <a:cubicBezTo>
                    <a:pt x="3805" y="327"/>
                    <a:pt x="1" y="4554"/>
                    <a:pt x="318" y="9520"/>
                  </a:cubicBezTo>
                  <a:cubicBezTo>
                    <a:pt x="423" y="12373"/>
                    <a:pt x="2008" y="14804"/>
                    <a:pt x="4227" y="16389"/>
                  </a:cubicBezTo>
                  <a:cubicBezTo>
                    <a:pt x="4227" y="16389"/>
                    <a:pt x="4650" y="17974"/>
                    <a:pt x="4967" y="18397"/>
                  </a:cubicBezTo>
                  <a:cubicBezTo>
                    <a:pt x="6428" y="20150"/>
                    <a:pt x="10762" y="21275"/>
                    <a:pt x="12590" y="21275"/>
                  </a:cubicBezTo>
                  <a:cubicBezTo>
                    <a:pt x="12745" y="21275"/>
                    <a:pt x="12882" y="21267"/>
                    <a:pt x="12998" y="21250"/>
                  </a:cubicBezTo>
                  <a:cubicBezTo>
                    <a:pt x="14795" y="21039"/>
                    <a:pt x="15852" y="20193"/>
                    <a:pt x="16697" y="18185"/>
                  </a:cubicBezTo>
                  <a:cubicBezTo>
                    <a:pt x="18282" y="14698"/>
                    <a:pt x="17754" y="9943"/>
                    <a:pt x="17437" y="7724"/>
                  </a:cubicBezTo>
                  <a:cubicBezTo>
                    <a:pt x="16719" y="3315"/>
                    <a:pt x="13613" y="0"/>
                    <a:pt x="918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3"/>
            <p:cNvSpPr/>
            <p:nvPr/>
          </p:nvSpPr>
          <p:spPr>
            <a:xfrm>
              <a:off x="4787137" y="2358073"/>
              <a:ext cx="241178" cy="230739"/>
            </a:xfrm>
            <a:custGeom>
              <a:avLst/>
              <a:gdLst/>
              <a:ahLst/>
              <a:cxnLst/>
              <a:rect l="l" t="t" r="r" b="b"/>
              <a:pathLst>
                <a:path w="17120" h="16379" extrusionOk="0">
                  <a:moveTo>
                    <a:pt x="9719" y="0"/>
                  </a:moveTo>
                  <a:cubicBezTo>
                    <a:pt x="9097" y="0"/>
                    <a:pt x="8462" y="68"/>
                    <a:pt x="7821" y="210"/>
                  </a:cubicBezTo>
                  <a:cubicBezTo>
                    <a:pt x="5496" y="633"/>
                    <a:pt x="3488" y="2112"/>
                    <a:pt x="2220" y="4120"/>
                  </a:cubicBezTo>
                  <a:cubicBezTo>
                    <a:pt x="212" y="4754"/>
                    <a:pt x="1" y="6233"/>
                    <a:pt x="318" y="8558"/>
                  </a:cubicBezTo>
                  <a:cubicBezTo>
                    <a:pt x="529" y="11094"/>
                    <a:pt x="1058" y="13525"/>
                    <a:pt x="2220" y="15638"/>
                  </a:cubicBezTo>
                  <a:cubicBezTo>
                    <a:pt x="2643" y="16378"/>
                    <a:pt x="3911" y="15850"/>
                    <a:pt x="4650" y="16378"/>
                  </a:cubicBezTo>
                  <a:cubicBezTo>
                    <a:pt x="4545" y="16061"/>
                    <a:pt x="2220" y="12574"/>
                    <a:pt x="4650" y="11728"/>
                  </a:cubicBezTo>
                  <a:cubicBezTo>
                    <a:pt x="4967" y="12257"/>
                    <a:pt x="5073" y="12891"/>
                    <a:pt x="5073" y="13631"/>
                  </a:cubicBezTo>
                  <a:cubicBezTo>
                    <a:pt x="5073" y="13631"/>
                    <a:pt x="6341" y="13525"/>
                    <a:pt x="6024" y="12045"/>
                  </a:cubicBezTo>
                  <a:cubicBezTo>
                    <a:pt x="5919" y="11728"/>
                    <a:pt x="5919" y="11306"/>
                    <a:pt x="5813" y="10989"/>
                  </a:cubicBezTo>
                  <a:cubicBezTo>
                    <a:pt x="5602" y="9932"/>
                    <a:pt x="5919" y="8875"/>
                    <a:pt x="6553" y="7924"/>
                  </a:cubicBezTo>
                  <a:cubicBezTo>
                    <a:pt x="6975" y="7184"/>
                    <a:pt x="7398" y="6128"/>
                    <a:pt x="7187" y="4965"/>
                  </a:cubicBezTo>
                  <a:lnTo>
                    <a:pt x="7187" y="4965"/>
                  </a:lnTo>
                  <a:cubicBezTo>
                    <a:pt x="7187" y="4965"/>
                    <a:pt x="8917" y="5769"/>
                    <a:pt x="11432" y="5769"/>
                  </a:cubicBezTo>
                  <a:cubicBezTo>
                    <a:pt x="12206" y="5769"/>
                    <a:pt x="13055" y="5693"/>
                    <a:pt x="13950" y="5494"/>
                  </a:cubicBezTo>
                  <a:cubicBezTo>
                    <a:pt x="15640" y="5177"/>
                    <a:pt x="16697" y="4543"/>
                    <a:pt x="17120" y="4014"/>
                  </a:cubicBezTo>
                  <a:cubicBezTo>
                    <a:pt x="15538" y="1642"/>
                    <a:pt x="12788" y="0"/>
                    <a:pt x="9719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3"/>
            <p:cNvSpPr/>
            <p:nvPr/>
          </p:nvSpPr>
          <p:spPr>
            <a:xfrm>
              <a:off x="4809467" y="2346449"/>
              <a:ext cx="273931" cy="109544"/>
            </a:xfrm>
            <a:custGeom>
              <a:avLst/>
              <a:gdLst/>
              <a:ahLst/>
              <a:cxnLst/>
              <a:rect l="l" t="t" r="r" b="b"/>
              <a:pathLst>
                <a:path w="19445" h="7776" extrusionOk="0">
                  <a:moveTo>
                    <a:pt x="6822" y="0"/>
                  </a:moveTo>
                  <a:cubicBezTo>
                    <a:pt x="5148" y="0"/>
                    <a:pt x="3620" y="407"/>
                    <a:pt x="2326" y="1352"/>
                  </a:cubicBezTo>
                  <a:cubicBezTo>
                    <a:pt x="1" y="3148"/>
                    <a:pt x="529" y="4945"/>
                    <a:pt x="529" y="4945"/>
                  </a:cubicBezTo>
                  <a:cubicBezTo>
                    <a:pt x="891" y="4854"/>
                    <a:pt x="1268" y="4817"/>
                    <a:pt x="1647" y="4817"/>
                  </a:cubicBezTo>
                  <a:cubicBezTo>
                    <a:pt x="3479" y="4817"/>
                    <a:pt x="5339" y="5703"/>
                    <a:pt x="5602" y="5790"/>
                  </a:cubicBezTo>
                  <a:cubicBezTo>
                    <a:pt x="7140" y="7103"/>
                    <a:pt x="9551" y="7776"/>
                    <a:pt x="11897" y="7776"/>
                  </a:cubicBezTo>
                  <a:cubicBezTo>
                    <a:pt x="15027" y="7776"/>
                    <a:pt x="18041" y="6577"/>
                    <a:pt x="18705" y="4100"/>
                  </a:cubicBezTo>
                  <a:cubicBezTo>
                    <a:pt x="19445" y="1141"/>
                    <a:pt x="15429" y="2409"/>
                    <a:pt x="12893" y="1352"/>
                  </a:cubicBezTo>
                  <a:cubicBezTo>
                    <a:pt x="10768" y="513"/>
                    <a:pt x="8703" y="0"/>
                    <a:pt x="6822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3"/>
            <p:cNvSpPr/>
            <p:nvPr/>
          </p:nvSpPr>
          <p:spPr>
            <a:xfrm>
              <a:off x="4787447" y="2513371"/>
              <a:ext cx="65211" cy="81440"/>
            </a:xfrm>
            <a:custGeom>
              <a:avLst/>
              <a:gdLst/>
              <a:ahLst/>
              <a:cxnLst/>
              <a:rect l="l" t="t" r="r" b="b"/>
              <a:pathLst>
                <a:path w="4629" h="5781" extrusionOk="0">
                  <a:moveTo>
                    <a:pt x="2864" y="1"/>
                  </a:moveTo>
                  <a:cubicBezTo>
                    <a:pt x="2252" y="1"/>
                    <a:pt x="1637" y="226"/>
                    <a:pt x="1247" y="811"/>
                  </a:cubicBezTo>
                  <a:cubicBezTo>
                    <a:pt x="0" y="2785"/>
                    <a:pt x="1818" y="5780"/>
                    <a:pt x="3486" y="5780"/>
                  </a:cubicBezTo>
                  <a:cubicBezTo>
                    <a:pt x="3515" y="5780"/>
                    <a:pt x="3543" y="5779"/>
                    <a:pt x="3572" y="5778"/>
                  </a:cubicBezTo>
                  <a:cubicBezTo>
                    <a:pt x="4417" y="5778"/>
                    <a:pt x="4628" y="5355"/>
                    <a:pt x="4628" y="5355"/>
                  </a:cubicBezTo>
                  <a:lnTo>
                    <a:pt x="4628" y="705"/>
                  </a:lnTo>
                  <a:cubicBezTo>
                    <a:pt x="4287" y="307"/>
                    <a:pt x="3578" y="1"/>
                    <a:pt x="286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3"/>
            <p:cNvSpPr/>
            <p:nvPr/>
          </p:nvSpPr>
          <p:spPr>
            <a:xfrm>
              <a:off x="4813933" y="2645380"/>
              <a:ext cx="171219" cy="165260"/>
            </a:xfrm>
            <a:custGeom>
              <a:avLst/>
              <a:gdLst/>
              <a:ahLst/>
              <a:cxnLst/>
              <a:rect l="l" t="t" r="r" b="b"/>
              <a:pathLst>
                <a:path w="12154" h="11731" extrusionOk="0">
                  <a:moveTo>
                    <a:pt x="2854" y="1"/>
                  </a:moveTo>
                  <a:cubicBezTo>
                    <a:pt x="2220" y="1"/>
                    <a:pt x="1692" y="740"/>
                    <a:pt x="1480" y="1374"/>
                  </a:cubicBezTo>
                  <a:cubicBezTo>
                    <a:pt x="1269" y="2008"/>
                    <a:pt x="1" y="4439"/>
                    <a:pt x="1" y="4439"/>
                  </a:cubicBezTo>
                  <a:cubicBezTo>
                    <a:pt x="1163" y="8877"/>
                    <a:pt x="7821" y="11730"/>
                    <a:pt x="7821" y="11730"/>
                  </a:cubicBezTo>
                  <a:cubicBezTo>
                    <a:pt x="8928" y="10623"/>
                    <a:pt x="10115" y="10000"/>
                    <a:pt x="11524" y="10000"/>
                  </a:cubicBezTo>
                  <a:cubicBezTo>
                    <a:pt x="11729" y="10000"/>
                    <a:pt x="11939" y="10013"/>
                    <a:pt x="12153" y="10040"/>
                  </a:cubicBezTo>
                  <a:cubicBezTo>
                    <a:pt x="12153" y="10040"/>
                    <a:pt x="10040" y="6447"/>
                    <a:pt x="8878" y="6024"/>
                  </a:cubicBezTo>
                  <a:cubicBezTo>
                    <a:pt x="7821" y="5601"/>
                    <a:pt x="3065" y="2008"/>
                    <a:pt x="2960" y="1163"/>
                  </a:cubicBezTo>
                  <a:lnTo>
                    <a:pt x="2854" y="1"/>
                  </a:ln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3"/>
            <p:cNvSpPr/>
            <p:nvPr/>
          </p:nvSpPr>
          <p:spPr>
            <a:xfrm>
              <a:off x="4925599" y="2756637"/>
              <a:ext cx="59562" cy="54011"/>
            </a:xfrm>
            <a:custGeom>
              <a:avLst/>
              <a:gdLst/>
              <a:ahLst/>
              <a:cxnLst/>
              <a:rect l="l" t="t" r="r" b="b"/>
              <a:pathLst>
                <a:path w="4228" h="3834" extrusionOk="0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2008" y="3833"/>
                    <a:pt x="3276" y="2988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3"/>
            <p:cNvSpPr/>
            <p:nvPr/>
          </p:nvSpPr>
          <p:spPr>
            <a:xfrm>
              <a:off x="4925599" y="2756637"/>
              <a:ext cx="59562" cy="54011"/>
            </a:xfrm>
            <a:custGeom>
              <a:avLst/>
              <a:gdLst/>
              <a:ahLst/>
              <a:cxnLst/>
              <a:rect l="l" t="t" r="r" b="b"/>
              <a:pathLst>
                <a:path w="4228" h="3834" extrusionOk="0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0" y="3833"/>
                    <a:pt x="1903" y="2143"/>
                    <a:pt x="2431" y="1931"/>
                  </a:cubicBezTo>
                  <a:cubicBezTo>
                    <a:pt x="2522" y="1916"/>
                    <a:pt x="2623" y="1910"/>
                    <a:pt x="2730" y="1910"/>
                  </a:cubicBezTo>
                  <a:cubicBezTo>
                    <a:pt x="3373" y="1910"/>
                    <a:pt x="4227" y="2143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3"/>
            <p:cNvSpPr/>
            <p:nvPr/>
          </p:nvSpPr>
          <p:spPr>
            <a:xfrm>
              <a:off x="4779698" y="4041485"/>
              <a:ext cx="1914435" cy="1102009"/>
            </a:xfrm>
            <a:custGeom>
              <a:avLst/>
              <a:gdLst/>
              <a:ahLst/>
              <a:cxnLst/>
              <a:rect l="l" t="t" r="r" b="b"/>
              <a:pathLst>
                <a:path w="135896" h="78226" extrusionOk="0">
                  <a:moveTo>
                    <a:pt x="67684" y="1"/>
                  </a:moveTo>
                  <a:cubicBezTo>
                    <a:pt x="66442" y="1"/>
                    <a:pt x="65201" y="291"/>
                    <a:pt x="64250" y="872"/>
                  </a:cubicBezTo>
                  <a:lnTo>
                    <a:pt x="1374" y="37118"/>
                  </a:lnTo>
                  <a:cubicBezTo>
                    <a:pt x="1163" y="37224"/>
                    <a:pt x="952" y="37435"/>
                    <a:pt x="740" y="37647"/>
                  </a:cubicBezTo>
                  <a:cubicBezTo>
                    <a:pt x="212" y="38069"/>
                    <a:pt x="0" y="38598"/>
                    <a:pt x="0" y="39126"/>
                  </a:cubicBezTo>
                  <a:cubicBezTo>
                    <a:pt x="0" y="39866"/>
                    <a:pt x="423" y="40500"/>
                    <a:pt x="1374" y="41134"/>
                  </a:cubicBezTo>
                  <a:lnTo>
                    <a:pt x="64250" y="77380"/>
                  </a:lnTo>
                  <a:cubicBezTo>
                    <a:pt x="65201" y="77908"/>
                    <a:pt x="66469" y="78225"/>
                    <a:pt x="67737" y="78225"/>
                  </a:cubicBezTo>
                  <a:cubicBezTo>
                    <a:pt x="69005" y="78225"/>
                    <a:pt x="70167" y="77908"/>
                    <a:pt x="71118" y="77380"/>
                  </a:cubicBezTo>
                  <a:lnTo>
                    <a:pt x="134100" y="41134"/>
                  </a:lnTo>
                  <a:cubicBezTo>
                    <a:pt x="135896" y="39972"/>
                    <a:pt x="135896" y="38175"/>
                    <a:pt x="134100" y="37118"/>
                  </a:cubicBezTo>
                  <a:lnTo>
                    <a:pt x="71118" y="872"/>
                  </a:lnTo>
                  <a:cubicBezTo>
                    <a:pt x="70167" y="291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3"/>
            <p:cNvSpPr/>
            <p:nvPr/>
          </p:nvSpPr>
          <p:spPr>
            <a:xfrm>
              <a:off x="4779698" y="3448582"/>
              <a:ext cx="1914435" cy="1102375"/>
            </a:xfrm>
            <a:custGeom>
              <a:avLst/>
              <a:gdLst/>
              <a:ahLst/>
              <a:cxnLst/>
              <a:rect l="l" t="t" r="r" b="b"/>
              <a:pathLst>
                <a:path w="135896" h="78252" extrusionOk="0">
                  <a:moveTo>
                    <a:pt x="67684" y="0"/>
                  </a:moveTo>
                  <a:cubicBezTo>
                    <a:pt x="66442" y="0"/>
                    <a:pt x="65201" y="264"/>
                    <a:pt x="64250" y="793"/>
                  </a:cubicBezTo>
                  <a:lnTo>
                    <a:pt x="11413" y="31332"/>
                  </a:lnTo>
                  <a:lnTo>
                    <a:pt x="1374" y="37144"/>
                  </a:lnTo>
                  <a:cubicBezTo>
                    <a:pt x="423" y="37673"/>
                    <a:pt x="0" y="38413"/>
                    <a:pt x="0" y="39152"/>
                  </a:cubicBezTo>
                  <a:cubicBezTo>
                    <a:pt x="0" y="39786"/>
                    <a:pt x="423" y="40526"/>
                    <a:pt x="1374" y="41054"/>
                  </a:cubicBezTo>
                  <a:lnTo>
                    <a:pt x="64355" y="77406"/>
                  </a:lnTo>
                  <a:cubicBezTo>
                    <a:pt x="65306" y="77934"/>
                    <a:pt x="66469" y="78251"/>
                    <a:pt x="67737" y="78251"/>
                  </a:cubicBezTo>
                  <a:cubicBezTo>
                    <a:pt x="69005" y="78251"/>
                    <a:pt x="70167" y="77934"/>
                    <a:pt x="71118" y="77406"/>
                  </a:cubicBezTo>
                  <a:lnTo>
                    <a:pt x="134100" y="41054"/>
                  </a:lnTo>
                  <a:cubicBezTo>
                    <a:pt x="135896" y="39998"/>
                    <a:pt x="135896" y="38201"/>
                    <a:pt x="134100" y="37144"/>
                  </a:cubicBezTo>
                  <a:lnTo>
                    <a:pt x="71118" y="793"/>
                  </a:lnTo>
                  <a:cubicBezTo>
                    <a:pt x="70167" y="264"/>
                    <a:pt x="68926" y="0"/>
                    <a:pt x="67684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3"/>
            <p:cNvSpPr/>
            <p:nvPr/>
          </p:nvSpPr>
          <p:spPr>
            <a:xfrm>
              <a:off x="4779698" y="3803656"/>
              <a:ext cx="954245" cy="747328"/>
            </a:xfrm>
            <a:custGeom>
              <a:avLst/>
              <a:gdLst/>
              <a:ahLst/>
              <a:cxnLst/>
              <a:rect l="l" t="t" r="r" b="b"/>
              <a:pathLst>
                <a:path w="67737" h="53049" extrusionOk="0">
                  <a:moveTo>
                    <a:pt x="740" y="0"/>
                  </a:moveTo>
                  <a:cubicBezTo>
                    <a:pt x="212" y="423"/>
                    <a:pt x="0" y="951"/>
                    <a:pt x="0" y="1480"/>
                  </a:cubicBezTo>
                  <a:lnTo>
                    <a:pt x="0" y="13949"/>
                  </a:lnTo>
                  <a:cubicBezTo>
                    <a:pt x="0" y="14583"/>
                    <a:pt x="423" y="15323"/>
                    <a:pt x="1374" y="15851"/>
                  </a:cubicBezTo>
                  <a:lnTo>
                    <a:pt x="64355" y="52203"/>
                  </a:lnTo>
                  <a:cubicBezTo>
                    <a:pt x="65306" y="52731"/>
                    <a:pt x="66469" y="53048"/>
                    <a:pt x="67737" y="53048"/>
                  </a:cubicBezTo>
                  <a:lnTo>
                    <a:pt x="67737" y="38677"/>
                  </a:lnTo>
                  <a:lnTo>
                    <a:pt x="11413" y="612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3"/>
            <p:cNvSpPr/>
            <p:nvPr/>
          </p:nvSpPr>
          <p:spPr>
            <a:xfrm>
              <a:off x="5734000" y="3803656"/>
              <a:ext cx="954259" cy="747328"/>
            </a:xfrm>
            <a:custGeom>
              <a:avLst/>
              <a:gdLst/>
              <a:ahLst/>
              <a:cxnLst/>
              <a:rect l="l" t="t" r="r" b="b"/>
              <a:pathLst>
                <a:path w="67738" h="53049" extrusionOk="0">
                  <a:moveTo>
                    <a:pt x="66998" y="0"/>
                  </a:moveTo>
                  <a:lnTo>
                    <a:pt x="56325" y="6129"/>
                  </a:lnTo>
                  <a:lnTo>
                    <a:pt x="1" y="38677"/>
                  </a:lnTo>
                  <a:lnTo>
                    <a:pt x="1" y="53048"/>
                  </a:lnTo>
                  <a:cubicBezTo>
                    <a:pt x="1269" y="53048"/>
                    <a:pt x="2431" y="52731"/>
                    <a:pt x="3382" y="52203"/>
                  </a:cubicBezTo>
                  <a:lnTo>
                    <a:pt x="66364" y="15851"/>
                  </a:lnTo>
                  <a:cubicBezTo>
                    <a:pt x="67315" y="15323"/>
                    <a:pt x="67737" y="14583"/>
                    <a:pt x="67737" y="13949"/>
                  </a:cubicBezTo>
                  <a:lnTo>
                    <a:pt x="67737" y="1480"/>
                  </a:lnTo>
                  <a:cubicBezTo>
                    <a:pt x="67737" y="951"/>
                    <a:pt x="67526" y="423"/>
                    <a:pt x="6699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3"/>
            <p:cNvSpPr/>
            <p:nvPr/>
          </p:nvSpPr>
          <p:spPr>
            <a:xfrm>
              <a:off x="4779698" y="3274391"/>
              <a:ext cx="1914435" cy="1100882"/>
            </a:xfrm>
            <a:custGeom>
              <a:avLst/>
              <a:gdLst/>
              <a:ahLst/>
              <a:cxnLst/>
              <a:rect l="l" t="t" r="r" b="b"/>
              <a:pathLst>
                <a:path w="135896" h="78146" extrusionOk="0">
                  <a:moveTo>
                    <a:pt x="67684" y="1"/>
                  </a:moveTo>
                  <a:cubicBezTo>
                    <a:pt x="66442" y="1"/>
                    <a:pt x="65201" y="265"/>
                    <a:pt x="64250" y="793"/>
                  </a:cubicBezTo>
                  <a:lnTo>
                    <a:pt x="1374" y="37039"/>
                  </a:lnTo>
                  <a:cubicBezTo>
                    <a:pt x="1163" y="37250"/>
                    <a:pt x="952" y="37462"/>
                    <a:pt x="740" y="37567"/>
                  </a:cubicBezTo>
                  <a:cubicBezTo>
                    <a:pt x="212" y="37990"/>
                    <a:pt x="0" y="38518"/>
                    <a:pt x="0" y="39047"/>
                  </a:cubicBezTo>
                  <a:cubicBezTo>
                    <a:pt x="0" y="39787"/>
                    <a:pt x="423" y="40526"/>
                    <a:pt x="1374" y="41055"/>
                  </a:cubicBezTo>
                  <a:lnTo>
                    <a:pt x="64250" y="77406"/>
                  </a:lnTo>
                  <a:cubicBezTo>
                    <a:pt x="65201" y="77935"/>
                    <a:pt x="66469" y="78146"/>
                    <a:pt x="67737" y="78146"/>
                  </a:cubicBezTo>
                  <a:cubicBezTo>
                    <a:pt x="69005" y="78146"/>
                    <a:pt x="70167" y="77935"/>
                    <a:pt x="71118" y="77406"/>
                  </a:cubicBezTo>
                  <a:lnTo>
                    <a:pt x="134100" y="41055"/>
                  </a:lnTo>
                  <a:cubicBezTo>
                    <a:pt x="135896" y="39998"/>
                    <a:pt x="135896" y="38201"/>
                    <a:pt x="134100" y="37039"/>
                  </a:cubicBezTo>
                  <a:lnTo>
                    <a:pt x="71118" y="793"/>
                  </a:lnTo>
                  <a:cubicBezTo>
                    <a:pt x="70167" y="265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3"/>
            <p:cNvSpPr/>
            <p:nvPr/>
          </p:nvSpPr>
          <p:spPr>
            <a:xfrm>
              <a:off x="4779698" y="3273645"/>
              <a:ext cx="1914435" cy="1101628"/>
            </a:xfrm>
            <a:custGeom>
              <a:avLst/>
              <a:gdLst/>
              <a:ahLst/>
              <a:cxnLst/>
              <a:rect l="l" t="t" r="r" b="b"/>
              <a:pathLst>
                <a:path w="135896" h="78199" extrusionOk="0">
                  <a:moveTo>
                    <a:pt x="67737" y="1374"/>
                  </a:moveTo>
                  <a:cubicBezTo>
                    <a:pt x="68794" y="1374"/>
                    <a:pt x="69850" y="1586"/>
                    <a:pt x="70484" y="2008"/>
                  </a:cubicBezTo>
                  <a:lnTo>
                    <a:pt x="133360" y="38254"/>
                  </a:lnTo>
                  <a:cubicBezTo>
                    <a:pt x="133994" y="38571"/>
                    <a:pt x="134205" y="38994"/>
                    <a:pt x="134100" y="39100"/>
                  </a:cubicBezTo>
                  <a:cubicBezTo>
                    <a:pt x="134100" y="39311"/>
                    <a:pt x="133888" y="39628"/>
                    <a:pt x="133360" y="39945"/>
                  </a:cubicBezTo>
                  <a:lnTo>
                    <a:pt x="70484" y="76297"/>
                  </a:lnTo>
                  <a:cubicBezTo>
                    <a:pt x="69850" y="76719"/>
                    <a:pt x="68794" y="76931"/>
                    <a:pt x="67737" y="76931"/>
                  </a:cubicBezTo>
                  <a:cubicBezTo>
                    <a:pt x="66680" y="76931"/>
                    <a:pt x="65623" y="76719"/>
                    <a:pt x="64989" y="76297"/>
                  </a:cubicBezTo>
                  <a:lnTo>
                    <a:pt x="2114" y="39945"/>
                  </a:lnTo>
                  <a:cubicBezTo>
                    <a:pt x="1586" y="39734"/>
                    <a:pt x="1269" y="39417"/>
                    <a:pt x="1269" y="39100"/>
                  </a:cubicBezTo>
                  <a:cubicBezTo>
                    <a:pt x="1269" y="38994"/>
                    <a:pt x="1374" y="38783"/>
                    <a:pt x="1691" y="38571"/>
                  </a:cubicBezTo>
                  <a:cubicBezTo>
                    <a:pt x="1797" y="38466"/>
                    <a:pt x="1903" y="38360"/>
                    <a:pt x="2114" y="38254"/>
                  </a:cubicBezTo>
                  <a:lnTo>
                    <a:pt x="64989" y="2008"/>
                  </a:lnTo>
                  <a:cubicBezTo>
                    <a:pt x="65623" y="1586"/>
                    <a:pt x="66680" y="1374"/>
                    <a:pt x="67737" y="1374"/>
                  </a:cubicBezTo>
                  <a:close/>
                  <a:moveTo>
                    <a:pt x="67737" y="1"/>
                  </a:moveTo>
                  <a:cubicBezTo>
                    <a:pt x="66469" y="1"/>
                    <a:pt x="65201" y="318"/>
                    <a:pt x="64250" y="846"/>
                  </a:cubicBezTo>
                  <a:lnTo>
                    <a:pt x="1374" y="37092"/>
                  </a:lnTo>
                  <a:cubicBezTo>
                    <a:pt x="1163" y="37303"/>
                    <a:pt x="952" y="37409"/>
                    <a:pt x="740" y="37620"/>
                  </a:cubicBezTo>
                  <a:cubicBezTo>
                    <a:pt x="212" y="38043"/>
                    <a:pt x="0" y="38571"/>
                    <a:pt x="0" y="39100"/>
                  </a:cubicBezTo>
                  <a:cubicBezTo>
                    <a:pt x="0" y="39840"/>
                    <a:pt x="423" y="40579"/>
                    <a:pt x="1374" y="41108"/>
                  </a:cubicBezTo>
                  <a:lnTo>
                    <a:pt x="64250" y="77459"/>
                  </a:lnTo>
                  <a:cubicBezTo>
                    <a:pt x="65201" y="77988"/>
                    <a:pt x="66469" y="78199"/>
                    <a:pt x="67737" y="78199"/>
                  </a:cubicBezTo>
                  <a:cubicBezTo>
                    <a:pt x="69005" y="78199"/>
                    <a:pt x="70167" y="77988"/>
                    <a:pt x="71118" y="77459"/>
                  </a:cubicBezTo>
                  <a:lnTo>
                    <a:pt x="134100" y="41108"/>
                  </a:lnTo>
                  <a:cubicBezTo>
                    <a:pt x="135896" y="40051"/>
                    <a:pt x="135896" y="38254"/>
                    <a:pt x="134100" y="37092"/>
                  </a:cubicBezTo>
                  <a:lnTo>
                    <a:pt x="71118" y="846"/>
                  </a:lnTo>
                  <a:cubicBezTo>
                    <a:pt x="70167" y="318"/>
                    <a:pt x="69005" y="1"/>
                    <a:pt x="67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3"/>
            <p:cNvSpPr/>
            <p:nvPr/>
          </p:nvSpPr>
          <p:spPr>
            <a:xfrm>
              <a:off x="4992590" y="3399822"/>
              <a:ext cx="1482738" cy="850786"/>
            </a:xfrm>
            <a:custGeom>
              <a:avLst/>
              <a:gdLst/>
              <a:ahLst/>
              <a:cxnLst/>
              <a:rect l="l" t="t" r="r" b="b"/>
              <a:pathLst>
                <a:path w="105252" h="60393" extrusionOk="0">
                  <a:moveTo>
                    <a:pt x="52626" y="1"/>
                  </a:moveTo>
                  <a:cubicBezTo>
                    <a:pt x="51781" y="1"/>
                    <a:pt x="50935" y="185"/>
                    <a:pt x="50301" y="555"/>
                  </a:cubicBezTo>
                  <a:lnTo>
                    <a:pt x="1269" y="28876"/>
                  </a:lnTo>
                  <a:cubicBezTo>
                    <a:pt x="1" y="29615"/>
                    <a:pt x="1" y="30778"/>
                    <a:pt x="1269" y="31518"/>
                  </a:cubicBezTo>
                  <a:lnTo>
                    <a:pt x="50301" y="59838"/>
                  </a:lnTo>
                  <a:cubicBezTo>
                    <a:pt x="50935" y="60208"/>
                    <a:pt x="51781" y="60393"/>
                    <a:pt x="52626" y="60393"/>
                  </a:cubicBezTo>
                  <a:cubicBezTo>
                    <a:pt x="53471" y="60393"/>
                    <a:pt x="54317" y="60208"/>
                    <a:pt x="54951" y="59838"/>
                  </a:cubicBezTo>
                  <a:lnTo>
                    <a:pt x="103983" y="31518"/>
                  </a:lnTo>
                  <a:cubicBezTo>
                    <a:pt x="105251" y="30778"/>
                    <a:pt x="105251" y="29615"/>
                    <a:pt x="103983" y="28876"/>
                  </a:cubicBezTo>
                  <a:lnTo>
                    <a:pt x="54951" y="555"/>
                  </a:lnTo>
                  <a:cubicBezTo>
                    <a:pt x="54317" y="185"/>
                    <a:pt x="53471" y="1"/>
                    <a:pt x="52626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3"/>
            <p:cNvSpPr/>
            <p:nvPr/>
          </p:nvSpPr>
          <p:spPr>
            <a:xfrm>
              <a:off x="5734000" y="3400188"/>
              <a:ext cx="741383" cy="446616"/>
            </a:xfrm>
            <a:custGeom>
              <a:avLst/>
              <a:gdLst/>
              <a:ahLst/>
              <a:cxnLst/>
              <a:rect l="l" t="t" r="r" b="b"/>
              <a:pathLst>
                <a:path w="52627" h="31703" extrusionOk="0">
                  <a:moveTo>
                    <a:pt x="1" y="1"/>
                  </a:moveTo>
                  <a:lnTo>
                    <a:pt x="1" y="2326"/>
                  </a:lnTo>
                  <a:lnTo>
                    <a:pt x="50935" y="31703"/>
                  </a:lnTo>
                  <a:lnTo>
                    <a:pt x="51358" y="31492"/>
                  </a:lnTo>
                  <a:cubicBezTo>
                    <a:pt x="52626" y="30752"/>
                    <a:pt x="52626" y="29589"/>
                    <a:pt x="51358" y="28850"/>
                  </a:cubicBezTo>
                  <a:lnTo>
                    <a:pt x="2326" y="529"/>
                  </a:lnTo>
                  <a:cubicBezTo>
                    <a:pt x="1692" y="107"/>
                    <a:pt x="846" y="1"/>
                    <a:pt x="1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3"/>
            <p:cNvSpPr/>
            <p:nvPr/>
          </p:nvSpPr>
          <p:spPr>
            <a:xfrm>
              <a:off x="4992590" y="3398709"/>
              <a:ext cx="741369" cy="448095"/>
            </a:xfrm>
            <a:custGeom>
              <a:avLst/>
              <a:gdLst/>
              <a:ahLst/>
              <a:cxnLst/>
              <a:rect l="l" t="t" r="r" b="b"/>
              <a:pathLst>
                <a:path w="52626" h="31808" extrusionOk="0">
                  <a:moveTo>
                    <a:pt x="52626" y="0"/>
                  </a:moveTo>
                  <a:cubicBezTo>
                    <a:pt x="51781" y="0"/>
                    <a:pt x="50935" y="212"/>
                    <a:pt x="50301" y="634"/>
                  </a:cubicBezTo>
                  <a:lnTo>
                    <a:pt x="1269" y="28955"/>
                  </a:lnTo>
                  <a:cubicBezTo>
                    <a:pt x="1" y="29694"/>
                    <a:pt x="1" y="30857"/>
                    <a:pt x="1269" y="31597"/>
                  </a:cubicBezTo>
                  <a:lnTo>
                    <a:pt x="1692" y="31808"/>
                  </a:lnTo>
                  <a:lnTo>
                    <a:pt x="52626" y="2325"/>
                  </a:lnTo>
                  <a:lnTo>
                    <a:pt x="52626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3"/>
            <p:cNvSpPr/>
            <p:nvPr/>
          </p:nvSpPr>
          <p:spPr>
            <a:xfrm>
              <a:off x="5507710" y="2908892"/>
              <a:ext cx="226288" cy="829204"/>
            </a:xfrm>
            <a:custGeom>
              <a:avLst/>
              <a:gdLst/>
              <a:ahLst/>
              <a:cxnLst/>
              <a:rect l="l" t="t" r="r" b="b"/>
              <a:pathLst>
                <a:path w="16063" h="58861" extrusionOk="0">
                  <a:moveTo>
                    <a:pt x="1" y="1"/>
                  </a:moveTo>
                  <a:lnTo>
                    <a:pt x="1" y="49561"/>
                  </a:lnTo>
                  <a:lnTo>
                    <a:pt x="16063" y="58861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3"/>
            <p:cNvSpPr/>
            <p:nvPr/>
          </p:nvSpPr>
          <p:spPr>
            <a:xfrm>
              <a:off x="5734000" y="2908892"/>
              <a:ext cx="226302" cy="829204"/>
            </a:xfrm>
            <a:custGeom>
              <a:avLst/>
              <a:gdLst/>
              <a:ahLst/>
              <a:cxnLst/>
              <a:rect l="l" t="t" r="r" b="b"/>
              <a:pathLst>
                <a:path w="16064" h="58861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58861"/>
                  </a:lnTo>
                  <a:lnTo>
                    <a:pt x="16063" y="49561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3"/>
            <p:cNvSpPr/>
            <p:nvPr/>
          </p:nvSpPr>
          <p:spPr>
            <a:xfrm>
              <a:off x="5507710" y="2777883"/>
              <a:ext cx="452575" cy="262013"/>
            </a:xfrm>
            <a:custGeom>
              <a:avLst/>
              <a:gdLst/>
              <a:ahLst/>
              <a:cxnLst/>
              <a:rect l="l" t="t" r="r" b="b"/>
              <a:pathLst>
                <a:path w="32126" h="18599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3"/>
            <p:cNvSpPr/>
            <p:nvPr/>
          </p:nvSpPr>
          <p:spPr>
            <a:xfrm>
              <a:off x="5726561" y="3039902"/>
              <a:ext cx="14905" cy="698205"/>
            </a:xfrm>
            <a:custGeom>
              <a:avLst/>
              <a:gdLst/>
              <a:ahLst/>
              <a:cxnLst/>
              <a:rect l="l" t="t" r="r" b="b"/>
              <a:pathLst>
                <a:path w="1058" h="49562" extrusionOk="0">
                  <a:moveTo>
                    <a:pt x="529" y="1"/>
                  </a:moveTo>
                  <a:cubicBezTo>
                    <a:pt x="529" y="1"/>
                    <a:pt x="423" y="3066"/>
                    <a:pt x="318" y="7715"/>
                  </a:cubicBezTo>
                  <a:cubicBezTo>
                    <a:pt x="212" y="12365"/>
                    <a:pt x="212" y="18599"/>
                    <a:pt x="106" y="24729"/>
                  </a:cubicBezTo>
                  <a:cubicBezTo>
                    <a:pt x="106" y="30963"/>
                    <a:pt x="106" y="37092"/>
                    <a:pt x="1" y="41742"/>
                  </a:cubicBezTo>
                  <a:cubicBezTo>
                    <a:pt x="1" y="44067"/>
                    <a:pt x="1" y="46075"/>
                    <a:pt x="1" y="47448"/>
                  </a:cubicBezTo>
                  <a:cubicBezTo>
                    <a:pt x="1" y="48082"/>
                    <a:pt x="1" y="48611"/>
                    <a:pt x="106" y="48928"/>
                  </a:cubicBezTo>
                  <a:cubicBezTo>
                    <a:pt x="318" y="49350"/>
                    <a:pt x="529" y="49562"/>
                    <a:pt x="529" y="49562"/>
                  </a:cubicBezTo>
                  <a:cubicBezTo>
                    <a:pt x="529" y="49562"/>
                    <a:pt x="740" y="49350"/>
                    <a:pt x="846" y="48928"/>
                  </a:cubicBezTo>
                  <a:cubicBezTo>
                    <a:pt x="1057" y="48611"/>
                    <a:pt x="952" y="48082"/>
                    <a:pt x="1057" y="47448"/>
                  </a:cubicBezTo>
                  <a:cubicBezTo>
                    <a:pt x="952" y="46075"/>
                    <a:pt x="952" y="44067"/>
                    <a:pt x="952" y="41742"/>
                  </a:cubicBezTo>
                  <a:cubicBezTo>
                    <a:pt x="952" y="37092"/>
                    <a:pt x="952" y="30963"/>
                    <a:pt x="952" y="24729"/>
                  </a:cubicBezTo>
                  <a:cubicBezTo>
                    <a:pt x="846" y="18599"/>
                    <a:pt x="846" y="12365"/>
                    <a:pt x="635" y="7715"/>
                  </a:cubicBezTo>
                  <a:cubicBezTo>
                    <a:pt x="529" y="3066"/>
                    <a:pt x="529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3"/>
            <p:cNvSpPr/>
            <p:nvPr/>
          </p:nvSpPr>
          <p:spPr>
            <a:xfrm>
              <a:off x="5734000" y="2905300"/>
              <a:ext cx="227584" cy="134606"/>
            </a:xfrm>
            <a:custGeom>
              <a:avLst/>
              <a:gdLst/>
              <a:ahLst/>
              <a:cxnLst/>
              <a:rect l="l" t="t" r="r" b="b"/>
              <a:pathLst>
                <a:path w="16155" h="9555" extrusionOk="0">
                  <a:moveTo>
                    <a:pt x="15580" y="1"/>
                  </a:moveTo>
                  <a:cubicBezTo>
                    <a:pt x="15455" y="1"/>
                    <a:pt x="15336" y="75"/>
                    <a:pt x="15112" y="150"/>
                  </a:cubicBezTo>
                  <a:cubicBezTo>
                    <a:pt x="14689" y="467"/>
                    <a:pt x="14055" y="784"/>
                    <a:pt x="13316" y="1207"/>
                  </a:cubicBezTo>
                  <a:cubicBezTo>
                    <a:pt x="11836" y="2158"/>
                    <a:pt x="9829" y="3320"/>
                    <a:pt x="7821" y="4483"/>
                  </a:cubicBezTo>
                  <a:cubicBezTo>
                    <a:pt x="5919" y="5751"/>
                    <a:pt x="3911" y="6913"/>
                    <a:pt x="2431" y="7970"/>
                  </a:cubicBezTo>
                  <a:cubicBezTo>
                    <a:pt x="952" y="8815"/>
                    <a:pt x="1" y="9555"/>
                    <a:pt x="1" y="9555"/>
                  </a:cubicBezTo>
                  <a:cubicBezTo>
                    <a:pt x="1" y="9555"/>
                    <a:pt x="1058" y="9027"/>
                    <a:pt x="2643" y="8181"/>
                  </a:cubicBezTo>
                  <a:cubicBezTo>
                    <a:pt x="4122" y="7442"/>
                    <a:pt x="6236" y="6279"/>
                    <a:pt x="8243" y="5222"/>
                  </a:cubicBezTo>
                  <a:cubicBezTo>
                    <a:pt x="10251" y="4060"/>
                    <a:pt x="12259" y="3003"/>
                    <a:pt x="13844" y="2052"/>
                  </a:cubicBezTo>
                  <a:cubicBezTo>
                    <a:pt x="14584" y="1630"/>
                    <a:pt x="15218" y="1312"/>
                    <a:pt x="15641" y="1101"/>
                  </a:cubicBezTo>
                  <a:cubicBezTo>
                    <a:pt x="15852" y="890"/>
                    <a:pt x="16063" y="890"/>
                    <a:pt x="16063" y="678"/>
                  </a:cubicBezTo>
                  <a:cubicBezTo>
                    <a:pt x="16154" y="496"/>
                    <a:pt x="16088" y="235"/>
                    <a:pt x="16068" y="235"/>
                  </a:cubicBezTo>
                  <a:lnTo>
                    <a:pt x="16068" y="235"/>
                  </a:lnTo>
                  <a:cubicBezTo>
                    <a:pt x="16065" y="235"/>
                    <a:pt x="16063" y="241"/>
                    <a:pt x="16063" y="256"/>
                  </a:cubicBezTo>
                  <a:cubicBezTo>
                    <a:pt x="16063" y="256"/>
                    <a:pt x="15852" y="44"/>
                    <a:pt x="15746" y="44"/>
                  </a:cubicBezTo>
                  <a:cubicBezTo>
                    <a:pt x="15684" y="13"/>
                    <a:pt x="15631" y="1"/>
                    <a:pt x="15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3"/>
            <p:cNvSpPr/>
            <p:nvPr/>
          </p:nvSpPr>
          <p:spPr>
            <a:xfrm>
              <a:off x="5885860" y="3214092"/>
              <a:ext cx="226288" cy="741383"/>
            </a:xfrm>
            <a:custGeom>
              <a:avLst/>
              <a:gdLst/>
              <a:ahLst/>
              <a:cxnLst/>
              <a:rect l="l" t="t" r="r" b="b"/>
              <a:pathLst>
                <a:path w="16063" h="52627" extrusionOk="0">
                  <a:moveTo>
                    <a:pt x="1" y="1"/>
                  </a:moveTo>
                  <a:lnTo>
                    <a:pt x="1" y="43327"/>
                  </a:lnTo>
                  <a:lnTo>
                    <a:pt x="16063" y="52626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3"/>
            <p:cNvSpPr/>
            <p:nvPr/>
          </p:nvSpPr>
          <p:spPr>
            <a:xfrm>
              <a:off x="6112150" y="3214092"/>
              <a:ext cx="226302" cy="741383"/>
            </a:xfrm>
            <a:custGeom>
              <a:avLst/>
              <a:gdLst/>
              <a:ahLst/>
              <a:cxnLst/>
              <a:rect l="l" t="t" r="r" b="b"/>
              <a:pathLst>
                <a:path w="16064" h="52627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52626"/>
                  </a:lnTo>
                  <a:lnTo>
                    <a:pt x="16063" y="43327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3"/>
            <p:cNvSpPr/>
            <p:nvPr/>
          </p:nvSpPr>
          <p:spPr>
            <a:xfrm>
              <a:off x="5885860" y="3083083"/>
              <a:ext cx="452575" cy="262027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3"/>
            <p:cNvSpPr/>
            <p:nvPr/>
          </p:nvSpPr>
          <p:spPr>
            <a:xfrm>
              <a:off x="6104712" y="3345116"/>
              <a:ext cx="14905" cy="610369"/>
            </a:xfrm>
            <a:custGeom>
              <a:avLst/>
              <a:gdLst/>
              <a:ahLst/>
              <a:cxnLst/>
              <a:rect l="l" t="t" r="r" b="b"/>
              <a:pathLst>
                <a:path w="1058" h="43327" extrusionOk="0">
                  <a:moveTo>
                    <a:pt x="529" y="0"/>
                  </a:moveTo>
                  <a:cubicBezTo>
                    <a:pt x="529" y="0"/>
                    <a:pt x="423" y="2642"/>
                    <a:pt x="318" y="6763"/>
                  </a:cubicBezTo>
                  <a:cubicBezTo>
                    <a:pt x="212" y="10779"/>
                    <a:pt x="212" y="16274"/>
                    <a:pt x="106" y="21663"/>
                  </a:cubicBezTo>
                  <a:cubicBezTo>
                    <a:pt x="106" y="27052"/>
                    <a:pt x="106" y="32547"/>
                    <a:pt x="0" y="36563"/>
                  </a:cubicBezTo>
                  <a:cubicBezTo>
                    <a:pt x="0" y="38571"/>
                    <a:pt x="0" y="40262"/>
                    <a:pt x="0" y="41530"/>
                  </a:cubicBezTo>
                  <a:cubicBezTo>
                    <a:pt x="0" y="42058"/>
                    <a:pt x="0" y="42586"/>
                    <a:pt x="106" y="42903"/>
                  </a:cubicBezTo>
                  <a:cubicBezTo>
                    <a:pt x="212" y="43220"/>
                    <a:pt x="529" y="43326"/>
                    <a:pt x="529" y="43326"/>
                  </a:cubicBezTo>
                  <a:cubicBezTo>
                    <a:pt x="529" y="43326"/>
                    <a:pt x="740" y="43220"/>
                    <a:pt x="846" y="42903"/>
                  </a:cubicBezTo>
                  <a:cubicBezTo>
                    <a:pt x="1057" y="42586"/>
                    <a:pt x="952" y="42058"/>
                    <a:pt x="952" y="41530"/>
                  </a:cubicBezTo>
                  <a:cubicBezTo>
                    <a:pt x="952" y="40262"/>
                    <a:pt x="952" y="38571"/>
                    <a:pt x="952" y="36563"/>
                  </a:cubicBezTo>
                  <a:cubicBezTo>
                    <a:pt x="952" y="32547"/>
                    <a:pt x="952" y="27052"/>
                    <a:pt x="846" y="21663"/>
                  </a:cubicBezTo>
                  <a:cubicBezTo>
                    <a:pt x="846" y="16274"/>
                    <a:pt x="740" y="10779"/>
                    <a:pt x="635" y="6763"/>
                  </a:cubicBezTo>
                  <a:cubicBezTo>
                    <a:pt x="529" y="2642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3"/>
            <p:cNvSpPr/>
            <p:nvPr/>
          </p:nvSpPr>
          <p:spPr>
            <a:xfrm>
              <a:off x="6112150" y="3210711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25" y="1"/>
                  </a:moveTo>
                  <a:cubicBezTo>
                    <a:pt x="15454" y="1"/>
                    <a:pt x="15283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8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537" y="8272"/>
                  </a:cubicBezTo>
                  <a:cubicBezTo>
                    <a:pt x="4122" y="7427"/>
                    <a:pt x="6130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0" y="1086"/>
                  </a:cubicBezTo>
                  <a:cubicBezTo>
                    <a:pt x="15852" y="875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852" y="29"/>
                    <a:pt x="15746" y="29"/>
                  </a:cubicBezTo>
                  <a:cubicBezTo>
                    <a:pt x="15706" y="9"/>
                    <a:pt x="15665" y="1"/>
                    <a:pt x="15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3"/>
            <p:cNvSpPr/>
            <p:nvPr/>
          </p:nvSpPr>
          <p:spPr>
            <a:xfrm>
              <a:off x="5129559" y="3126265"/>
              <a:ext cx="226288" cy="829204"/>
            </a:xfrm>
            <a:custGeom>
              <a:avLst/>
              <a:gdLst/>
              <a:ahLst/>
              <a:cxnLst/>
              <a:rect l="l" t="t" r="r" b="b"/>
              <a:pathLst>
                <a:path w="16063" h="58861" extrusionOk="0">
                  <a:moveTo>
                    <a:pt x="1" y="0"/>
                  </a:moveTo>
                  <a:lnTo>
                    <a:pt x="1" y="49561"/>
                  </a:lnTo>
                  <a:lnTo>
                    <a:pt x="16063" y="58860"/>
                  </a:lnTo>
                  <a:lnTo>
                    <a:pt x="16063" y="9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3"/>
            <p:cNvSpPr/>
            <p:nvPr/>
          </p:nvSpPr>
          <p:spPr>
            <a:xfrm>
              <a:off x="5355849" y="3126265"/>
              <a:ext cx="226302" cy="829204"/>
            </a:xfrm>
            <a:custGeom>
              <a:avLst/>
              <a:gdLst/>
              <a:ahLst/>
              <a:cxnLst/>
              <a:rect l="l" t="t" r="r" b="b"/>
              <a:pathLst>
                <a:path w="16064" h="58861" extrusionOk="0">
                  <a:moveTo>
                    <a:pt x="16063" y="0"/>
                  </a:moveTo>
                  <a:lnTo>
                    <a:pt x="1" y="9299"/>
                  </a:lnTo>
                  <a:lnTo>
                    <a:pt x="1" y="58860"/>
                  </a:lnTo>
                  <a:lnTo>
                    <a:pt x="16063" y="49561"/>
                  </a:lnTo>
                  <a:lnTo>
                    <a:pt x="16063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3"/>
            <p:cNvSpPr/>
            <p:nvPr/>
          </p:nvSpPr>
          <p:spPr>
            <a:xfrm>
              <a:off x="5129559" y="2995241"/>
              <a:ext cx="452575" cy="262028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3"/>
            <p:cNvSpPr/>
            <p:nvPr/>
          </p:nvSpPr>
          <p:spPr>
            <a:xfrm>
              <a:off x="5348410" y="3257274"/>
              <a:ext cx="14905" cy="698205"/>
            </a:xfrm>
            <a:custGeom>
              <a:avLst/>
              <a:gdLst/>
              <a:ahLst/>
              <a:cxnLst/>
              <a:rect l="l" t="t" r="r" b="b"/>
              <a:pathLst>
                <a:path w="1058" h="49562" extrusionOk="0">
                  <a:moveTo>
                    <a:pt x="529" y="0"/>
                  </a:moveTo>
                  <a:cubicBezTo>
                    <a:pt x="529" y="0"/>
                    <a:pt x="423" y="3065"/>
                    <a:pt x="423" y="7820"/>
                  </a:cubicBezTo>
                  <a:cubicBezTo>
                    <a:pt x="212" y="12364"/>
                    <a:pt x="212" y="18599"/>
                    <a:pt x="106" y="24833"/>
                  </a:cubicBezTo>
                  <a:cubicBezTo>
                    <a:pt x="106" y="30963"/>
                    <a:pt x="106" y="37197"/>
                    <a:pt x="1" y="41847"/>
                  </a:cubicBezTo>
                  <a:cubicBezTo>
                    <a:pt x="1" y="44172"/>
                    <a:pt x="1" y="46074"/>
                    <a:pt x="1" y="47448"/>
                  </a:cubicBezTo>
                  <a:cubicBezTo>
                    <a:pt x="1" y="48187"/>
                    <a:pt x="1" y="48716"/>
                    <a:pt x="106" y="49033"/>
                  </a:cubicBezTo>
                  <a:cubicBezTo>
                    <a:pt x="318" y="49350"/>
                    <a:pt x="529" y="49561"/>
                    <a:pt x="529" y="49561"/>
                  </a:cubicBezTo>
                  <a:cubicBezTo>
                    <a:pt x="529" y="49561"/>
                    <a:pt x="740" y="49350"/>
                    <a:pt x="846" y="49033"/>
                  </a:cubicBezTo>
                  <a:cubicBezTo>
                    <a:pt x="1057" y="48716"/>
                    <a:pt x="1057" y="48187"/>
                    <a:pt x="1057" y="47448"/>
                  </a:cubicBezTo>
                  <a:cubicBezTo>
                    <a:pt x="952" y="46074"/>
                    <a:pt x="952" y="44172"/>
                    <a:pt x="952" y="41847"/>
                  </a:cubicBezTo>
                  <a:cubicBezTo>
                    <a:pt x="952" y="37197"/>
                    <a:pt x="952" y="30963"/>
                    <a:pt x="952" y="24833"/>
                  </a:cubicBezTo>
                  <a:cubicBezTo>
                    <a:pt x="846" y="18599"/>
                    <a:pt x="846" y="12470"/>
                    <a:pt x="635" y="7820"/>
                  </a:cubicBezTo>
                  <a:cubicBezTo>
                    <a:pt x="635" y="3170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3"/>
            <p:cNvSpPr/>
            <p:nvPr/>
          </p:nvSpPr>
          <p:spPr>
            <a:xfrm>
              <a:off x="5355849" y="3122869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35" y="1"/>
                  </a:moveTo>
                  <a:cubicBezTo>
                    <a:pt x="15491" y="1"/>
                    <a:pt x="15389" y="156"/>
                    <a:pt x="15218" y="241"/>
                  </a:cubicBezTo>
                  <a:cubicBezTo>
                    <a:pt x="14690" y="452"/>
                    <a:pt x="14055" y="875"/>
                    <a:pt x="13316" y="1298"/>
                  </a:cubicBezTo>
                  <a:cubicBezTo>
                    <a:pt x="11836" y="2143"/>
                    <a:pt x="9829" y="3411"/>
                    <a:pt x="7821" y="4574"/>
                  </a:cubicBezTo>
                  <a:cubicBezTo>
                    <a:pt x="5919" y="5842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118"/>
                    <a:pt x="2643" y="8272"/>
                  </a:cubicBezTo>
                  <a:cubicBezTo>
                    <a:pt x="4122" y="7533"/>
                    <a:pt x="6236" y="6370"/>
                    <a:pt x="8243" y="5313"/>
                  </a:cubicBezTo>
                  <a:cubicBezTo>
                    <a:pt x="10251" y="4151"/>
                    <a:pt x="12365" y="2989"/>
                    <a:pt x="13844" y="2143"/>
                  </a:cubicBezTo>
                  <a:cubicBezTo>
                    <a:pt x="14584" y="1720"/>
                    <a:pt x="15218" y="1403"/>
                    <a:pt x="15641" y="1086"/>
                  </a:cubicBezTo>
                  <a:cubicBezTo>
                    <a:pt x="15852" y="981"/>
                    <a:pt x="16063" y="875"/>
                    <a:pt x="16063" y="664"/>
                  </a:cubicBezTo>
                  <a:cubicBezTo>
                    <a:pt x="16169" y="558"/>
                    <a:pt x="16063" y="241"/>
                    <a:pt x="16063" y="241"/>
                  </a:cubicBezTo>
                  <a:cubicBezTo>
                    <a:pt x="16063" y="261"/>
                    <a:pt x="16059" y="270"/>
                    <a:pt x="16052" y="270"/>
                  </a:cubicBezTo>
                  <a:cubicBezTo>
                    <a:pt x="16019" y="270"/>
                    <a:pt x="15917" y="115"/>
                    <a:pt x="15746" y="30"/>
                  </a:cubicBezTo>
                  <a:cubicBezTo>
                    <a:pt x="15706" y="10"/>
                    <a:pt x="15669" y="1"/>
                    <a:pt x="15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3"/>
            <p:cNvSpPr/>
            <p:nvPr/>
          </p:nvSpPr>
          <p:spPr>
            <a:xfrm>
              <a:off x="5507710" y="3519293"/>
              <a:ext cx="226288" cy="655026"/>
            </a:xfrm>
            <a:custGeom>
              <a:avLst/>
              <a:gdLst/>
              <a:ahLst/>
              <a:cxnLst/>
              <a:rect l="l" t="t" r="r" b="b"/>
              <a:pathLst>
                <a:path w="16063" h="46497" extrusionOk="0">
                  <a:moveTo>
                    <a:pt x="1" y="1"/>
                  </a:moveTo>
                  <a:lnTo>
                    <a:pt x="1" y="37198"/>
                  </a:lnTo>
                  <a:lnTo>
                    <a:pt x="16063" y="46497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3"/>
            <p:cNvSpPr/>
            <p:nvPr/>
          </p:nvSpPr>
          <p:spPr>
            <a:xfrm>
              <a:off x="5734000" y="3519293"/>
              <a:ext cx="226302" cy="655026"/>
            </a:xfrm>
            <a:custGeom>
              <a:avLst/>
              <a:gdLst/>
              <a:ahLst/>
              <a:cxnLst/>
              <a:rect l="l" t="t" r="r" b="b"/>
              <a:pathLst>
                <a:path w="16064" h="46497" extrusionOk="0">
                  <a:moveTo>
                    <a:pt x="16063" y="1"/>
                  </a:moveTo>
                  <a:lnTo>
                    <a:pt x="1" y="9300"/>
                  </a:lnTo>
                  <a:lnTo>
                    <a:pt x="1" y="46497"/>
                  </a:lnTo>
                  <a:lnTo>
                    <a:pt x="16063" y="37198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3"/>
            <p:cNvSpPr/>
            <p:nvPr/>
          </p:nvSpPr>
          <p:spPr>
            <a:xfrm>
              <a:off x="5507710" y="3388283"/>
              <a:ext cx="452575" cy="262028"/>
            </a:xfrm>
            <a:custGeom>
              <a:avLst/>
              <a:gdLst/>
              <a:ahLst/>
              <a:cxnLst/>
              <a:rect l="l" t="t" r="r" b="b"/>
              <a:pathLst>
                <a:path w="32126" h="18600" extrusionOk="0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3"/>
            <p:cNvSpPr/>
            <p:nvPr/>
          </p:nvSpPr>
          <p:spPr>
            <a:xfrm>
              <a:off x="5726561" y="3650316"/>
              <a:ext cx="14905" cy="524013"/>
            </a:xfrm>
            <a:custGeom>
              <a:avLst/>
              <a:gdLst/>
              <a:ahLst/>
              <a:cxnLst/>
              <a:rect l="l" t="t" r="r" b="b"/>
              <a:pathLst>
                <a:path w="1058" h="37197" extrusionOk="0">
                  <a:moveTo>
                    <a:pt x="529" y="0"/>
                  </a:moveTo>
                  <a:cubicBezTo>
                    <a:pt x="529" y="0"/>
                    <a:pt x="423" y="2325"/>
                    <a:pt x="423" y="5812"/>
                  </a:cubicBezTo>
                  <a:cubicBezTo>
                    <a:pt x="318" y="9299"/>
                    <a:pt x="212" y="13949"/>
                    <a:pt x="106" y="18599"/>
                  </a:cubicBezTo>
                  <a:cubicBezTo>
                    <a:pt x="106" y="23248"/>
                    <a:pt x="106" y="27898"/>
                    <a:pt x="106" y="31385"/>
                  </a:cubicBezTo>
                  <a:cubicBezTo>
                    <a:pt x="1" y="33076"/>
                    <a:pt x="1" y="34555"/>
                    <a:pt x="1" y="35612"/>
                  </a:cubicBezTo>
                  <a:cubicBezTo>
                    <a:pt x="1" y="36035"/>
                    <a:pt x="1" y="36457"/>
                    <a:pt x="106" y="36774"/>
                  </a:cubicBezTo>
                  <a:cubicBezTo>
                    <a:pt x="318" y="36986"/>
                    <a:pt x="529" y="37197"/>
                    <a:pt x="529" y="37197"/>
                  </a:cubicBezTo>
                  <a:cubicBezTo>
                    <a:pt x="529" y="37197"/>
                    <a:pt x="740" y="36986"/>
                    <a:pt x="952" y="36774"/>
                  </a:cubicBezTo>
                  <a:cubicBezTo>
                    <a:pt x="1057" y="36457"/>
                    <a:pt x="1057" y="36035"/>
                    <a:pt x="1057" y="35612"/>
                  </a:cubicBezTo>
                  <a:cubicBezTo>
                    <a:pt x="1057" y="34555"/>
                    <a:pt x="1057" y="33076"/>
                    <a:pt x="952" y="31385"/>
                  </a:cubicBezTo>
                  <a:cubicBezTo>
                    <a:pt x="952" y="27898"/>
                    <a:pt x="952" y="23248"/>
                    <a:pt x="952" y="18599"/>
                  </a:cubicBezTo>
                  <a:cubicBezTo>
                    <a:pt x="846" y="13949"/>
                    <a:pt x="740" y="9299"/>
                    <a:pt x="635" y="5812"/>
                  </a:cubicBezTo>
                  <a:cubicBezTo>
                    <a:pt x="635" y="2325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3"/>
            <p:cNvSpPr/>
            <p:nvPr/>
          </p:nvSpPr>
          <p:spPr>
            <a:xfrm>
              <a:off x="5734000" y="3515911"/>
              <a:ext cx="227781" cy="134409"/>
            </a:xfrm>
            <a:custGeom>
              <a:avLst/>
              <a:gdLst/>
              <a:ahLst/>
              <a:cxnLst/>
              <a:rect l="l" t="t" r="r" b="b"/>
              <a:pathLst>
                <a:path w="16169" h="9541" extrusionOk="0">
                  <a:moveTo>
                    <a:pt x="15634" y="1"/>
                  </a:moveTo>
                  <a:cubicBezTo>
                    <a:pt x="15487" y="1"/>
                    <a:pt x="15369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9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643" y="8272"/>
                  </a:cubicBezTo>
                  <a:cubicBezTo>
                    <a:pt x="4122" y="7427"/>
                    <a:pt x="6236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1" y="1086"/>
                  </a:cubicBezTo>
                  <a:cubicBezTo>
                    <a:pt x="15852" y="980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958" y="29"/>
                    <a:pt x="15746" y="29"/>
                  </a:cubicBezTo>
                  <a:cubicBezTo>
                    <a:pt x="15706" y="9"/>
                    <a:pt x="15669" y="1"/>
                    <a:pt x="15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3"/>
            <p:cNvSpPr/>
            <p:nvPr/>
          </p:nvSpPr>
          <p:spPr>
            <a:xfrm>
              <a:off x="4715271" y="2754623"/>
              <a:ext cx="531874" cy="656675"/>
            </a:xfrm>
            <a:custGeom>
              <a:avLst/>
              <a:gdLst/>
              <a:ahLst/>
              <a:cxnLst/>
              <a:rect l="l" t="t" r="r" b="b"/>
              <a:pathLst>
                <a:path w="37755" h="46614" extrusionOk="0">
                  <a:moveTo>
                    <a:pt x="3114" y="0"/>
                  </a:moveTo>
                  <a:cubicBezTo>
                    <a:pt x="1375" y="0"/>
                    <a:pt x="0" y="1667"/>
                    <a:pt x="664" y="5456"/>
                  </a:cubicBezTo>
                  <a:cubicBezTo>
                    <a:pt x="1403" y="9894"/>
                    <a:pt x="3622" y="17397"/>
                    <a:pt x="6159" y="22786"/>
                  </a:cubicBezTo>
                  <a:cubicBezTo>
                    <a:pt x="7427" y="25428"/>
                    <a:pt x="9751" y="29444"/>
                    <a:pt x="13873" y="33776"/>
                  </a:cubicBezTo>
                  <a:cubicBezTo>
                    <a:pt x="16726" y="36735"/>
                    <a:pt x="19473" y="38531"/>
                    <a:pt x="23066" y="40856"/>
                  </a:cubicBezTo>
                  <a:cubicBezTo>
                    <a:pt x="24017" y="41490"/>
                    <a:pt x="24546" y="42124"/>
                    <a:pt x="26236" y="43498"/>
                  </a:cubicBezTo>
                  <a:cubicBezTo>
                    <a:pt x="27927" y="44978"/>
                    <a:pt x="30146" y="46140"/>
                    <a:pt x="31943" y="46457"/>
                  </a:cubicBezTo>
                  <a:cubicBezTo>
                    <a:pt x="32569" y="46567"/>
                    <a:pt x="33067" y="46614"/>
                    <a:pt x="33459" y="46614"/>
                  </a:cubicBezTo>
                  <a:cubicBezTo>
                    <a:pt x="34191" y="46614"/>
                    <a:pt x="34553" y="46452"/>
                    <a:pt x="34690" y="46246"/>
                  </a:cubicBezTo>
                  <a:cubicBezTo>
                    <a:pt x="34902" y="45823"/>
                    <a:pt x="34690" y="45400"/>
                    <a:pt x="33845" y="45189"/>
                  </a:cubicBezTo>
                  <a:cubicBezTo>
                    <a:pt x="33000" y="44978"/>
                    <a:pt x="31626" y="44661"/>
                    <a:pt x="30146" y="43709"/>
                  </a:cubicBezTo>
                  <a:lnTo>
                    <a:pt x="30146" y="43709"/>
                  </a:lnTo>
                  <a:cubicBezTo>
                    <a:pt x="30147" y="43710"/>
                    <a:pt x="31943" y="44344"/>
                    <a:pt x="33000" y="44555"/>
                  </a:cubicBezTo>
                  <a:cubicBezTo>
                    <a:pt x="34056" y="44766"/>
                    <a:pt x="35113" y="44872"/>
                    <a:pt x="35853" y="44872"/>
                  </a:cubicBezTo>
                  <a:cubicBezTo>
                    <a:pt x="36804" y="44872"/>
                    <a:pt x="37649" y="43604"/>
                    <a:pt x="36804" y="43392"/>
                  </a:cubicBezTo>
                  <a:cubicBezTo>
                    <a:pt x="35958" y="43181"/>
                    <a:pt x="35324" y="43181"/>
                    <a:pt x="33739" y="42758"/>
                  </a:cubicBezTo>
                  <a:cubicBezTo>
                    <a:pt x="32260" y="42441"/>
                    <a:pt x="31309" y="41807"/>
                    <a:pt x="31309" y="41807"/>
                  </a:cubicBezTo>
                  <a:lnTo>
                    <a:pt x="31309" y="41807"/>
                  </a:lnTo>
                  <a:cubicBezTo>
                    <a:pt x="31309" y="41807"/>
                    <a:pt x="33000" y="42230"/>
                    <a:pt x="34585" y="42230"/>
                  </a:cubicBezTo>
                  <a:cubicBezTo>
                    <a:pt x="36064" y="42230"/>
                    <a:pt x="36698" y="41913"/>
                    <a:pt x="37121" y="41702"/>
                  </a:cubicBezTo>
                  <a:cubicBezTo>
                    <a:pt x="37438" y="41490"/>
                    <a:pt x="37755" y="40645"/>
                    <a:pt x="36698" y="40434"/>
                  </a:cubicBezTo>
                  <a:cubicBezTo>
                    <a:pt x="35747" y="40328"/>
                    <a:pt x="34479" y="40539"/>
                    <a:pt x="32788" y="39905"/>
                  </a:cubicBezTo>
                  <a:cubicBezTo>
                    <a:pt x="31520" y="39483"/>
                    <a:pt x="30675" y="39060"/>
                    <a:pt x="30886" y="38848"/>
                  </a:cubicBezTo>
                  <a:cubicBezTo>
                    <a:pt x="30918" y="38833"/>
                    <a:pt x="30962" y="38826"/>
                    <a:pt x="31017" y="38826"/>
                  </a:cubicBezTo>
                  <a:cubicBezTo>
                    <a:pt x="31233" y="38826"/>
                    <a:pt x="31627" y="38923"/>
                    <a:pt x="32176" y="38923"/>
                  </a:cubicBezTo>
                  <a:cubicBezTo>
                    <a:pt x="32420" y="38923"/>
                    <a:pt x="32695" y="38904"/>
                    <a:pt x="33000" y="38848"/>
                  </a:cubicBezTo>
                  <a:cubicBezTo>
                    <a:pt x="34056" y="38743"/>
                    <a:pt x="35007" y="37897"/>
                    <a:pt x="34902" y="37263"/>
                  </a:cubicBezTo>
                  <a:cubicBezTo>
                    <a:pt x="34838" y="36883"/>
                    <a:pt x="34813" y="36807"/>
                    <a:pt x="34552" y="36807"/>
                  </a:cubicBezTo>
                  <a:cubicBezTo>
                    <a:pt x="34378" y="36807"/>
                    <a:pt x="34099" y="36841"/>
                    <a:pt x="33634" y="36841"/>
                  </a:cubicBezTo>
                  <a:cubicBezTo>
                    <a:pt x="32600" y="36841"/>
                    <a:pt x="31651" y="36507"/>
                    <a:pt x="30339" y="36507"/>
                  </a:cubicBezTo>
                  <a:cubicBezTo>
                    <a:pt x="30175" y="36507"/>
                    <a:pt x="30005" y="36512"/>
                    <a:pt x="29829" y="36524"/>
                  </a:cubicBezTo>
                  <a:cubicBezTo>
                    <a:pt x="29168" y="36571"/>
                    <a:pt x="28696" y="36618"/>
                    <a:pt x="28264" y="36618"/>
                  </a:cubicBezTo>
                  <a:cubicBezTo>
                    <a:pt x="27729" y="36618"/>
                    <a:pt x="27254" y="36546"/>
                    <a:pt x="26553" y="36312"/>
                  </a:cubicBezTo>
                  <a:cubicBezTo>
                    <a:pt x="25180" y="35784"/>
                    <a:pt x="21904" y="33142"/>
                    <a:pt x="19156" y="30289"/>
                  </a:cubicBezTo>
                  <a:cubicBezTo>
                    <a:pt x="15986" y="27013"/>
                    <a:pt x="13027" y="21729"/>
                    <a:pt x="12182" y="19299"/>
                  </a:cubicBezTo>
                  <a:cubicBezTo>
                    <a:pt x="10280" y="14332"/>
                    <a:pt x="8695" y="6935"/>
                    <a:pt x="7849" y="4082"/>
                  </a:cubicBezTo>
                  <a:cubicBezTo>
                    <a:pt x="6898" y="1123"/>
                    <a:pt x="5525" y="489"/>
                    <a:pt x="3728" y="66"/>
                  </a:cubicBezTo>
                  <a:cubicBezTo>
                    <a:pt x="3520" y="23"/>
                    <a:pt x="3314" y="0"/>
                    <a:pt x="31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3"/>
            <p:cNvSpPr/>
            <p:nvPr/>
          </p:nvSpPr>
          <p:spPr>
            <a:xfrm>
              <a:off x="4703775" y="2747945"/>
              <a:ext cx="165246" cy="260703"/>
            </a:xfrm>
            <a:custGeom>
              <a:avLst/>
              <a:gdLst/>
              <a:ahLst/>
              <a:cxnLst/>
              <a:rect l="l" t="t" r="r" b="b"/>
              <a:pathLst>
                <a:path w="11730" h="18506" extrusionOk="0">
                  <a:moveTo>
                    <a:pt x="4848" y="0"/>
                  </a:moveTo>
                  <a:cubicBezTo>
                    <a:pt x="4358" y="0"/>
                    <a:pt x="3833" y="102"/>
                    <a:pt x="3276" y="329"/>
                  </a:cubicBezTo>
                  <a:cubicBezTo>
                    <a:pt x="1057" y="1280"/>
                    <a:pt x="0" y="3605"/>
                    <a:pt x="951" y="7832"/>
                  </a:cubicBezTo>
                  <a:cubicBezTo>
                    <a:pt x="1797" y="12059"/>
                    <a:pt x="3487" y="18505"/>
                    <a:pt x="3487" y="18505"/>
                  </a:cubicBezTo>
                  <a:cubicBezTo>
                    <a:pt x="3487" y="18505"/>
                    <a:pt x="3501" y="18505"/>
                    <a:pt x="3527" y="18505"/>
                  </a:cubicBezTo>
                  <a:cubicBezTo>
                    <a:pt x="3958" y="18505"/>
                    <a:pt x="7844" y="18411"/>
                    <a:pt x="11730" y="15123"/>
                  </a:cubicBezTo>
                  <a:cubicBezTo>
                    <a:pt x="11730" y="15123"/>
                    <a:pt x="9722" y="5930"/>
                    <a:pt x="8982" y="3605"/>
                  </a:cubicBezTo>
                  <a:cubicBezTo>
                    <a:pt x="8302" y="1734"/>
                    <a:pt x="6869" y="0"/>
                    <a:pt x="4848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5" name="Google Shape;3515;p33"/>
          <p:cNvSpPr txBox="1">
            <a:spLocks noGrp="1"/>
          </p:cNvSpPr>
          <p:nvPr>
            <p:ph type="ctrTitle"/>
          </p:nvPr>
        </p:nvSpPr>
        <p:spPr>
          <a:xfrm>
            <a:off x="996175" y="3131600"/>
            <a:ext cx="47028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CURBING ATTRITION WITH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42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DATASET</a:t>
            </a:r>
            <a:endParaRPr/>
          </a:p>
        </p:txBody>
      </p:sp>
      <p:grpSp>
        <p:nvGrpSpPr>
          <p:cNvPr id="3886" name="Google Shape;3886;p42"/>
          <p:cNvGrpSpPr/>
          <p:nvPr/>
        </p:nvGrpSpPr>
        <p:grpSpPr>
          <a:xfrm>
            <a:off x="407858" y="1398316"/>
            <a:ext cx="7886948" cy="2606150"/>
            <a:chOff x="392563" y="1512550"/>
            <a:chExt cx="8466024" cy="3023025"/>
          </a:xfrm>
        </p:grpSpPr>
        <p:pic>
          <p:nvPicPr>
            <p:cNvPr id="3887" name="Google Shape;388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2563" y="1512550"/>
              <a:ext cx="8466024" cy="2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8" name="Google Shape;3888;p42"/>
            <p:cNvSpPr txBox="1"/>
            <p:nvPr/>
          </p:nvSpPr>
          <p:spPr>
            <a:xfrm>
              <a:off x="725100" y="4071475"/>
              <a:ext cx="76938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https://www.kaggle.com/pavansubhasht/ibm-hr-analytics-attrition-dataset</a:t>
              </a:r>
              <a:endParaRPr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p43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ROWS &amp; COLUMNS</a:t>
            </a:r>
            <a:endParaRPr/>
          </a:p>
        </p:txBody>
      </p:sp>
      <p:pic>
        <p:nvPicPr>
          <p:cNvPr id="3894" name="Google Shape;38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00" y="915150"/>
            <a:ext cx="2938425" cy="40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5" name="Google Shape;3895;p43"/>
          <p:cNvSpPr txBox="1"/>
          <p:nvPr/>
        </p:nvSpPr>
        <p:spPr>
          <a:xfrm>
            <a:off x="4040650" y="1251925"/>
            <a:ext cx="30000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There are a total of </a:t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35 Columns</a:t>
            </a: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20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1470 Rows</a:t>
            </a:r>
            <a:endParaRPr sz="2000" u="sng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data does not contain any missing values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96" name="Google Shape;3896;p43"/>
          <p:cNvPicPr preferRelativeResize="0"/>
          <p:nvPr/>
        </p:nvPicPr>
        <p:blipFill rotWithShape="1">
          <a:blip r:embed="rId4">
            <a:alphaModFix/>
          </a:blip>
          <a:srcRect t="59382" r="73477"/>
          <a:stretch/>
        </p:blipFill>
        <p:spPr>
          <a:xfrm>
            <a:off x="4040650" y="3612199"/>
            <a:ext cx="3600851" cy="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4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DATA</a:t>
            </a:r>
            <a:endParaRPr/>
          </a:p>
        </p:txBody>
      </p:sp>
      <p:pic>
        <p:nvPicPr>
          <p:cNvPr id="3902" name="Google Shape;3902;p44"/>
          <p:cNvPicPr preferRelativeResize="0"/>
          <p:nvPr/>
        </p:nvPicPr>
        <p:blipFill rotWithShape="1">
          <a:blip r:embed="rId3">
            <a:alphaModFix/>
          </a:blip>
          <a:srcRect l="13903" r="33489"/>
          <a:stretch/>
        </p:blipFill>
        <p:spPr>
          <a:xfrm>
            <a:off x="628350" y="1613863"/>
            <a:ext cx="6731999" cy="15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7" name="Google Shape;3907;p45"/>
          <p:cNvGrpSpPr/>
          <p:nvPr/>
        </p:nvGrpSpPr>
        <p:grpSpPr>
          <a:xfrm>
            <a:off x="6542457" y="377622"/>
            <a:ext cx="1779560" cy="3418364"/>
            <a:chOff x="2525600" y="371925"/>
            <a:chExt cx="2506775" cy="4815275"/>
          </a:xfrm>
        </p:grpSpPr>
        <p:sp>
          <p:nvSpPr>
            <p:cNvPr id="3908" name="Google Shape;3908;p45"/>
            <p:cNvSpPr/>
            <p:nvPr/>
          </p:nvSpPr>
          <p:spPr>
            <a:xfrm>
              <a:off x="2525600" y="3755100"/>
              <a:ext cx="2506775" cy="1432100"/>
            </a:xfrm>
            <a:custGeom>
              <a:avLst/>
              <a:gdLst/>
              <a:ahLst/>
              <a:cxnLst/>
              <a:rect l="l" t="t" r="r" b="b"/>
              <a:pathLst>
                <a:path w="100271" h="57284" extrusionOk="0">
                  <a:moveTo>
                    <a:pt x="50136" y="0"/>
                  </a:moveTo>
                  <a:cubicBezTo>
                    <a:pt x="48634" y="0"/>
                    <a:pt x="47133" y="327"/>
                    <a:pt x="45958" y="979"/>
                  </a:cubicBezTo>
                  <a:lnTo>
                    <a:pt x="2350" y="26308"/>
                  </a:lnTo>
                  <a:cubicBezTo>
                    <a:pt x="0" y="27614"/>
                    <a:pt x="0" y="29703"/>
                    <a:pt x="2350" y="31008"/>
                  </a:cubicBezTo>
                  <a:lnTo>
                    <a:pt x="45958" y="56207"/>
                  </a:lnTo>
                  <a:cubicBezTo>
                    <a:pt x="47133" y="56925"/>
                    <a:pt x="48634" y="57284"/>
                    <a:pt x="50136" y="57284"/>
                  </a:cubicBezTo>
                  <a:cubicBezTo>
                    <a:pt x="51637" y="57284"/>
                    <a:pt x="53139" y="56925"/>
                    <a:pt x="54314" y="56207"/>
                  </a:cubicBezTo>
                  <a:lnTo>
                    <a:pt x="97921" y="31008"/>
                  </a:lnTo>
                  <a:cubicBezTo>
                    <a:pt x="100271" y="29703"/>
                    <a:pt x="100271" y="27614"/>
                    <a:pt x="97921" y="26308"/>
                  </a:cubicBezTo>
                  <a:lnTo>
                    <a:pt x="54314" y="979"/>
                  </a:lnTo>
                  <a:cubicBezTo>
                    <a:pt x="53139" y="327"/>
                    <a:pt x="51637" y="0"/>
                    <a:pt x="5013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5"/>
            <p:cNvSpPr/>
            <p:nvPr/>
          </p:nvSpPr>
          <p:spPr>
            <a:xfrm>
              <a:off x="2538650" y="1093275"/>
              <a:ext cx="2477425" cy="3903800"/>
            </a:xfrm>
            <a:custGeom>
              <a:avLst/>
              <a:gdLst/>
              <a:ahLst/>
              <a:cxnLst/>
              <a:rect l="l" t="t" r="r" b="b"/>
              <a:pathLst>
                <a:path w="99097" h="156152" extrusionOk="0">
                  <a:moveTo>
                    <a:pt x="1" y="1"/>
                  </a:moveTo>
                  <a:lnTo>
                    <a:pt x="1" y="124164"/>
                  </a:lnTo>
                  <a:cubicBezTo>
                    <a:pt x="1" y="126775"/>
                    <a:pt x="1959" y="130039"/>
                    <a:pt x="4179" y="131345"/>
                  </a:cubicBezTo>
                  <a:lnTo>
                    <a:pt x="45436" y="155107"/>
                  </a:lnTo>
                  <a:cubicBezTo>
                    <a:pt x="46611" y="155760"/>
                    <a:pt x="48047" y="156152"/>
                    <a:pt x="49614" y="156152"/>
                  </a:cubicBezTo>
                  <a:cubicBezTo>
                    <a:pt x="51050" y="156152"/>
                    <a:pt x="52617" y="155760"/>
                    <a:pt x="53792" y="155107"/>
                  </a:cubicBezTo>
                  <a:lnTo>
                    <a:pt x="95049" y="131345"/>
                  </a:lnTo>
                  <a:cubicBezTo>
                    <a:pt x="97268" y="130039"/>
                    <a:pt x="99096" y="126775"/>
                    <a:pt x="99096" y="124164"/>
                  </a:cubicBezTo>
                  <a:lnTo>
                    <a:pt x="99096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5"/>
            <p:cNvSpPr/>
            <p:nvPr/>
          </p:nvSpPr>
          <p:spPr>
            <a:xfrm>
              <a:off x="2538650" y="1093275"/>
              <a:ext cx="1240350" cy="3903800"/>
            </a:xfrm>
            <a:custGeom>
              <a:avLst/>
              <a:gdLst/>
              <a:ahLst/>
              <a:cxnLst/>
              <a:rect l="l" t="t" r="r" b="b"/>
              <a:pathLst>
                <a:path w="49614" h="156152" extrusionOk="0">
                  <a:moveTo>
                    <a:pt x="1" y="1"/>
                  </a:moveTo>
                  <a:lnTo>
                    <a:pt x="1" y="124164"/>
                  </a:lnTo>
                  <a:cubicBezTo>
                    <a:pt x="1" y="126775"/>
                    <a:pt x="1959" y="130039"/>
                    <a:pt x="4179" y="131345"/>
                  </a:cubicBezTo>
                  <a:lnTo>
                    <a:pt x="45436" y="155107"/>
                  </a:lnTo>
                  <a:cubicBezTo>
                    <a:pt x="46611" y="155760"/>
                    <a:pt x="48047" y="156152"/>
                    <a:pt x="49614" y="156152"/>
                  </a:cubicBezTo>
                  <a:lnTo>
                    <a:pt x="49614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5"/>
            <p:cNvSpPr/>
            <p:nvPr/>
          </p:nvSpPr>
          <p:spPr>
            <a:xfrm>
              <a:off x="2525600" y="380100"/>
              <a:ext cx="2506775" cy="1429675"/>
            </a:xfrm>
            <a:custGeom>
              <a:avLst/>
              <a:gdLst/>
              <a:ahLst/>
              <a:cxnLst/>
              <a:rect l="l" t="t" r="r" b="b"/>
              <a:pathLst>
                <a:path w="100271" h="57187" extrusionOk="0">
                  <a:moveTo>
                    <a:pt x="50136" y="0"/>
                  </a:moveTo>
                  <a:cubicBezTo>
                    <a:pt x="48634" y="0"/>
                    <a:pt x="47133" y="327"/>
                    <a:pt x="45958" y="980"/>
                  </a:cubicBezTo>
                  <a:lnTo>
                    <a:pt x="2350" y="26178"/>
                  </a:lnTo>
                  <a:cubicBezTo>
                    <a:pt x="0" y="27483"/>
                    <a:pt x="0" y="29572"/>
                    <a:pt x="2350" y="31009"/>
                  </a:cubicBezTo>
                  <a:lnTo>
                    <a:pt x="45958" y="56207"/>
                  </a:lnTo>
                  <a:cubicBezTo>
                    <a:pt x="47133" y="56860"/>
                    <a:pt x="48634" y="57186"/>
                    <a:pt x="50136" y="57186"/>
                  </a:cubicBezTo>
                  <a:cubicBezTo>
                    <a:pt x="51637" y="57186"/>
                    <a:pt x="53139" y="56860"/>
                    <a:pt x="54314" y="56207"/>
                  </a:cubicBezTo>
                  <a:lnTo>
                    <a:pt x="97921" y="31009"/>
                  </a:lnTo>
                  <a:cubicBezTo>
                    <a:pt x="100271" y="29572"/>
                    <a:pt x="100271" y="27483"/>
                    <a:pt x="97921" y="26178"/>
                  </a:cubicBezTo>
                  <a:lnTo>
                    <a:pt x="54314" y="980"/>
                  </a:lnTo>
                  <a:cubicBezTo>
                    <a:pt x="53139" y="327"/>
                    <a:pt x="51637" y="0"/>
                    <a:pt x="50136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5"/>
            <p:cNvSpPr/>
            <p:nvPr/>
          </p:nvSpPr>
          <p:spPr>
            <a:xfrm>
              <a:off x="3942175" y="1948450"/>
              <a:ext cx="953125" cy="2772800"/>
            </a:xfrm>
            <a:custGeom>
              <a:avLst/>
              <a:gdLst/>
              <a:ahLst/>
              <a:cxnLst/>
              <a:rect l="l" t="t" r="r" b="b"/>
              <a:pathLst>
                <a:path w="38125" h="110912" extrusionOk="0">
                  <a:moveTo>
                    <a:pt x="784" y="1"/>
                  </a:moveTo>
                  <a:cubicBezTo>
                    <a:pt x="262" y="915"/>
                    <a:pt x="1" y="1959"/>
                    <a:pt x="1" y="2743"/>
                  </a:cubicBezTo>
                  <a:lnTo>
                    <a:pt x="1" y="108889"/>
                  </a:lnTo>
                  <a:cubicBezTo>
                    <a:pt x="1" y="110205"/>
                    <a:pt x="610" y="110912"/>
                    <a:pt x="1536" y="110912"/>
                  </a:cubicBezTo>
                  <a:cubicBezTo>
                    <a:pt x="1896" y="110912"/>
                    <a:pt x="2304" y="110805"/>
                    <a:pt x="2742" y="110586"/>
                  </a:cubicBezTo>
                  <a:lnTo>
                    <a:pt x="3265" y="110194"/>
                  </a:lnTo>
                  <a:lnTo>
                    <a:pt x="36166" y="91132"/>
                  </a:lnTo>
                  <a:cubicBezTo>
                    <a:pt x="36949" y="90741"/>
                    <a:pt x="37602" y="89957"/>
                    <a:pt x="38124" y="89174"/>
                  </a:cubicBezTo>
                  <a:lnTo>
                    <a:pt x="35122" y="87085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5"/>
            <p:cNvSpPr/>
            <p:nvPr/>
          </p:nvSpPr>
          <p:spPr>
            <a:xfrm>
              <a:off x="3961775" y="1406175"/>
              <a:ext cx="953100" cy="2768375"/>
            </a:xfrm>
            <a:custGeom>
              <a:avLst/>
              <a:gdLst/>
              <a:ahLst/>
              <a:cxnLst/>
              <a:rect l="l" t="t" r="r" b="b"/>
              <a:pathLst>
                <a:path w="38124" h="110735" extrusionOk="0">
                  <a:moveTo>
                    <a:pt x="36677" y="0"/>
                  </a:moveTo>
                  <a:cubicBezTo>
                    <a:pt x="36296" y="0"/>
                    <a:pt x="35857" y="133"/>
                    <a:pt x="35382" y="410"/>
                  </a:cubicBezTo>
                  <a:lnTo>
                    <a:pt x="35121" y="541"/>
                  </a:lnTo>
                  <a:lnTo>
                    <a:pt x="1958" y="19733"/>
                  </a:lnTo>
                  <a:cubicBezTo>
                    <a:pt x="1175" y="20125"/>
                    <a:pt x="522" y="20908"/>
                    <a:pt x="0" y="21692"/>
                  </a:cubicBezTo>
                  <a:lnTo>
                    <a:pt x="34207" y="109037"/>
                  </a:lnTo>
                  <a:lnTo>
                    <a:pt x="37340" y="110734"/>
                  </a:lnTo>
                  <a:cubicBezTo>
                    <a:pt x="37863" y="109951"/>
                    <a:pt x="38124" y="108906"/>
                    <a:pt x="38124" y="108123"/>
                  </a:cubicBezTo>
                  <a:lnTo>
                    <a:pt x="38124" y="2499"/>
                  </a:lnTo>
                  <a:lnTo>
                    <a:pt x="38124" y="1977"/>
                  </a:lnTo>
                  <a:cubicBezTo>
                    <a:pt x="38124" y="703"/>
                    <a:pt x="37553" y="0"/>
                    <a:pt x="36677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5"/>
            <p:cNvSpPr/>
            <p:nvPr/>
          </p:nvSpPr>
          <p:spPr>
            <a:xfrm>
              <a:off x="3942175" y="1419675"/>
              <a:ext cx="897625" cy="3237950"/>
            </a:xfrm>
            <a:custGeom>
              <a:avLst/>
              <a:gdLst/>
              <a:ahLst/>
              <a:cxnLst/>
              <a:rect l="l" t="t" r="r" b="b"/>
              <a:pathLst>
                <a:path w="35905" h="129518" extrusionOk="0">
                  <a:moveTo>
                    <a:pt x="35905" y="1"/>
                  </a:moveTo>
                  <a:lnTo>
                    <a:pt x="2742" y="19193"/>
                  </a:lnTo>
                  <a:cubicBezTo>
                    <a:pt x="1959" y="19585"/>
                    <a:pt x="1306" y="20368"/>
                    <a:pt x="784" y="21152"/>
                  </a:cubicBezTo>
                  <a:cubicBezTo>
                    <a:pt x="262" y="22066"/>
                    <a:pt x="1" y="23110"/>
                    <a:pt x="1" y="23894"/>
                  </a:cubicBezTo>
                  <a:lnTo>
                    <a:pt x="1" y="129517"/>
                  </a:lnTo>
                  <a:lnTo>
                    <a:pt x="131" y="129387"/>
                  </a:lnTo>
                  <a:lnTo>
                    <a:pt x="33163" y="110325"/>
                  </a:lnTo>
                  <a:cubicBezTo>
                    <a:pt x="33946" y="109803"/>
                    <a:pt x="34599" y="109019"/>
                    <a:pt x="35122" y="108236"/>
                  </a:cubicBezTo>
                  <a:cubicBezTo>
                    <a:pt x="35644" y="107322"/>
                    <a:pt x="35905" y="106408"/>
                    <a:pt x="35905" y="105494"/>
                  </a:cubicBezTo>
                  <a:lnTo>
                    <a:pt x="35905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5"/>
            <p:cNvSpPr/>
            <p:nvPr/>
          </p:nvSpPr>
          <p:spPr>
            <a:xfrm>
              <a:off x="2662675" y="1951725"/>
              <a:ext cx="953125" cy="2769525"/>
            </a:xfrm>
            <a:custGeom>
              <a:avLst/>
              <a:gdLst/>
              <a:ahLst/>
              <a:cxnLst/>
              <a:rect l="l" t="t" r="r" b="b"/>
              <a:pathLst>
                <a:path w="38125" h="110781" extrusionOk="0">
                  <a:moveTo>
                    <a:pt x="37341" y="0"/>
                  </a:moveTo>
                  <a:lnTo>
                    <a:pt x="3004" y="86954"/>
                  </a:lnTo>
                  <a:lnTo>
                    <a:pt x="1" y="89043"/>
                  </a:lnTo>
                  <a:cubicBezTo>
                    <a:pt x="523" y="89826"/>
                    <a:pt x="1176" y="90610"/>
                    <a:pt x="1959" y="91001"/>
                  </a:cubicBezTo>
                  <a:lnTo>
                    <a:pt x="34861" y="110063"/>
                  </a:lnTo>
                  <a:lnTo>
                    <a:pt x="35383" y="110455"/>
                  </a:lnTo>
                  <a:cubicBezTo>
                    <a:pt x="35821" y="110674"/>
                    <a:pt x="36229" y="110781"/>
                    <a:pt x="36589" y="110781"/>
                  </a:cubicBezTo>
                  <a:cubicBezTo>
                    <a:pt x="37515" y="110781"/>
                    <a:pt x="38125" y="110074"/>
                    <a:pt x="38125" y="108758"/>
                  </a:cubicBezTo>
                  <a:lnTo>
                    <a:pt x="38125" y="2612"/>
                  </a:lnTo>
                  <a:cubicBezTo>
                    <a:pt x="38125" y="1828"/>
                    <a:pt x="37864" y="784"/>
                    <a:pt x="37341" y="0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5"/>
            <p:cNvSpPr/>
            <p:nvPr/>
          </p:nvSpPr>
          <p:spPr>
            <a:xfrm>
              <a:off x="2639850" y="1406175"/>
              <a:ext cx="956375" cy="2768375"/>
            </a:xfrm>
            <a:custGeom>
              <a:avLst/>
              <a:gdLst/>
              <a:ahLst/>
              <a:cxnLst/>
              <a:rect l="l" t="t" r="r" b="b"/>
              <a:pathLst>
                <a:path w="38255" h="110735" extrusionOk="0">
                  <a:moveTo>
                    <a:pt x="1577" y="0"/>
                  </a:moveTo>
                  <a:cubicBezTo>
                    <a:pt x="701" y="0"/>
                    <a:pt x="131" y="703"/>
                    <a:pt x="131" y="1977"/>
                  </a:cubicBezTo>
                  <a:lnTo>
                    <a:pt x="131" y="2499"/>
                  </a:lnTo>
                  <a:lnTo>
                    <a:pt x="0" y="2499"/>
                  </a:lnTo>
                  <a:lnTo>
                    <a:pt x="0" y="108123"/>
                  </a:lnTo>
                  <a:cubicBezTo>
                    <a:pt x="0" y="108906"/>
                    <a:pt x="392" y="109951"/>
                    <a:pt x="914" y="110734"/>
                  </a:cubicBezTo>
                  <a:lnTo>
                    <a:pt x="4047" y="109037"/>
                  </a:lnTo>
                  <a:lnTo>
                    <a:pt x="38254" y="21692"/>
                  </a:lnTo>
                  <a:cubicBezTo>
                    <a:pt x="37732" y="20908"/>
                    <a:pt x="37079" y="20125"/>
                    <a:pt x="36296" y="19733"/>
                  </a:cubicBezTo>
                  <a:lnTo>
                    <a:pt x="3133" y="541"/>
                  </a:lnTo>
                  <a:lnTo>
                    <a:pt x="2872" y="410"/>
                  </a:lnTo>
                  <a:cubicBezTo>
                    <a:pt x="2397" y="133"/>
                    <a:pt x="1958" y="0"/>
                    <a:pt x="1577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5"/>
            <p:cNvSpPr/>
            <p:nvPr/>
          </p:nvSpPr>
          <p:spPr>
            <a:xfrm>
              <a:off x="2718175" y="1419675"/>
              <a:ext cx="897625" cy="3237950"/>
            </a:xfrm>
            <a:custGeom>
              <a:avLst/>
              <a:gdLst/>
              <a:ahLst/>
              <a:cxnLst/>
              <a:rect l="l" t="t" r="r" b="b"/>
              <a:pathLst>
                <a:path w="35905" h="129518" extrusionOk="0">
                  <a:moveTo>
                    <a:pt x="0" y="1"/>
                  </a:moveTo>
                  <a:lnTo>
                    <a:pt x="0" y="105494"/>
                  </a:lnTo>
                  <a:cubicBezTo>
                    <a:pt x="0" y="106408"/>
                    <a:pt x="262" y="107322"/>
                    <a:pt x="784" y="108236"/>
                  </a:cubicBezTo>
                  <a:cubicBezTo>
                    <a:pt x="1306" y="109019"/>
                    <a:pt x="1959" y="109803"/>
                    <a:pt x="2742" y="110325"/>
                  </a:cubicBezTo>
                  <a:lnTo>
                    <a:pt x="35774" y="129387"/>
                  </a:lnTo>
                  <a:lnTo>
                    <a:pt x="35905" y="129517"/>
                  </a:lnTo>
                  <a:lnTo>
                    <a:pt x="35905" y="23894"/>
                  </a:lnTo>
                  <a:cubicBezTo>
                    <a:pt x="35905" y="23110"/>
                    <a:pt x="35644" y="22066"/>
                    <a:pt x="35121" y="21152"/>
                  </a:cubicBezTo>
                  <a:cubicBezTo>
                    <a:pt x="34599" y="20368"/>
                    <a:pt x="33946" y="19585"/>
                    <a:pt x="33163" y="191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5"/>
            <p:cNvSpPr/>
            <p:nvPr/>
          </p:nvSpPr>
          <p:spPr>
            <a:xfrm>
              <a:off x="2525600" y="380100"/>
              <a:ext cx="2506775" cy="1429675"/>
            </a:xfrm>
            <a:custGeom>
              <a:avLst/>
              <a:gdLst/>
              <a:ahLst/>
              <a:cxnLst/>
              <a:rect l="l" t="t" r="r" b="b"/>
              <a:pathLst>
                <a:path w="100271" h="57187" extrusionOk="0">
                  <a:moveTo>
                    <a:pt x="50136" y="0"/>
                  </a:moveTo>
                  <a:cubicBezTo>
                    <a:pt x="48634" y="0"/>
                    <a:pt x="47133" y="327"/>
                    <a:pt x="45958" y="980"/>
                  </a:cubicBezTo>
                  <a:lnTo>
                    <a:pt x="2350" y="26178"/>
                  </a:lnTo>
                  <a:cubicBezTo>
                    <a:pt x="0" y="27483"/>
                    <a:pt x="0" y="29572"/>
                    <a:pt x="2350" y="31009"/>
                  </a:cubicBezTo>
                  <a:lnTo>
                    <a:pt x="45958" y="56207"/>
                  </a:lnTo>
                  <a:cubicBezTo>
                    <a:pt x="47133" y="56860"/>
                    <a:pt x="48634" y="57186"/>
                    <a:pt x="50136" y="57186"/>
                  </a:cubicBezTo>
                  <a:cubicBezTo>
                    <a:pt x="51637" y="57186"/>
                    <a:pt x="53139" y="56860"/>
                    <a:pt x="54314" y="56207"/>
                  </a:cubicBezTo>
                  <a:lnTo>
                    <a:pt x="97921" y="31009"/>
                  </a:lnTo>
                  <a:cubicBezTo>
                    <a:pt x="100271" y="29572"/>
                    <a:pt x="100271" y="27483"/>
                    <a:pt x="97921" y="26178"/>
                  </a:cubicBezTo>
                  <a:lnTo>
                    <a:pt x="54314" y="980"/>
                  </a:lnTo>
                  <a:cubicBezTo>
                    <a:pt x="53139" y="327"/>
                    <a:pt x="51637" y="0"/>
                    <a:pt x="50136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5"/>
            <p:cNvSpPr/>
            <p:nvPr/>
          </p:nvSpPr>
          <p:spPr>
            <a:xfrm>
              <a:off x="2525600" y="371925"/>
              <a:ext cx="2506775" cy="1446000"/>
            </a:xfrm>
            <a:custGeom>
              <a:avLst/>
              <a:gdLst/>
              <a:ahLst/>
              <a:cxnLst/>
              <a:rect l="l" t="t" r="r" b="b"/>
              <a:pathLst>
                <a:path w="100271" h="57840" fill="none" extrusionOk="0">
                  <a:moveTo>
                    <a:pt x="45958" y="1307"/>
                  </a:moveTo>
                  <a:lnTo>
                    <a:pt x="2350" y="26505"/>
                  </a:lnTo>
                  <a:cubicBezTo>
                    <a:pt x="0" y="27810"/>
                    <a:pt x="0" y="29899"/>
                    <a:pt x="2350" y="31336"/>
                  </a:cubicBezTo>
                  <a:lnTo>
                    <a:pt x="45958" y="56534"/>
                  </a:lnTo>
                  <a:cubicBezTo>
                    <a:pt x="48308" y="57839"/>
                    <a:pt x="51964" y="57839"/>
                    <a:pt x="54314" y="56534"/>
                  </a:cubicBezTo>
                  <a:lnTo>
                    <a:pt x="97921" y="31336"/>
                  </a:lnTo>
                  <a:cubicBezTo>
                    <a:pt x="100271" y="29899"/>
                    <a:pt x="100271" y="27810"/>
                    <a:pt x="97921" y="26505"/>
                  </a:cubicBezTo>
                  <a:lnTo>
                    <a:pt x="54314" y="1307"/>
                  </a:lnTo>
                  <a:cubicBezTo>
                    <a:pt x="51964" y="1"/>
                    <a:pt x="48308" y="1"/>
                    <a:pt x="45958" y="1307"/>
                  </a:cubicBezTo>
                  <a:close/>
                </a:path>
              </a:pathLst>
            </a:custGeom>
            <a:noFill/>
            <a:ln w="42425" cap="flat" cmpd="sng">
              <a:solidFill>
                <a:srgbClr val="FFFFFF"/>
              </a:solidFill>
              <a:prstDash val="solid"/>
              <a:miter lim="1305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5"/>
            <p:cNvSpPr/>
            <p:nvPr/>
          </p:nvSpPr>
          <p:spPr>
            <a:xfrm>
              <a:off x="3093525" y="2242225"/>
              <a:ext cx="270950" cy="424350"/>
            </a:xfrm>
            <a:custGeom>
              <a:avLst/>
              <a:gdLst/>
              <a:ahLst/>
              <a:cxnLst/>
              <a:rect l="l" t="t" r="r" b="b"/>
              <a:pathLst>
                <a:path w="10838" h="16974" extrusionOk="0">
                  <a:moveTo>
                    <a:pt x="10315" y="0"/>
                  </a:moveTo>
                  <a:lnTo>
                    <a:pt x="1" y="6006"/>
                  </a:lnTo>
                  <a:lnTo>
                    <a:pt x="7704" y="16973"/>
                  </a:lnTo>
                  <a:lnTo>
                    <a:pt x="10054" y="15537"/>
                  </a:lnTo>
                  <a:cubicBezTo>
                    <a:pt x="10446" y="15276"/>
                    <a:pt x="10837" y="14623"/>
                    <a:pt x="10837" y="14101"/>
                  </a:cubicBezTo>
                  <a:lnTo>
                    <a:pt x="10837" y="2089"/>
                  </a:lnTo>
                  <a:cubicBezTo>
                    <a:pt x="10837" y="1436"/>
                    <a:pt x="10576" y="653"/>
                    <a:pt x="10315" y="0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5"/>
            <p:cNvSpPr/>
            <p:nvPr/>
          </p:nvSpPr>
          <p:spPr>
            <a:xfrm>
              <a:off x="2829150" y="1976200"/>
              <a:ext cx="522275" cy="416200"/>
            </a:xfrm>
            <a:custGeom>
              <a:avLst/>
              <a:gdLst/>
              <a:ahLst/>
              <a:cxnLst/>
              <a:rect l="l" t="t" r="r" b="b"/>
              <a:pathLst>
                <a:path w="20891" h="16648" extrusionOk="0">
                  <a:moveTo>
                    <a:pt x="3216" y="1"/>
                  </a:moveTo>
                  <a:cubicBezTo>
                    <a:pt x="2971" y="1"/>
                    <a:pt x="2742" y="66"/>
                    <a:pt x="2612" y="196"/>
                  </a:cubicBezTo>
                  <a:lnTo>
                    <a:pt x="1" y="1633"/>
                  </a:lnTo>
                  <a:lnTo>
                    <a:pt x="10576" y="16647"/>
                  </a:lnTo>
                  <a:lnTo>
                    <a:pt x="20890" y="10641"/>
                  </a:lnTo>
                  <a:cubicBezTo>
                    <a:pt x="20499" y="9988"/>
                    <a:pt x="19976" y="9466"/>
                    <a:pt x="19324" y="9075"/>
                  </a:cubicBezTo>
                  <a:lnTo>
                    <a:pt x="3917" y="196"/>
                  </a:lnTo>
                  <a:cubicBezTo>
                    <a:pt x="3722" y="66"/>
                    <a:pt x="3460" y="1"/>
                    <a:pt x="3216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5"/>
            <p:cNvSpPr/>
            <p:nvPr/>
          </p:nvSpPr>
          <p:spPr>
            <a:xfrm>
              <a:off x="2816100" y="2013325"/>
              <a:ext cx="483100" cy="653750"/>
            </a:xfrm>
            <a:custGeom>
              <a:avLst/>
              <a:gdLst/>
              <a:ahLst/>
              <a:cxnLst/>
              <a:rect l="l" t="t" r="r" b="b"/>
              <a:pathLst>
                <a:path w="19324" h="26150" extrusionOk="0">
                  <a:moveTo>
                    <a:pt x="1158" y="0"/>
                  </a:moveTo>
                  <a:cubicBezTo>
                    <a:pt x="465" y="0"/>
                    <a:pt x="0" y="560"/>
                    <a:pt x="0" y="1584"/>
                  </a:cubicBezTo>
                  <a:lnTo>
                    <a:pt x="0" y="13595"/>
                  </a:lnTo>
                  <a:cubicBezTo>
                    <a:pt x="0" y="14901"/>
                    <a:pt x="914" y="16468"/>
                    <a:pt x="2089" y="17121"/>
                  </a:cubicBezTo>
                  <a:lnTo>
                    <a:pt x="17234" y="25868"/>
                  </a:lnTo>
                  <a:cubicBezTo>
                    <a:pt x="17577" y="26059"/>
                    <a:pt x="17898" y="26149"/>
                    <a:pt x="18181" y="26149"/>
                  </a:cubicBezTo>
                  <a:cubicBezTo>
                    <a:pt x="18865" y="26149"/>
                    <a:pt x="19323" y="25617"/>
                    <a:pt x="19323" y="24693"/>
                  </a:cubicBezTo>
                  <a:lnTo>
                    <a:pt x="19323" y="12681"/>
                  </a:lnTo>
                  <a:cubicBezTo>
                    <a:pt x="19323" y="11376"/>
                    <a:pt x="18409" y="9809"/>
                    <a:pt x="17234" y="9156"/>
                  </a:cubicBezTo>
                  <a:lnTo>
                    <a:pt x="2089" y="278"/>
                  </a:lnTo>
                  <a:cubicBezTo>
                    <a:pt x="1752" y="91"/>
                    <a:pt x="1436" y="0"/>
                    <a:pt x="1158" y="0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4089050" y="2271600"/>
              <a:ext cx="212200" cy="241550"/>
            </a:xfrm>
            <a:custGeom>
              <a:avLst/>
              <a:gdLst/>
              <a:ahLst/>
              <a:cxnLst/>
              <a:rect l="l" t="t" r="r" b="b"/>
              <a:pathLst>
                <a:path w="8488" h="9662" extrusionOk="0">
                  <a:moveTo>
                    <a:pt x="654" y="0"/>
                  </a:moveTo>
                  <a:cubicBezTo>
                    <a:pt x="262" y="653"/>
                    <a:pt x="1" y="1437"/>
                    <a:pt x="1" y="2089"/>
                  </a:cubicBezTo>
                  <a:lnTo>
                    <a:pt x="1" y="6659"/>
                  </a:lnTo>
                  <a:cubicBezTo>
                    <a:pt x="1" y="7181"/>
                    <a:pt x="393" y="7834"/>
                    <a:pt x="915" y="8095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4105375" y="1946825"/>
              <a:ext cx="626725" cy="439025"/>
            </a:xfrm>
            <a:custGeom>
              <a:avLst/>
              <a:gdLst/>
              <a:ahLst/>
              <a:cxnLst/>
              <a:rect l="l" t="t" r="r" b="b"/>
              <a:pathLst>
                <a:path w="25069" h="17561" extrusionOk="0">
                  <a:moveTo>
                    <a:pt x="21609" y="1"/>
                  </a:moveTo>
                  <a:cubicBezTo>
                    <a:pt x="21347" y="1"/>
                    <a:pt x="21086" y="66"/>
                    <a:pt x="20890" y="196"/>
                  </a:cubicBezTo>
                  <a:lnTo>
                    <a:pt x="1437" y="11425"/>
                  </a:lnTo>
                  <a:cubicBezTo>
                    <a:pt x="784" y="11816"/>
                    <a:pt x="262" y="12339"/>
                    <a:pt x="1" y="12991"/>
                  </a:cubicBezTo>
                  <a:lnTo>
                    <a:pt x="7834" y="17561"/>
                  </a:lnTo>
                  <a:lnTo>
                    <a:pt x="25068" y="1894"/>
                  </a:lnTo>
                  <a:lnTo>
                    <a:pt x="22327" y="196"/>
                  </a:lnTo>
                  <a:cubicBezTo>
                    <a:pt x="22131" y="66"/>
                    <a:pt x="21870" y="1"/>
                    <a:pt x="21609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4160875" y="1990400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0"/>
                  </a:moveTo>
                  <a:cubicBezTo>
                    <a:pt x="22076" y="0"/>
                    <a:pt x="21755" y="91"/>
                    <a:pt x="21412" y="281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5"/>
                  </a:cubicBezTo>
                  <a:lnTo>
                    <a:pt x="0" y="19604"/>
                  </a:lnTo>
                  <a:cubicBezTo>
                    <a:pt x="0" y="20529"/>
                    <a:pt x="458" y="21060"/>
                    <a:pt x="1143" y="21060"/>
                  </a:cubicBezTo>
                  <a:cubicBezTo>
                    <a:pt x="1425" y="21060"/>
                    <a:pt x="1746" y="20970"/>
                    <a:pt x="2089" y="20779"/>
                  </a:cubicBezTo>
                  <a:lnTo>
                    <a:pt x="21412" y="9551"/>
                  </a:lnTo>
                  <a:cubicBezTo>
                    <a:pt x="22587" y="8898"/>
                    <a:pt x="23501" y="7332"/>
                    <a:pt x="23501" y="6026"/>
                  </a:cubicBezTo>
                  <a:lnTo>
                    <a:pt x="23501" y="1456"/>
                  </a:lnTo>
                  <a:cubicBezTo>
                    <a:pt x="23501" y="532"/>
                    <a:pt x="23043" y="0"/>
                    <a:pt x="22358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4089050" y="2803625"/>
              <a:ext cx="212200" cy="241575"/>
            </a:xfrm>
            <a:custGeom>
              <a:avLst/>
              <a:gdLst/>
              <a:ahLst/>
              <a:cxnLst/>
              <a:rect l="l" t="t" r="r" b="b"/>
              <a:pathLst>
                <a:path w="8488" h="9663" extrusionOk="0">
                  <a:moveTo>
                    <a:pt x="654" y="1"/>
                  </a:moveTo>
                  <a:cubicBezTo>
                    <a:pt x="262" y="654"/>
                    <a:pt x="1" y="1437"/>
                    <a:pt x="1" y="2090"/>
                  </a:cubicBezTo>
                  <a:lnTo>
                    <a:pt x="1" y="6659"/>
                  </a:lnTo>
                  <a:cubicBezTo>
                    <a:pt x="1" y="7182"/>
                    <a:pt x="393" y="7834"/>
                    <a:pt x="915" y="8096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4105375" y="2478850"/>
              <a:ext cx="626725" cy="439050"/>
            </a:xfrm>
            <a:custGeom>
              <a:avLst/>
              <a:gdLst/>
              <a:ahLst/>
              <a:cxnLst/>
              <a:rect l="l" t="t" r="r" b="b"/>
              <a:pathLst>
                <a:path w="25069" h="17562" extrusionOk="0">
                  <a:moveTo>
                    <a:pt x="21609" y="1"/>
                  </a:moveTo>
                  <a:cubicBezTo>
                    <a:pt x="21347" y="1"/>
                    <a:pt x="21086" y="66"/>
                    <a:pt x="20890" y="197"/>
                  </a:cubicBezTo>
                  <a:lnTo>
                    <a:pt x="1437" y="11425"/>
                  </a:lnTo>
                  <a:cubicBezTo>
                    <a:pt x="784" y="11817"/>
                    <a:pt x="262" y="12339"/>
                    <a:pt x="1" y="12992"/>
                  </a:cubicBezTo>
                  <a:lnTo>
                    <a:pt x="7834" y="17561"/>
                  </a:lnTo>
                  <a:lnTo>
                    <a:pt x="25068" y="1894"/>
                  </a:lnTo>
                  <a:lnTo>
                    <a:pt x="22327" y="197"/>
                  </a:lnTo>
                  <a:cubicBezTo>
                    <a:pt x="22131" y="66"/>
                    <a:pt x="21870" y="1"/>
                    <a:pt x="21609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4160875" y="2522425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1"/>
                  </a:moveTo>
                  <a:cubicBezTo>
                    <a:pt x="22076" y="1"/>
                    <a:pt x="21755" y="91"/>
                    <a:pt x="21412" y="282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5"/>
                  </a:cubicBezTo>
                  <a:lnTo>
                    <a:pt x="0" y="19605"/>
                  </a:lnTo>
                  <a:cubicBezTo>
                    <a:pt x="0" y="20529"/>
                    <a:pt x="458" y="21061"/>
                    <a:pt x="1143" y="21061"/>
                  </a:cubicBezTo>
                  <a:cubicBezTo>
                    <a:pt x="1425" y="21061"/>
                    <a:pt x="1746" y="20970"/>
                    <a:pt x="2089" y="20780"/>
                  </a:cubicBezTo>
                  <a:lnTo>
                    <a:pt x="21412" y="9551"/>
                  </a:lnTo>
                  <a:cubicBezTo>
                    <a:pt x="22587" y="8899"/>
                    <a:pt x="23501" y="7332"/>
                    <a:pt x="23501" y="6026"/>
                  </a:cubicBezTo>
                  <a:lnTo>
                    <a:pt x="23501" y="1457"/>
                  </a:lnTo>
                  <a:cubicBezTo>
                    <a:pt x="23501" y="532"/>
                    <a:pt x="23043" y="1"/>
                    <a:pt x="22358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4089050" y="3335675"/>
              <a:ext cx="212200" cy="241550"/>
            </a:xfrm>
            <a:custGeom>
              <a:avLst/>
              <a:gdLst/>
              <a:ahLst/>
              <a:cxnLst/>
              <a:rect l="l" t="t" r="r" b="b"/>
              <a:pathLst>
                <a:path w="8488" h="9662" extrusionOk="0">
                  <a:moveTo>
                    <a:pt x="654" y="0"/>
                  </a:moveTo>
                  <a:cubicBezTo>
                    <a:pt x="262" y="653"/>
                    <a:pt x="1" y="1436"/>
                    <a:pt x="1" y="2089"/>
                  </a:cubicBezTo>
                  <a:lnTo>
                    <a:pt x="1" y="6659"/>
                  </a:lnTo>
                  <a:cubicBezTo>
                    <a:pt x="1" y="7181"/>
                    <a:pt x="393" y="7834"/>
                    <a:pt x="915" y="8095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5"/>
            <p:cNvSpPr/>
            <p:nvPr/>
          </p:nvSpPr>
          <p:spPr>
            <a:xfrm>
              <a:off x="4105375" y="3012025"/>
              <a:ext cx="626725" cy="437900"/>
            </a:xfrm>
            <a:custGeom>
              <a:avLst/>
              <a:gdLst/>
              <a:ahLst/>
              <a:cxnLst/>
              <a:rect l="l" t="t" r="r" b="b"/>
              <a:pathLst>
                <a:path w="25069" h="17516" extrusionOk="0">
                  <a:moveTo>
                    <a:pt x="21488" y="0"/>
                  </a:moveTo>
                  <a:cubicBezTo>
                    <a:pt x="21268" y="0"/>
                    <a:pt x="21056" y="41"/>
                    <a:pt x="20890" y="151"/>
                  </a:cubicBezTo>
                  <a:lnTo>
                    <a:pt x="1437" y="11379"/>
                  </a:lnTo>
                  <a:cubicBezTo>
                    <a:pt x="784" y="11771"/>
                    <a:pt x="262" y="12293"/>
                    <a:pt x="1" y="12946"/>
                  </a:cubicBezTo>
                  <a:lnTo>
                    <a:pt x="7834" y="17516"/>
                  </a:lnTo>
                  <a:lnTo>
                    <a:pt x="25068" y="1848"/>
                  </a:lnTo>
                  <a:lnTo>
                    <a:pt x="22327" y="151"/>
                  </a:lnTo>
                  <a:cubicBezTo>
                    <a:pt x="22100" y="76"/>
                    <a:pt x="21787" y="0"/>
                    <a:pt x="214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5"/>
            <p:cNvSpPr/>
            <p:nvPr/>
          </p:nvSpPr>
          <p:spPr>
            <a:xfrm>
              <a:off x="4160875" y="3054475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0"/>
                  </a:moveTo>
                  <a:cubicBezTo>
                    <a:pt x="22076" y="0"/>
                    <a:pt x="21755" y="90"/>
                    <a:pt x="21412" y="281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4"/>
                  </a:cubicBezTo>
                  <a:lnTo>
                    <a:pt x="0" y="19604"/>
                  </a:lnTo>
                  <a:cubicBezTo>
                    <a:pt x="0" y="20528"/>
                    <a:pt x="458" y="21060"/>
                    <a:pt x="1143" y="21060"/>
                  </a:cubicBezTo>
                  <a:cubicBezTo>
                    <a:pt x="1425" y="21060"/>
                    <a:pt x="1746" y="20970"/>
                    <a:pt x="2089" y="20779"/>
                  </a:cubicBezTo>
                  <a:lnTo>
                    <a:pt x="21412" y="9551"/>
                  </a:lnTo>
                  <a:cubicBezTo>
                    <a:pt x="22587" y="8898"/>
                    <a:pt x="23501" y="7331"/>
                    <a:pt x="23501" y="6026"/>
                  </a:cubicBezTo>
                  <a:lnTo>
                    <a:pt x="23501" y="1456"/>
                  </a:lnTo>
                  <a:cubicBezTo>
                    <a:pt x="23501" y="532"/>
                    <a:pt x="23043" y="0"/>
                    <a:pt x="22358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5"/>
            <p:cNvSpPr/>
            <p:nvPr/>
          </p:nvSpPr>
          <p:spPr>
            <a:xfrm>
              <a:off x="4089050" y="3867700"/>
              <a:ext cx="212200" cy="241575"/>
            </a:xfrm>
            <a:custGeom>
              <a:avLst/>
              <a:gdLst/>
              <a:ahLst/>
              <a:cxnLst/>
              <a:rect l="l" t="t" r="r" b="b"/>
              <a:pathLst>
                <a:path w="8488" h="9663" extrusionOk="0">
                  <a:moveTo>
                    <a:pt x="654" y="1"/>
                  </a:moveTo>
                  <a:cubicBezTo>
                    <a:pt x="262" y="653"/>
                    <a:pt x="1" y="1437"/>
                    <a:pt x="1" y="2090"/>
                  </a:cubicBezTo>
                  <a:lnTo>
                    <a:pt x="1" y="6659"/>
                  </a:lnTo>
                  <a:cubicBezTo>
                    <a:pt x="1" y="7181"/>
                    <a:pt x="393" y="7834"/>
                    <a:pt x="915" y="8095"/>
                  </a:cubicBezTo>
                  <a:lnTo>
                    <a:pt x="3526" y="9662"/>
                  </a:lnTo>
                  <a:lnTo>
                    <a:pt x="8487" y="457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5"/>
            <p:cNvSpPr/>
            <p:nvPr/>
          </p:nvSpPr>
          <p:spPr>
            <a:xfrm>
              <a:off x="4105375" y="3545375"/>
              <a:ext cx="626725" cy="436600"/>
            </a:xfrm>
            <a:custGeom>
              <a:avLst/>
              <a:gdLst/>
              <a:ahLst/>
              <a:cxnLst/>
              <a:rect l="l" t="t" r="r" b="b"/>
              <a:pathLst>
                <a:path w="25069" h="17464" extrusionOk="0">
                  <a:moveTo>
                    <a:pt x="21609" y="1"/>
                  </a:moveTo>
                  <a:cubicBezTo>
                    <a:pt x="21347" y="1"/>
                    <a:pt x="21086" y="33"/>
                    <a:pt x="20890" y="99"/>
                  </a:cubicBezTo>
                  <a:lnTo>
                    <a:pt x="1437" y="11457"/>
                  </a:lnTo>
                  <a:cubicBezTo>
                    <a:pt x="784" y="11719"/>
                    <a:pt x="262" y="12241"/>
                    <a:pt x="1" y="12894"/>
                  </a:cubicBezTo>
                  <a:lnTo>
                    <a:pt x="7834" y="17463"/>
                  </a:lnTo>
                  <a:lnTo>
                    <a:pt x="25068" y="1796"/>
                  </a:lnTo>
                  <a:lnTo>
                    <a:pt x="22327" y="99"/>
                  </a:lnTo>
                  <a:cubicBezTo>
                    <a:pt x="22131" y="33"/>
                    <a:pt x="21870" y="1"/>
                    <a:pt x="21609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5"/>
            <p:cNvSpPr/>
            <p:nvPr/>
          </p:nvSpPr>
          <p:spPr>
            <a:xfrm>
              <a:off x="4160875" y="3586500"/>
              <a:ext cx="587550" cy="526525"/>
            </a:xfrm>
            <a:custGeom>
              <a:avLst/>
              <a:gdLst/>
              <a:ahLst/>
              <a:cxnLst/>
              <a:rect l="l" t="t" r="r" b="b"/>
              <a:pathLst>
                <a:path w="23502" h="21061" extrusionOk="0">
                  <a:moveTo>
                    <a:pt x="22358" y="0"/>
                  </a:moveTo>
                  <a:cubicBezTo>
                    <a:pt x="22076" y="0"/>
                    <a:pt x="21755" y="91"/>
                    <a:pt x="21412" y="281"/>
                  </a:cubicBezTo>
                  <a:lnTo>
                    <a:pt x="2089" y="11379"/>
                  </a:lnTo>
                  <a:cubicBezTo>
                    <a:pt x="914" y="12032"/>
                    <a:pt x="0" y="13729"/>
                    <a:pt x="0" y="15035"/>
                  </a:cubicBezTo>
                  <a:lnTo>
                    <a:pt x="0" y="19604"/>
                  </a:lnTo>
                  <a:cubicBezTo>
                    <a:pt x="0" y="20529"/>
                    <a:pt x="458" y="21061"/>
                    <a:pt x="1143" y="21061"/>
                  </a:cubicBezTo>
                  <a:cubicBezTo>
                    <a:pt x="1425" y="21061"/>
                    <a:pt x="1746" y="20970"/>
                    <a:pt x="2089" y="20779"/>
                  </a:cubicBezTo>
                  <a:lnTo>
                    <a:pt x="21412" y="9551"/>
                  </a:lnTo>
                  <a:cubicBezTo>
                    <a:pt x="22587" y="8898"/>
                    <a:pt x="23501" y="7332"/>
                    <a:pt x="23501" y="6026"/>
                  </a:cubicBezTo>
                  <a:lnTo>
                    <a:pt x="23501" y="1457"/>
                  </a:lnTo>
                  <a:cubicBezTo>
                    <a:pt x="23501" y="532"/>
                    <a:pt x="23043" y="0"/>
                    <a:pt x="22358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5"/>
            <p:cNvSpPr/>
            <p:nvPr/>
          </p:nvSpPr>
          <p:spPr>
            <a:xfrm>
              <a:off x="4222875" y="2302950"/>
              <a:ext cx="78375" cy="133225"/>
            </a:xfrm>
            <a:custGeom>
              <a:avLst/>
              <a:gdLst/>
              <a:ahLst/>
              <a:cxnLst/>
              <a:rect l="l" t="t" r="r" b="b"/>
              <a:pathLst>
                <a:path w="3135" h="5329" extrusionOk="0">
                  <a:moveTo>
                    <a:pt x="2976" y="1"/>
                  </a:moveTo>
                  <a:cubicBezTo>
                    <a:pt x="2943" y="1"/>
                    <a:pt x="2908" y="17"/>
                    <a:pt x="2873" y="52"/>
                  </a:cubicBezTo>
                  <a:lnTo>
                    <a:pt x="262" y="1619"/>
                  </a:lnTo>
                  <a:cubicBezTo>
                    <a:pt x="131" y="1619"/>
                    <a:pt x="1" y="1880"/>
                    <a:pt x="1" y="2141"/>
                  </a:cubicBezTo>
                  <a:lnTo>
                    <a:pt x="1" y="5144"/>
                  </a:lnTo>
                  <a:cubicBezTo>
                    <a:pt x="1" y="5236"/>
                    <a:pt x="66" y="5328"/>
                    <a:pt x="151" y="5328"/>
                  </a:cubicBezTo>
                  <a:cubicBezTo>
                    <a:pt x="186" y="5328"/>
                    <a:pt x="224" y="5313"/>
                    <a:pt x="262" y="5274"/>
                  </a:cubicBezTo>
                  <a:lnTo>
                    <a:pt x="2873" y="3838"/>
                  </a:lnTo>
                  <a:cubicBezTo>
                    <a:pt x="3004" y="3708"/>
                    <a:pt x="3134" y="3447"/>
                    <a:pt x="3134" y="3185"/>
                  </a:cubicBezTo>
                  <a:lnTo>
                    <a:pt x="3134" y="313"/>
                  </a:lnTo>
                  <a:cubicBezTo>
                    <a:pt x="3134" y="122"/>
                    <a:pt x="3064" y="1"/>
                    <a:pt x="2976" y="1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5"/>
            <p:cNvSpPr/>
            <p:nvPr/>
          </p:nvSpPr>
          <p:spPr>
            <a:xfrm>
              <a:off x="4222875" y="2836275"/>
              <a:ext cx="78375" cy="132725"/>
            </a:xfrm>
            <a:custGeom>
              <a:avLst/>
              <a:gdLst/>
              <a:ahLst/>
              <a:cxnLst/>
              <a:rect l="l" t="t" r="r" b="b"/>
              <a:pathLst>
                <a:path w="3135" h="5309" extrusionOk="0">
                  <a:moveTo>
                    <a:pt x="2873" y="0"/>
                  </a:moveTo>
                  <a:lnTo>
                    <a:pt x="262" y="1567"/>
                  </a:lnTo>
                  <a:cubicBezTo>
                    <a:pt x="131" y="1567"/>
                    <a:pt x="1" y="1959"/>
                    <a:pt x="1" y="2089"/>
                  </a:cubicBezTo>
                  <a:lnTo>
                    <a:pt x="1" y="5092"/>
                  </a:lnTo>
                  <a:cubicBezTo>
                    <a:pt x="1" y="5245"/>
                    <a:pt x="46" y="5309"/>
                    <a:pt x="109" y="5309"/>
                  </a:cubicBezTo>
                  <a:cubicBezTo>
                    <a:pt x="154" y="5309"/>
                    <a:pt x="208" y="5277"/>
                    <a:pt x="262" y="5223"/>
                  </a:cubicBezTo>
                  <a:lnTo>
                    <a:pt x="2873" y="3787"/>
                  </a:lnTo>
                  <a:cubicBezTo>
                    <a:pt x="3004" y="3656"/>
                    <a:pt x="3134" y="3395"/>
                    <a:pt x="3134" y="3264"/>
                  </a:cubicBezTo>
                  <a:lnTo>
                    <a:pt x="3134" y="261"/>
                  </a:lnTo>
                  <a:cubicBezTo>
                    <a:pt x="3134" y="0"/>
                    <a:pt x="3004" y="0"/>
                    <a:pt x="2873" y="0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5"/>
            <p:cNvSpPr/>
            <p:nvPr/>
          </p:nvSpPr>
          <p:spPr>
            <a:xfrm>
              <a:off x="4222875" y="3368300"/>
              <a:ext cx="78375" cy="132725"/>
            </a:xfrm>
            <a:custGeom>
              <a:avLst/>
              <a:gdLst/>
              <a:ahLst/>
              <a:cxnLst/>
              <a:rect l="l" t="t" r="r" b="b"/>
              <a:pathLst>
                <a:path w="3135" h="5309" extrusionOk="0">
                  <a:moveTo>
                    <a:pt x="2873" y="1"/>
                  </a:moveTo>
                  <a:lnTo>
                    <a:pt x="262" y="1567"/>
                  </a:lnTo>
                  <a:cubicBezTo>
                    <a:pt x="131" y="1698"/>
                    <a:pt x="1" y="1959"/>
                    <a:pt x="1" y="2090"/>
                  </a:cubicBezTo>
                  <a:lnTo>
                    <a:pt x="1" y="5093"/>
                  </a:lnTo>
                  <a:cubicBezTo>
                    <a:pt x="1" y="5246"/>
                    <a:pt x="46" y="5309"/>
                    <a:pt x="109" y="5309"/>
                  </a:cubicBezTo>
                  <a:cubicBezTo>
                    <a:pt x="154" y="5309"/>
                    <a:pt x="208" y="5277"/>
                    <a:pt x="262" y="5223"/>
                  </a:cubicBezTo>
                  <a:lnTo>
                    <a:pt x="2873" y="3787"/>
                  </a:lnTo>
                  <a:cubicBezTo>
                    <a:pt x="3004" y="3656"/>
                    <a:pt x="3134" y="3395"/>
                    <a:pt x="3134" y="3265"/>
                  </a:cubicBezTo>
                  <a:lnTo>
                    <a:pt x="3134" y="262"/>
                  </a:lnTo>
                  <a:cubicBezTo>
                    <a:pt x="3134" y="1"/>
                    <a:pt x="3004" y="1"/>
                    <a:pt x="2873" y="1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5"/>
            <p:cNvSpPr/>
            <p:nvPr/>
          </p:nvSpPr>
          <p:spPr>
            <a:xfrm>
              <a:off x="4222875" y="3900350"/>
              <a:ext cx="78375" cy="132725"/>
            </a:xfrm>
            <a:custGeom>
              <a:avLst/>
              <a:gdLst/>
              <a:ahLst/>
              <a:cxnLst/>
              <a:rect l="l" t="t" r="r" b="b"/>
              <a:pathLst>
                <a:path w="3135" h="5309" extrusionOk="0">
                  <a:moveTo>
                    <a:pt x="2873" y="0"/>
                  </a:moveTo>
                  <a:lnTo>
                    <a:pt x="262" y="1567"/>
                  </a:lnTo>
                  <a:cubicBezTo>
                    <a:pt x="131" y="1697"/>
                    <a:pt x="1" y="1959"/>
                    <a:pt x="1" y="2089"/>
                  </a:cubicBezTo>
                  <a:lnTo>
                    <a:pt x="1" y="5092"/>
                  </a:lnTo>
                  <a:cubicBezTo>
                    <a:pt x="1" y="5245"/>
                    <a:pt x="46" y="5308"/>
                    <a:pt x="109" y="5308"/>
                  </a:cubicBezTo>
                  <a:cubicBezTo>
                    <a:pt x="154" y="5308"/>
                    <a:pt x="208" y="5277"/>
                    <a:pt x="262" y="5223"/>
                  </a:cubicBezTo>
                  <a:lnTo>
                    <a:pt x="2873" y="3786"/>
                  </a:lnTo>
                  <a:cubicBezTo>
                    <a:pt x="3004" y="3656"/>
                    <a:pt x="3134" y="3395"/>
                    <a:pt x="3134" y="3264"/>
                  </a:cubicBezTo>
                  <a:lnTo>
                    <a:pt x="3134" y="261"/>
                  </a:lnTo>
                  <a:cubicBezTo>
                    <a:pt x="3134" y="0"/>
                    <a:pt x="3004" y="0"/>
                    <a:pt x="2873" y="0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9" name="Google Shape;3939;p45"/>
          <p:cNvSpPr txBox="1">
            <a:spLocks noGrp="1"/>
          </p:cNvSpPr>
          <p:nvPr>
            <p:ph type="title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40" name="Google Shape;3940;p45"/>
          <p:cNvSpPr txBox="1">
            <a:spLocks noGrp="1"/>
          </p:cNvSpPr>
          <p:nvPr>
            <p:ph type="title" idx="2"/>
          </p:nvPr>
        </p:nvSpPr>
        <p:spPr>
          <a:xfrm>
            <a:off x="2905350" y="3857000"/>
            <a:ext cx="561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941" name="Google Shape;3941;p45"/>
          <p:cNvSpPr txBox="1">
            <a:spLocks noGrp="1"/>
          </p:cNvSpPr>
          <p:nvPr>
            <p:ph type="subTitle" idx="1"/>
          </p:nvPr>
        </p:nvSpPr>
        <p:spPr>
          <a:xfrm>
            <a:off x="2905450" y="4406875"/>
            <a:ext cx="56181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More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4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UNWANTED COLUMNS</a:t>
            </a:r>
            <a:endParaRPr/>
          </a:p>
        </p:txBody>
      </p:sp>
      <p:pic>
        <p:nvPicPr>
          <p:cNvPr id="3947" name="Google Shape;3947;p46"/>
          <p:cNvPicPr preferRelativeResize="0"/>
          <p:nvPr/>
        </p:nvPicPr>
        <p:blipFill rotWithShape="1">
          <a:blip r:embed="rId3">
            <a:alphaModFix/>
          </a:blip>
          <a:srcRect r="39533"/>
          <a:stretch/>
        </p:blipFill>
        <p:spPr>
          <a:xfrm>
            <a:off x="427949" y="1841750"/>
            <a:ext cx="8006799" cy="1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47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FOR RESAMPLING</a:t>
            </a:r>
            <a:endParaRPr/>
          </a:p>
        </p:txBody>
      </p:sp>
      <p:pic>
        <p:nvPicPr>
          <p:cNvPr id="3953" name="Google Shape;3953;p47"/>
          <p:cNvPicPr preferRelativeResize="0"/>
          <p:nvPr/>
        </p:nvPicPr>
        <p:blipFill rotWithShape="1">
          <a:blip r:embed="rId3">
            <a:alphaModFix/>
          </a:blip>
          <a:srcRect r="45447"/>
          <a:stretch/>
        </p:blipFill>
        <p:spPr>
          <a:xfrm>
            <a:off x="484424" y="1785375"/>
            <a:ext cx="78873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48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RENAMING COLUMNS</a:t>
            </a:r>
            <a:endParaRPr/>
          </a:p>
        </p:txBody>
      </p:sp>
      <p:pic>
        <p:nvPicPr>
          <p:cNvPr id="3959" name="Google Shape;3959;p48"/>
          <p:cNvPicPr preferRelativeResize="0"/>
          <p:nvPr/>
        </p:nvPicPr>
        <p:blipFill rotWithShape="1">
          <a:blip r:embed="rId3">
            <a:alphaModFix/>
          </a:blip>
          <a:srcRect r="21654"/>
          <a:stretch/>
        </p:blipFill>
        <p:spPr>
          <a:xfrm>
            <a:off x="142175" y="1941525"/>
            <a:ext cx="8373474" cy="9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p49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</a:t>
            </a:r>
            <a:endParaRPr/>
          </a:p>
        </p:txBody>
      </p:sp>
      <p:pic>
        <p:nvPicPr>
          <p:cNvPr id="3965" name="Google Shape;3965;p49"/>
          <p:cNvPicPr preferRelativeResize="0"/>
          <p:nvPr/>
        </p:nvPicPr>
        <p:blipFill rotWithShape="1">
          <a:blip r:embed="rId3">
            <a:alphaModFix/>
          </a:blip>
          <a:srcRect r="47690"/>
          <a:stretch/>
        </p:blipFill>
        <p:spPr>
          <a:xfrm>
            <a:off x="100800" y="1994850"/>
            <a:ext cx="8292400" cy="11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50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BINARIZER</a:t>
            </a:r>
            <a:endParaRPr/>
          </a:p>
        </p:txBody>
      </p:sp>
      <p:pic>
        <p:nvPicPr>
          <p:cNvPr id="3971" name="Google Shape;3971;p50"/>
          <p:cNvPicPr preferRelativeResize="0"/>
          <p:nvPr/>
        </p:nvPicPr>
        <p:blipFill rotWithShape="1">
          <a:blip r:embed="rId3">
            <a:alphaModFix/>
          </a:blip>
          <a:srcRect r="36712"/>
          <a:stretch/>
        </p:blipFill>
        <p:spPr>
          <a:xfrm>
            <a:off x="155450" y="1293100"/>
            <a:ext cx="8110874" cy="2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51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pic>
        <p:nvPicPr>
          <p:cNvPr id="3977" name="Google Shape;3977;p51"/>
          <p:cNvPicPr preferRelativeResize="0"/>
          <p:nvPr/>
        </p:nvPicPr>
        <p:blipFill rotWithShape="1">
          <a:blip r:embed="rId3">
            <a:alphaModFix/>
          </a:blip>
          <a:srcRect r="26884"/>
          <a:stretch/>
        </p:blipFill>
        <p:spPr>
          <a:xfrm>
            <a:off x="91849" y="1979550"/>
            <a:ext cx="8343201" cy="1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p34"/>
          <p:cNvSpPr/>
          <p:nvPr/>
        </p:nvSpPr>
        <p:spPr>
          <a:xfrm>
            <a:off x="1573150" y="975600"/>
            <a:ext cx="490200" cy="444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1" name="Google Shape;3521;p34"/>
          <p:cNvSpPr txBox="1">
            <a:spLocks noGrp="1"/>
          </p:cNvSpPr>
          <p:nvPr>
            <p:ph type="title" idx="15"/>
          </p:nvPr>
        </p:nvSpPr>
        <p:spPr>
          <a:xfrm>
            <a:off x="275500" y="3038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PRESENTATION</a:t>
            </a:r>
            <a:endParaRPr/>
          </a:p>
        </p:txBody>
      </p:sp>
      <p:sp>
        <p:nvSpPr>
          <p:cNvPr id="3522" name="Google Shape;3522;p34"/>
          <p:cNvSpPr txBox="1">
            <a:spLocks noGrp="1"/>
          </p:cNvSpPr>
          <p:nvPr>
            <p:ph type="title"/>
          </p:nvPr>
        </p:nvSpPr>
        <p:spPr>
          <a:xfrm>
            <a:off x="2063250" y="999750"/>
            <a:ext cx="290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BUSINESS CASE</a:t>
            </a:r>
            <a:endParaRPr sz="2200"/>
          </a:p>
        </p:txBody>
      </p:sp>
      <p:sp>
        <p:nvSpPr>
          <p:cNvPr id="3523" name="Google Shape;3523;p34"/>
          <p:cNvSpPr txBox="1">
            <a:spLocks noGrp="1"/>
          </p:cNvSpPr>
          <p:nvPr>
            <p:ph type="subTitle" idx="3"/>
          </p:nvPr>
        </p:nvSpPr>
        <p:spPr>
          <a:xfrm>
            <a:off x="2100250" y="3408488"/>
            <a:ext cx="60435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/>
              <a:t>MACHINE LEARNING APPLICATION</a:t>
            </a:r>
            <a:endParaRPr sz="2200" b="1"/>
          </a:p>
        </p:txBody>
      </p:sp>
      <p:sp>
        <p:nvSpPr>
          <p:cNvPr id="3524" name="Google Shape;3524;p34"/>
          <p:cNvSpPr txBox="1">
            <a:spLocks noGrp="1"/>
          </p:cNvSpPr>
          <p:nvPr>
            <p:ph type="title" idx="4"/>
          </p:nvPr>
        </p:nvSpPr>
        <p:spPr>
          <a:xfrm>
            <a:off x="2063250" y="1632475"/>
            <a:ext cx="4147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PRELIMINARY FINDINGS</a:t>
            </a:r>
            <a:endParaRPr sz="2200"/>
          </a:p>
        </p:txBody>
      </p:sp>
      <p:sp>
        <p:nvSpPr>
          <p:cNvPr id="3525" name="Google Shape;3525;p34"/>
          <p:cNvSpPr txBox="1">
            <a:spLocks noGrp="1"/>
          </p:cNvSpPr>
          <p:nvPr>
            <p:ph type="subTitle" idx="6"/>
          </p:nvPr>
        </p:nvSpPr>
        <p:spPr>
          <a:xfrm>
            <a:off x="2100250" y="4515100"/>
            <a:ext cx="11040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/>
              <a:t>Q &amp; A</a:t>
            </a:r>
            <a:endParaRPr sz="2200" b="1"/>
          </a:p>
        </p:txBody>
      </p:sp>
      <p:sp>
        <p:nvSpPr>
          <p:cNvPr id="3526" name="Google Shape;3526;p34"/>
          <p:cNvSpPr txBox="1">
            <a:spLocks noGrp="1"/>
          </p:cNvSpPr>
          <p:nvPr>
            <p:ph type="title" idx="7"/>
          </p:nvPr>
        </p:nvSpPr>
        <p:spPr>
          <a:xfrm>
            <a:off x="2063362" y="2237100"/>
            <a:ext cx="43116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SUMMARY OF DATASET</a:t>
            </a:r>
            <a:endParaRPr sz="2200"/>
          </a:p>
        </p:txBody>
      </p:sp>
      <p:sp>
        <p:nvSpPr>
          <p:cNvPr id="3527" name="Google Shape;3527;p34"/>
          <p:cNvSpPr txBox="1">
            <a:spLocks noGrp="1"/>
          </p:cNvSpPr>
          <p:nvPr>
            <p:ph type="subTitle" idx="9"/>
          </p:nvPr>
        </p:nvSpPr>
        <p:spPr>
          <a:xfrm>
            <a:off x="2100250" y="3949275"/>
            <a:ext cx="37452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/>
              <a:t>PRODUCT SHOWCASE</a:t>
            </a:r>
            <a:endParaRPr sz="2200" b="1"/>
          </a:p>
        </p:txBody>
      </p:sp>
      <p:sp>
        <p:nvSpPr>
          <p:cNvPr id="3528" name="Google Shape;3528;p34"/>
          <p:cNvSpPr txBox="1">
            <a:spLocks noGrp="1"/>
          </p:cNvSpPr>
          <p:nvPr>
            <p:ph type="title" idx="13"/>
          </p:nvPr>
        </p:nvSpPr>
        <p:spPr>
          <a:xfrm>
            <a:off x="2063250" y="2783096"/>
            <a:ext cx="50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EXPLORATORY DATA ANALYSIS</a:t>
            </a:r>
            <a:endParaRPr sz="2200"/>
          </a:p>
        </p:txBody>
      </p:sp>
      <p:sp>
        <p:nvSpPr>
          <p:cNvPr id="3529" name="Google Shape;3529;p34"/>
          <p:cNvSpPr/>
          <p:nvPr/>
        </p:nvSpPr>
        <p:spPr>
          <a:xfrm>
            <a:off x="1573150" y="1578100"/>
            <a:ext cx="490200" cy="444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3530;p34"/>
          <p:cNvSpPr/>
          <p:nvPr/>
        </p:nvSpPr>
        <p:spPr>
          <a:xfrm>
            <a:off x="1573150" y="3988100"/>
            <a:ext cx="490200" cy="444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1" name="Google Shape;3531;p34"/>
          <p:cNvSpPr/>
          <p:nvPr/>
        </p:nvSpPr>
        <p:spPr>
          <a:xfrm>
            <a:off x="1591600" y="3385600"/>
            <a:ext cx="490200" cy="444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34"/>
          <p:cNvSpPr/>
          <p:nvPr/>
        </p:nvSpPr>
        <p:spPr>
          <a:xfrm>
            <a:off x="1573150" y="2783100"/>
            <a:ext cx="490200" cy="444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34"/>
          <p:cNvSpPr/>
          <p:nvPr/>
        </p:nvSpPr>
        <p:spPr>
          <a:xfrm>
            <a:off x="1573150" y="2180600"/>
            <a:ext cx="490200" cy="444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34"/>
          <p:cNvSpPr/>
          <p:nvPr/>
        </p:nvSpPr>
        <p:spPr>
          <a:xfrm>
            <a:off x="1591600" y="4590600"/>
            <a:ext cx="490200" cy="444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5" name="Google Shape;3535;p34"/>
          <p:cNvSpPr txBox="1"/>
          <p:nvPr/>
        </p:nvSpPr>
        <p:spPr>
          <a:xfrm>
            <a:off x="1646650" y="928513"/>
            <a:ext cx="34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sz="24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36" name="Google Shape;3536;p34"/>
          <p:cNvSpPr txBox="1"/>
          <p:nvPr/>
        </p:nvSpPr>
        <p:spPr>
          <a:xfrm>
            <a:off x="1646650" y="1527188"/>
            <a:ext cx="34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sz="24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37" name="Google Shape;3537;p34"/>
          <p:cNvSpPr txBox="1"/>
          <p:nvPr/>
        </p:nvSpPr>
        <p:spPr>
          <a:xfrm>
            <a:off x="1646650" y="2125850"/>
            <a:ext cx="34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sz="24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38" name="Google Shape;3538;p34"/>
          <p:cNvSpPr txBox="1"/>
          <p:nvPr/>
        </p:nvSpPr>
        <p:spPr>
          <a:xfrm>
            <a:off x="1646650" y="2728350"/>
            <a:ext cx="34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sz="24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39" name="Google Shape;3539;p34"/>
          <p:cNvSpPr txBox="1"/>
          <p:nvPr/>
        </p:nvSpPr>
        <p:spPr>
          <a:xfrm>
            <a:off x="1646650" y="3330850"/>
            <a:ext cx="34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  <a:endParaRPr sz="24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0" name="Google Shape;3540;p34"/>
          <p:cNvSpPr txBox="1"/>
          <p:nvPr/>
        </p:nvSpPr>
        <p:spPr>
          <a:xfrm>
            <a:off x="1646650" y="3960725"/>
            <a:ext cx="34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  <a:endParaRPr sz="24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1" name="Google Shape;3541;p34"/>
          <p:cNvSpPr txBox="1"/>
          <p:nvPr/>
        </p:nvSpPr>
        <p:spPr>
          <a:xfrm>
            <a:off x="1646650" y="4590600"/>
            <a:ext cx="34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  <a:endParaRPr sz="24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52"/>
          <p:cNvSpPr txBox="1">
            <a:spLocks noGrp="1"/>
          </p:cNvSpPr>
          <p:nvPr>
            <p:ph type="title" idx="2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983" name="Google Shape;3983;p52"/>
          <p:cNvSpPr txBox="1">
            <a:spLocks noGrp="1"/>
          </p:cNvSpPr>
          <p:nvPr>
            <p:ph type="title"/>
          </p:nvPr>
        </p:nvSpPr>
        <p:spPr>
          <a:xfrm>
            <a:off x="500975" y="3988225"/>
            <a:ext cx="4373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3984" name="Google Shape;3984;p52"/>
          <p:cNvGrpSpPr/>
          <p:nvPr/>
        </p:nvGrpSpPr>
        <p:grpSpPr>
          <a:xfrm>
            <a:off x="500981" y="386650"/>
            <a:ext cx="3907798" cy="3287274"/>
            <a:chOff x="807275" y="324900"/>
            <a:chExt cx="5973400" cy="4970175"/>
          </a:xfrm>
        </p:grpSpPr>
        <p:sp>
          <p:nvSpPr>
            <p:cNvPr id="3985" name="Google Shape;3985;p52"/>
            <p:cNvSpPr/>
            <p:nvPr/>
          </p:nvSpPr>
          <p:spPr>
            <a:xfrm>
              <a:off x="819600" y="3344500"/>
              <a:ext cx="1104475" cy="577925"/>
            </a:xfrm>
            <a:custGeom>
              <a:avLst/>
              <a:gdLst/>
              <a:ahLst/>
              <a:cxnLst/>
              <a:rect l="l" t="t" r="r" b="b"/>
              <a:pathLst>
                <a:path w="44179" h="23117" extrusionOk="0">
                  <a:moveTo>
                    <a:pt x="32206" y="0"/>
                  </a:moveTo>
                  <a:cubicBezTo>
                    <a:pt x="27761" y="0"/>
                    <a:pt x="22618" y="1283"/>
                    <a:pt x="18441" y="3644"/>
                  </a:cubicBezTo>
                  <a:lnTo>
                    <a:pt x="8382" y="9463"/>
                  </a:lnTo>
                  <a:cubicBezTo>
                    <a:pt x="1677" y="13407"/>
                    <a:pt x="0" y="18831"/>
                    <a:pt x="4734" y="21592"/>
                  </a:cubicBezTo>
                  <a:cubicBezTo>
                    <a:pt x="6595" y="22618"/>
                    <a:pt x="9131" y="23117"/>
                    <a:pt x="11933" y="23117"/>
                  </a:cubicBezTo>
                  <a:cubicBezTo>
                    <a:pt x="16404" y="23117"/>
                    <a:pt x="21555" y="21847"/>
                    <a:pt x="25738" y="19422"/>
                  </a:cubicBezTo>
                  <a:lnTo>
                    <a:pt x="35698" y="13703"/>
                  </a:lnTo>
                  <a:cubicBezTo>
                    <a:pt x="42502" y="9758"/>
                    <a:pt x="44178" y="4335"/>
                    <a:pt x="39346" y="1574"/>
                  </a:cubicBezTo>
                  <a:cubicBezTo>
                    <a:pt x="37519" y="508"/>
                    <a:pt x="35001" y="0"/>
                    <a:pt x="322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2"/>
            <p:cNvSpPr/>
            <p:nvPr/>
          </p:nvSpPr>
          <p:spPr>
            <a:xfrm>
              <a:off x="1463025" y="769275"/>
              <a:ext cx="641000" cy="1198200"/>
            </a:xfrm>
            <a:custGeom>
              <a:avLst/>
              <a:gdLst/>
              <a:ahLst/>
              <a:cxnLst/>
              <a:rect l="l" t="t" r="r" b="b"/>
              <a:pathLst>
                <a:path w="25640" h="47928" extrusionOk="0">
                  <a:moveTo>
                    <a:pt x="2206" y="1"/>
                  </a:moveTo>
                  <a:cubicBezTo>
                    <a:pt x="1119" y="1"/>
                    <a:pt x="368" y="959"/>
                    <a:pt x="297" y="3900"/>
                  </a:cubicBezTo>
                  <a:cubicBezTo>
                    <a:pt x="99" y="7943"/>
                    <a:pt x="1" y="15733"/>
                    <a:pt x="1184" y="21058"/>
                  </a:cubicBezTo>
                  <a:cubicBezTo>
                    <a:pt x="1677" y="23721"/>
                    <a:pt x="2959" y="27764"/>
                    <a:pt x="5819" y="32399"/>
                  </a:cubicBezTo>
                  <a:cubicBezTo>
                    <a:pt x="7791" y="35653"/>
                    <a:pt x="9862" y="37822"/>
                    <a:pt x="12524" y="40584"/>
                  </a:cubicBezTo>
                  <a:cubicBezTo>
                    <a:pt x="13215" y="41372"/>
                    <a:pt x="13609" y="42063"/>
                    <a:pt x="14793" y="43641"/>
                  </a:cubicBezTo>
                  <a:cubicBezTo>
                    <a:pt x="15976" y="45218"/>
                    <a:pt x="17751" y="46796"/>
                    <a:pt x="19329" y="47388"/>
                  </a:cubicBezTo>
                  <a:cubicBezTo>
                    <a:pt x="20259" y="47795"/>
                    <a:pt x="20846" y="47928"/>
                    <a:pt x="21232" y="47928"/>
                  </a:cubicBezTo>
                  <a:cubicBezTo>
                    <a:pt x="21501" y="47928"/>
                    <a:pt x="21673" y="47863"/>
                    <a:pt x="21794" y="47782"/>
                  </a:cubicBezTo>
                  <a:cubicBezTo>
                    <a:pt x="22090" y="47486"/>
                    <a:pt x="21893" y="46993"/>
                    <a:pt x="21301" y="46698"/>
                  </a:cubicBezTo>
                  <a:cubicBezTo>
                    <a:pt x="20611" y="46303"/>
                    <a:pt x="19427" y="45810"/>
                    <a:pt x="18244" y="44627"/>
                  </a:cubicBezTo>
                  <a:lnTo>
                    <a:pt x="18244" y="44627"/>
                  </a:lnTo>
                  <a:cubicBezTo>
                    <a:pt x="18244" y="44627"/>
                    <a:pt x="19723" y="45514"/>
                    <a:pt x="20611" y="45909"/>
                  </a:cubicBezTo>
                  <a:cubicBezTo>
                    <a:pt x="21498" y="46402"/>
                    <a:pt x="22484" y="46698"/>
                    <a:pt x="23175" y="46796"/>
                  </a:cubicBezTo>
                  <a:cubicBezTo>
                    <a:pt x="23245" y="46814"/>
                    <a:pt x="23317" y="46822"/>
                    <a:pt x="23389" y="46822"/>
                  </a:cubicBezTo>
                  <a:cubicBezTo>
                    <a:pt x="24126" y="46822"/>
                    <a:pt x="24888" y="45972"/>
                    <a:pt x="24259" y="45613"/>
                  </a:cubicBezTo>
                  <a:cubicBezTo>
                    <a:pt x="23569" y="45218"/>
                    <a:pt x="22977" y="45120"/>
                    <a:pt x="21597" y="44429"/>
                  </a:cubicBezTo>
                  <a:cubicBezTo>
                    <a:pt x="20413" y="43838"/>
                    <a:pt x="19723" y="43148"/>
                    <a:pt x="19723" y="43147"/>
                  </a:cubicBezTo>
                  <a:lnTo>
                    <a:pt x="19723" y="43147"/>
                  </a:lnTo>
                  <a:cubicBezTo>
                    <a:pt x="19723" y="43148"/>
                    <a:pt x="21202" y="43838"/>
                    <a:pt x="22484" y="44134"/>
                  </a:cubicBezTo>
                  <a:cubicBezTo>
                    <a:pt x="23175" y="44282"/>
                    <a:pt x="23668" y="44331"/>
                    <a:pt x="24037" y="44331"/>
                  </a:cubicBezTo>
                  <a:cubicBezTo>
                    <a:pt x="24407" y="44331"/>
                    <a:pt x="24654" y="44282"/>
                    <a:pt x="24851" y="44232"/>
                  </a:cubicBezTo>
                  <a:cubicBezTo>
                    <a:pt x="25245" y="44134"/>
                    <a:pt x="25640" y="43443"/>
                    <a:pt x="24752" y="43049"/>
                  </a:cubicBezTo>
                  <a:cubicBezTo>
                    <a:pt x="23963" y="42753"/>
                    <a:pt x="22780" y="42654"/>
                    <a:pt x="21301" y="41767"/>
                  </a:cubicBezTo>
                  <a:cubicBezTo>
                    <a:pt x="20315" y="41077"/>
                    <a:pt x="19624" y="40485"/>
                    <a:pt x="19920" y="40485"/>
                  </a:cubicBezTo>
                  <a:cubicBezTo>
                    <a:pt x="19942" y="40474"/>
                    <a:pt x="19968" y="40469"/>
                    <a:pt x="20000" y="40469"/>
                  </a:cubicBezTo>
                  <a:cubicBezTo>
                    <a:pt x="20253" y="40469"/>
                    <a:pt x="20828" y="40792"/>
                    <a:pt x="21794" y="40879"/>
                  </a:cubicBezTo>
                  <a:cubicBezTo>
                    <a:pt x="21867" y="40887"/>
                    <a:pt x="21940" y="40890"/>
                    <a:pt x="22013" y="40890"/>
                  </a:cubicBezTo>
                  <a:cubicBezTo>
                    <a:pt x="22921" y="40890"/>
                    <a:pt x="23766" y="40342"/>
                    <a:pt x="23766" y="39795"/>
                  </a:cubicBezTo>
                  <a:cubicBezTo>
                    <a:pt x="23766" y="39302"/>
                    <a:pt x="23569" y="39597"/>
                    <a:pt x="22484" y="39302"/>
                  </a:cubicBezTo>
                  <a:cubicBezTo>
                    <a:pt x="21498" y="39104"/>
                    <a:pt x="20709" y="38513"/>
                    <a:pt x="19230" y="38316"/>
                  </a:cubicBezTo>
                  <a:cubicBezTo>
                    <a:pt x="17948" y="38118"/>
                    <a:pt x="17061" y="37921"/>
                    <a:pt x="15976" y="37428"/>
                  </a:cubicBezTo>
                  <a:cubicBezTo>
                    <a:pt x="14891" y="36935"/>
                    <a:pt x="12426" y="33484"/>
                    <a:pt x="10552" y="30427"/>
                  </a:cubicBezTo>
                  <a:cubicBezTo>
                    <a:pt x="8284" y="26877"/>
                    <a:pt x="6805" y="21946"/>
                    <a:pt x="6706" y="19579"/>
                  </a:cubicBezTo>
                  <a:cubicBezTo>
                    <a:pt x="6411" y="15536"/>
                    <a:pt x="6608" y="7450"/>
                    <a:pt x="6411" y="4689"/>
                  </a:cubicBezTo>
                  <a:cubicBezTo>
                    <a:pt x="6213" y="1928"/>
                    <a:pt x="5030" y="1040"/>
                    <a:pt x="3551" y="350"/>
                  </a:cubicBezTo>
                  <a:cubicBezTo>
                    <a:pt x="3067" y="135"/>
                    <a:pt x="2613" y="1"/>
                    <a:pt x="22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2"/>
            <p:cNvSpPr/>
            <p:nvPr/>
          </p:nvSpPr>
          <p:spPr>
            <a:xfrm>
              <a:off x="1433450" y="765975"/>
              <a:ext cx="394475" cy="993250"/>
            </a:xfrm>
            <a:custGeom>
              <a:avLst/>
              <a:gdLst/>
              <a:ahLst/>
              <a:cxnLst/>
              <a:rect l="l" t="t" r="r" b="b"/>
              <a:pathLst>
                <a:path w="15779" h="39730" extrusionOk="0">
                  <a:moveTo>
                    <a:pt x="3245" y="1"/>
                  </a:moveTo>
                  <a:cubicBezTo>
                    <a:pt x="2850" y="1"/>
                    <a:pt x="2536" y="73"/>
                    <a:pt x="2367" y="186"/>
                  </a:cubicBezTo>
                  <a:cubicBezTo>
                    <a:pt x="691" y="1369"/>
                    <a:pt x="0" y="3638"/>
                    <a:pt x="494" y="10343"/>
                  </a:cubicBezTo>
                  <a:cubicBezTo>
                    <a:pt x="987" y="17147"/>
                    <a:pt x="1874" y="22275"/>
                    <a:pt x="3550" y="26515"/>
                  </a:cubicBezTo>
                  <a:cubicBezTo>
                    <a:pt x="5227" y="30854"/>
                    <a:pt x="8087" y="35785"/>
                    <a:pt x="12426" y="39729"/>
                  </a:cubicBezTo>
                  <a:cubicBezTo>
                    <a:pt x="12426" y="39729"/>
                    <a:pt x="13116" y="37461"/>
                    <a:pt x="15778" y="35982"/>
                  </a:cubicBezTo>
                  <a:cubicBezTo>
                    <a:pt x="15778" y="35982"/>
                    <a:pt x="11045" y="29572"/>
                    <a:pt x="9467" y="25431"/>
                  </a:cubicBezTo>
                  <a:cubicBezTo>
                    <a:pt x="7889" y="21388"/>
                    <a:pt x="7889" y="14781"/>
                    <a:pt x="7791" y="11033"/>
                  </a:cubicBezTo>
                  <a:cubicBezTo>
                    <a:pt x="7791" y="7385"/>
                    <a:pt x="8185" y="3933"/>
                    <a:pt x="6706" y="1863"/>
                  </a:cubicBezTo>
                  <a:cubicBezTo>
                    <a:pt x="5720" y="454"/>
                    <a:pt x="4231" y="1"/>
                    <a:pt x="3245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2"/>
            <p:cNvSpPr/>
            <p:nvPr/>
          </p:nvSpPr>
          <p:spPr>
            <a:xfrm>
              <a:off x="1416200" y="3265500"/>
              <a:ext cx="396925" cy="264650"/>
            </a:xfrm>
            <a:custGeom>
              <a:avLst/>
              <a:gdLst/>
              <a:ahLst/>
              <a:cxnLst/>
              <a:rect l="l" t="t" r="r" b="b"/>
              <a:pathLst>
                <a:path w="15877" h="10586" extrusionOk="0">
                  <a:moveTo>
                    <a:pt x="5128" y="0"/>
                  </a:moveTo>
                  <a:lnTo>
                    <a:pt x="690" y="197"/>
                  </a:lnTo>
                  <a:cubicBezTo>
                    <a:pt x="690" y="197"/>
                    <a:pt x="592" y="1282"/>
                    <a:pt x="395" y="2170"/>
                  </a:cubicBezTo>
                  <a:cubicBezTo>
                    <a:pt x="197" y="3057"/>
                    <a:pt x="0" y="4536"/>
                    <a:pt x="197" y="5227"/>
                  </a:cubicBezTo>
                  <a:cubicBezTo>
                    <a:pt x="395" y="5917"/>
                    <a:pt x="2170" y="6804"/>
                    <a:pt x="3254" y="6903"/>
                  </a:cubicBezTo>
                  <a:cubicBezTo>
                    <a:pt x="4438" y="7002"/>
                    <a:pt x="6213" y="8086"/>
                    <a:pt x="6903" y="8875"/>
                  </a:cubicBezTo>
                  <a:cubicBezTo>
                    <a:pt x="7777" y="9924"/>
                    <a:pt x="9812" y="10585"/>
                    <a:pt x="11361" y="10585"/>
                  </a:cubicBezTo>
                  <a:cubicBezTo>
                    <a:pt x="11561" y="10585"/>
                    <a:pt x="11752" y="10574"/>
                    <a:pt x="11932" y="10552"/>
                  </a:cubicBezTo>
                  <a:cubicBezTo>
                    <a:pt x="13411" y="10256"/>
                    <a:pt x="15186" y="9763"/>
                    <a:pt x="15482" y="9171"/>
                  </a:cubicBezTo>
                  <a:cubicBezTo>
                    <a:pt x="15877" y="8481"/>
                    <a:pt x="15285" y="7791"/>
                    <a:pt x="11932" y="5621"/>
                  </a:cubicBezTo>
                  <a:cubicBezTo>
                    <a:pt x="8481" y="3452"/>
                    <a:pt x="6213" y="2170"/>
                    <a:pt x="512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2"/>
            <p:cNvSpPr/>
            <p:nvPr/>
          </p:nvSpPr>
          <p:spPr>
            <a:xfrm>
              <a:off x="1046400" y="3398625"/>
              <a:ext cx="177525" cy="387800"/>
            </a:xfrm>
            <a:custGeom>
              <a:avLst/>
              <a:gdLst/>
              <a:ahLst/>
              <a:cxnLst/>
              <a:rect l="l" t="t" r="r" b="b"/>
              <a:pathLst>
                <a:path w="7101" h="15512" extrusionOk="0">
                  <a:moveTo>
                    <a:pt x="1381" y="0"/>
                  </a:moveTo>
                  <a:cubicBezTo>
                    <a:pt x="987" y="888"/>
                    <a:pt x="395" y="1381"/>
                    <a:pt x="493" y="3649"/>
                  </a:cubicBezTo>
                  <a:cubicBezTo>
                    <a:pt x="691" y="6016"/>
                    <a:pt x="493" y="6903"/>
                    <a:pt x="296" y="8875"/>
                  </a:cubicBezTo>
                  <a:cubicBezTo>
                    <a:pt x="0" y="10749"/>
                    <a:pt x="987" y="13313"/>
                    <a:pt x="1874" y="14595"/>
                  </a:cubicBezTo>
                  <a:cubicBezTo>
                    <a:pt x="2338" y="15151"/>
                    <a:pt x="3128" y="15511"/>
                    <a:pt x="3918" y="15511"/>
                  </a:cubicBezTo>
                  <a:cubicBezTo>
                    <a:pt x="4808" y="15511"/>
                    <a:pt x="5696" y="15054"/>
                    <a:pt x="6114" y="13905"/>
                  </a:cubicBezTo>
                  <a:cubicBezTo>
                    <a:pt x="6903" y="11735"/>
                    <a:pt x="7100" y="9861"/>
                    <a:pt x="6509" y="7692"/>
                  </a:cubicBezTo>
                  <a:cubicBezTo>
                    <a:pt x="6016" y="5523"/>
                    <a:pt x="6706" y="3846"/>
                    <a:pt x="6312" y="2466"/>
                  </a:cubicBezTo>
                  <a:cubicBezTo>
                    <a:pt x="6016" y="986"/>
                    <a:pt x="5523" y="0"/>
                    <a:pt x="5523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2"/>
            <p:cNvSpPr/>
            <p:nvPr/>
          </p:nvSpPr>
          <p:spPr>
            <a:xfrm>
              <a:off x="1063650" y="1754275"/>
              <a:ext cx="589225" cy="1658625"/>
            </a:xfrm>
            <a:custGeom>
              <a:avLst/>
              <a:gdLst/>
              <a:ahLst/>
              <a:cxnLst/>
              <a:rect l="l" t="t" r="r" b="b"/>
              <a:pathLst>
                <a:path w="23569" h="66345" extrusionOk="0">
                  <a:moveTo>
                    <a:pt x="23174" y="0"/>
                  </a:moveTo>
                  <a:lnTo>
                    <a:pt x="691" y="5720"/>
                  </a:lnTo>
                  <a:cubicBezTo>
                    <a:pt x="691" y="8185"/>
                    <a:pt x="1480" y="18736"/>
                    <a:pt x="1874" y="24357"/>
                  </a:cubicBezTo>
                  <a:cubicBezTo>
                    <a:pt x="2170" y="29978"/>
                    <a:pt x="2269" y="36881"/>
                    <a:pt x="2269" y="36881"/>
                  </a:cubicBezTo>
                  <a:cubicBezTo>
                    <a:pt x="2269" y="36881"/>
                    <a:pt x="1283" y="40924"/>
                    <a:pt x="691" y="45756"/>
                  </a:cubicBezTo>
                  <a:cubicBezTo>
                    <a:pt x="1" y="50588"/>
                    <a:pt x="691" y="65774"/>
                    <a:pt x="691" y="65774"/>
                  </a:cubicBezTo>
                  <a:cubicBezTo>
                    <a:pt x="691" y="65774"/>
                    <a:pt x="1480" y="66344"/>
                    <a:pt x="2707" y="66344"/>
                  </a:cubicBezTo>
                  <a:cubicBezTo>
                    <a:pt x="3321" y="66344"/>
                    <a:pt x="4044" y="66202"/>
                    <a:pt x="4833" y="65774"/>
                  </a:cubicBezTo>
                  <a:cubicBezTo>
                    <a:pt x="4833" y="65774"/>
                    <a:pt x="7397" y="53546"/>
                    <a:pt x="8580" y="48123"/>
                  </a:cubicBezTo>
                  <a:cubicBezTo>
                    <a:pt x="9763" y="42699"/>
                    <a:pt x="9960" y="39445"/>
                    <a:pt x="10651" y="36092"/>
                  </a:cubicBezTo>
                  <a:cubicBezTo>
                    <a:pt x="11341" y="32049"/>
                    <a:pt x="13017" y="12820"/>
                    <a:pt x="13017" y="12820"/>
                  </a:cubicBezTo>
                  <a:lnTo>
                    <a:pt x="13609" y="12918"/>
                  </a:lnTo>
                  <a:lnTo>
                    <a:pt x="15384" y="34514"/>
                  </a:lnTo>
                  <a:cubicBezTo>
                    <a:pt x="15384" y="34514"/>
                    <a:pt x="14694" y="36289"/>
                    <a:pt x="14299" y="39445"/>
                  </a:cubicBezTo>
                  <a:cubicBezTo>
                    <a:pt x="13806" y="42995"/>
                    <a:pt x="14792" y="60646"/>
                    <a:pt x="14792" y="60646"/>
                  </a:cubicBezTo>
                  <a:cubicBezTo>
                    <a:pt x="14792" y="60646"/>
                    <a:pt x="15586" y="61162"/>
                    <a:pt x="16795" y="61162"/>
                  </a:cubicBezTo>
                  <a:cubicBezTo>
                    <a:pt x="17492" y="61162"/>
                    <a:pt x="18328" y="60990"/>
                    <a:pt x="19230" y="60449"/>
                  </a:cubicBezTo>
                  <a:cubicBezTo>
                    <a:pt x="19230" y="60449"/>
                    <a:pt x="23569" y="36980"/>
                    <a:pt x="23569" y="33430"/>
                  </a:cubicBezTo>
                  <a:cubicBezTo>
                    <a:pt x="23569" y="31063"/>
                    <a:pt x="23174" y="0"/>
                    <a:pt x="23174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2"/>
            <p:cNvSpPr/>
            <p:nvPr/>
          </p:nvSpPr>
          <p:spPr>
            <a:xfrm>
              <a:off x="1389075" y="2000800"/>
              <a:ext cx="140550" cy="505400"/>
            </a:xfrm>
            <a:custGeom>
              <a:avLst/>
              <a:gdLst/>
              <a:ahLst/>
              <a:cxnLst/>
              <a:rect l="l" t="t" r="r" b="b"/>
              <a:pathLst>
                <a:path w="5622" h="20216" extrusionOk="0">
                  <a:moveTo>
                    <a:pt x="5621" y="0"/>
                  </a:moveTo>
                  <a:cubicBezTo>
                    <a:pt x="3649" y="1578"/>
                    <a:pt x="0" y="3057"/>
                    <a:pt x="0" y="3057"/>
                  </a:cubicBezTo>
                  <a:lnTo>
                    <a:pt x="592" y="3057"/>
                  </a:lnTo>
                  <a:lnTo>
                    <a:pt x="1973" y="20216"/>
                  </a:lnTo>
                  <a:cubicBezTo>
                    <a:pt x="1973" y="20216"/>
                    <a:pt x="1677" y="3255"/>
                    <a:pt x="2663" y="2663"/>
                  </a:cubicBezTo>
                  <a:cubicBezTo>
                    <a:pt x="3649" y="2071"/>
                    <a:pt x="5621" y="1"/>
                    <a:pt x="5621" y="0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2"/>
            <p:cNvSpPr/>
            <p:nvPr/>
          </p:nvSpPr>
          <p:spPr>
            <a:xfrm>
              <a:off x="1135150" y="716375"/>
              <a:ext cx="389550" cy="361925"/>
            </a:xfrm>
            <a:custGeom>
              <a:avLst/>
              <a:gdLst/>
              <a:ahLst/>
              <a:cxnLst/>
              <a:rect l="l" t="t" r="r" b="b"/>
              <a:pathLst>
                <a:path w="15582" h="14477" extrusionOk="0">
                  <a:moveTo>
                    <a:pt x="3649" y="1"/>
                  </a:moveTo>
                  <a:cubicBezTo>
                    <a:pt x="3649" y="1"/>
                    <a:pt x="3945" y="5326"/>
                    <a:pt x="3846" y="5819"/>
                  </a:cubicBezTo>
                  <a:cubicBezTo>
                    <a:pt x="3649" y="6312"/>
                    <a:pt x="1381" y="7890"/>
                    <a:pt x="691" y="8383"/>
                  </a:cubicBezTo>
                  <a:cubicBezTo>
                    <a:pt x="0" y="8974"/>
                    <a:pt x="4339" y="13313"/>
                    <a:pt x="6509" y="14299"/>
                  </a:cubicBezTo>
                  <a:cubicBezTo>
                    <a:pt x="6790" y="14420"/>
                    <a:pt x="7159" y="14477"/>
                    <a:pt x="7587" y="14477"/>
                  </a:cubicBezTo>
                  <a:cubicBezTo>
                    <a:pt x="10306" y="14477"/>
                    <a:pt x="15397" y="12181"/>
                    <a:pt x="15482" y="9369"/>
                  </a:cubicBezTo>
                  <a:cubicBezTo>
                    <a:pt x="15581" y="6115"/>
                    <a:pt x="14299" y="3353"/>
                    <a:pt x="13313" y="3156"/>
                  </a:cubicBezTo>
                  <a:cubicBezTo>
                    <a:pt x="12228" y="3058"/>
                    <a:pt x="3649" y="1"/>
                    <a:pt x="364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2"/>
            <p:cNvSpPr/>
            <p:nvPr/>
          </p:nvSpPr>
          <p:spPr>
            <a:xfrm>
              <a:off x="1226375" y="718850"/>
              <a:ext cx="236675" cy="169250"/>
            </a:xfrm>
            <a:custGeom>
              <a:avLst/>
              <a:gdLst/>
              <a:ahLst/>
              <a:cxnLst/>
              <a:rect l="l" t="t" r="r" b="b"/>
              <a:pathLst>
                <a:path w="9467" h="677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9" y="1184"/>
                    <a:pt x="99" y="2071"/>
                  </a:cubicBezTo>
                  <a:cubicBezTo>
                    <a:pt x="99" y="3057"/>
                    <a:pt x="690" y="4043"/>
                    <a:pt x="1479" y="4635"/>
                  </a:cubicBezTo>
                  <a:cubicBezTo>
                    <a:pt x="2071" y="5128"/>
                    <a:pt x="2860" y="5621"/>
                    <a:pt x="3945" y="6016"/>
                  </a:cubicBezTo>
                  <a:cubicBezTo>
                    <a:pt x="4434" y="6260"/>
                    <a:pt x="5529" y="6770"/>
                    <a:pt x="6690" y="6770"/>
                  </a:cubicBezTo>
                  <a:cubicBezTo>
                    <a:pt x="7402" y="6770"/>
                    <a:pt x="8139" y="6578"/>
                    <a:pt x="8777" y="6016"/>
                  </a:cubicBezTo>
                  <a:cubicBezTo>
                    <a:pt x="9467" y="5424"/>
                    <a:pt x="8678" y="4043"/>
                    <a:pt x="8185" y="3057"/>
                  </a:cubicBezTo>
                  <a:cubicBezTo>
                    <a:pt x="5917" y="236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2"/>
            <p:cNvSpPr/>
            <p:nvPr/>
          </p:nvSpPr>
          <p:spPr>
            <a:xfrm>
              <a:off x="1046400" y="767325"/>
              <a:ext cx="608950" cy="1212325"/>
            </a:xfrm>
            <a:custGeom>
              <a:avLst/>
              <a:gdLst/>
              <a:ahLst/>
              <a:cxnLst/>
              <a:rect l="l" t="t" r="r" b="b"/>
              <a:pathLst>
                <a:path w="24358" h="48493" extrusionOk="0">
                  <a:moveTo>
                    <a:pt x="18680" y="0"/>
                  </a:moveTo>
                  <a:cubicBezTo>
                    <a:pt x="17232" y="0"/>
                    <a:pt x="15384" y="1513"/>
                    <a:pt x="15384" y="1513"/>
                  </a:cubicBezTo>
                  <a:cubicBezTo>
                    <a:pt x="17751" y="3386"/>
                    <a:pt x="17553" y="9303"/>
                    <a:pt x="15877" y="10979"/>
                  </a:cubicBezTo>
                  <a:cubicBezTo>
                    <a:pt x="10453" y="10486"/>
                    <a:pt x="6607" y="4767"/>
                    <a:pt x="6607" y="4767"/>
                  </a:cubicBezTo>
                  <a:cubicBezTo>
                    <a:pt x="6607" y="4767"/>
                    <a:pt x="5523" y="5260"/>
                    <a:pt x="2762" y="7134"/>
                  </a:cubicBezTo>
                  <a:cubicBezTo>
                    <a:pt x="789" y="8613"/>
                    <a:pt x="0" y="8514"/>
                    <a:pt x="296" y="12557"/>
                  </a:cubicBezTo>
                  <a:cubicBezTo>
                    <a:pt x="493" y="16600"/>
                    <a:pt x="1578" y="20249"/>
                    <a:pt x="2269" y="25278"/>
                  </a:cubicBezTo>
                  <a:cubicBezTo>
                    <a:pt x="2860" y="30209"/>
                    <a:pt x="1085" y="40563"/>
                    <a:pt x="888" y="44507"/>
                  </a:cubicBezTo>
                  <a:cubicBezTo>
                    <a:pt x="1775" y="46480"/>
                    <a:pt x="4044" y="47466"/>
                    <a:pt x="6805" y="48156"/>
                  </a:cubicBezTo>
                  <a:cubicBezTo>
                    <a:pt x="7789" y="48365"/>
                    <a:pt x="8809" y="48492"/>
                    <a:pt x="9890" y="48492"/>
                  </a:cubicBezTo>
                  <a:cubicBezTo>
                    <a:pt x="12383" y="48492"/>
                    <a:pt x="15199" y="47814"/>
                    <a:pt x="18638" y="45888"/>
                  </a:cubicBezTo>
                  <a:cubicBezTo>
                    <a:pt x="23470" y="43225"/>
                    <a:pt x="24259" y="39577"/>
                    <a:pt x="24259" y="39577"/>
                  </a:cubicBezTo>
                  <a:cubicBezTo>
                    <a:pt x="24259" y="39577"/>
                    <a:pt x="24160" y="22320"/>
                    <a:pt x="24259" y="16600"/>
                  </a:cubicBezTo>
                  <a:cubicBezTo>
                    <a:pt x="24357" y="10979"/>
                    <a:pt x="23371" y="7331"/>
                    <a:pt x="22385" y="4274"/>
                  </a:cubicBezTo>
                  <a:cubicBezTo>
                    <a:pt x="21301" y="1315"/>
                    <a:pt x="19032" y="34"/>
                    <a:pt x="19032" y="34"/>
                  </a:cubicBezTo>
                  <a:cubicBezTo>
                    <a:pt x="18919" y="11"/>
                    <a:pt x="18801" y="0"/>
                    <a:pt x="1868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2"/>
            <p:cNvSpPr/>
            <p:nvPr/>
          </p:nvSpPr>
          <p:spPr>
            <a:xfrm>
              <a:off x="817125" y="979850"/>
              <a:ext cx="350100" cy="1288625"/>
            </a:xfrm>
            <a:custGeom>
              <a:avLst/>
              <a:gdLst/>
              <a:ahLst/>
              <a:cxnLst/>
              <a:rect l="l" t="t" r="r" b="b"/>
              <a:pathLst>
                <a:path w="14004" h="51545" extrusionOk="0">
                  <a:moveTo>
                    <a:pt x="10610" y="1"/>
                  </a:moveTo>
                  <a:cubicBezTo>
                    <a:pt x="9529" y="1"/>
                    <a:pt x="8258" y="876"/>
                    <a:pt x="7101" y="3070"/>
                  </a:cubicBezTo>
                  <a:cubicBezTo>
                    <a:pt x="5227" y="6620"/>
                    <a:pt x="2466" y="13227"/>
                    <a:pt x="1283" y="18552"/>
                  </a:cubicBezTo>
                  <a:cubicBezTo>
                    <a:pt x="691" y="21116"/>
                    <a:pt x="1" y="25356"/>
                    <a:pt x="592" y="30780"/>
                  </a:cubicBezTo>
                  <a:cubicBezTo>
                    <a:pt x="987" y="34527"/>
                    <a:pt x="1973" y="37486"/>
                    <a:pt x="3156" y="41036"/>
                  </a:cubicBezTo>
                  <a:cubicBezTo>
                    <a:pt x="3452" y="42022"/>
                    <a:pt x="3452" y="42811"/>
                    <a:pt x="3846" y="44783"/>
                  </a:cubicBezTo>
                  <a:cubicBezTo>
                    <a:pt x="4339" y="46755"/>
                    <a:pt x="5227" y="48925"/>
                    <a:pt x="6410" y="50108"/>
                  </a:cubicBezTo>
                  <a:cubicBezTo>
                    <a:pt x="7296" y="51155"/>
                    <a:pt x="7853" y="51544"/>
                    <a:pt x="8243" y="51544"/>
                  </a:cubicBezTo>
                  <a:cubicBezTo>
                    <a:pt x="8330" y="51544"/>
                    <a:pt x="8409" y="51525"/>
                    <a:pt x="8481" y="51488"/>
                  </a:cubicBezTo>
                  <a:cubicBezTo>
                    <a:pt x="8876" y="51390"/>
                    <a:pt x="8876" y="50897"/>
                    <a:pt x="8481" y="50305"/>
                  </a:cubicBezTo>
                  <a:cubicBezTo>
                    <a:pt x="7988" y="49713"/>
                    <a:pt x="7199" y="48727"/>
                    <a:pt x="6608" y="47150"/>
                  </a:cubicBezTo>
                  <a:lnTo>
                    <a:pt x="6608" y="47150"/>
                  </a:lnTo>
                  <a:cubicBezTo>
                    <a:pt x="6608" y="47150"/>
                    <a:pt x="7594" y="48530"/>
                    <a:pt x="8185" y="49418"/>
                  </a:cubicBezTo>
                  <a:cubicBezTo>
                    <a:pt x="8777" y="50207"/>
                    <a:pt x="9566" y="50798"/>
                    <a:pt x="10059" y="51291"/>
                  </a:cubicBezTo>
                  <a:cubicBezTo>
                    <a:pt x="10285" y="51433"/>
                    <a:pt x="10544" y="51493"/>
                    <a:pt x="10787" y="51493"/>
                  </a:cubicBezTo>
                  <a:cubicBezTo>
                    <a:pt x="11389" y="51493"/>
                    <a:pt x="11890" y="51121"/>
                    <a:pt x="11538" y="50700"/>
                  </a:cubicBezTo>
                  <a:cubicBezTo>
                    <a:pt x="11144" y="50009"/>
                    <a:pt x="10651" y="49713"/>
                    <a:pt x="9763" y="48530"/>
                  </a:cubicBezTo>
                  <a:cubicBezTo>
                    <a:pt x="8876" y="47445"/>
                    <a:pt x="8481" y="46459"/>
                    <a:pt x="8481" y="46459"/>
                  </a:cubicBezTo>
                  <a:lnTo>
                    <a:pt x="8481" y="46459"/>
                  </a:lnTo>
                  <a:cubicBezTo>
                    <a:pt x="8481" y="46459"/>
                    <a:pt x="9566" y="47643"/>
                    <a:pt x="10651" y="48530"/>
                  </a:cubicBezTo>
                  <a:cubicBezTo>
                    <a:pt x="11735" y="49418"/>
                    <a:pt x="12327" y="49615"/>
                    <a:pt x="12721" y="49615"/>
                  </a:cubicBezTo>
                  <a:cubicBezTo>
                    <a:pt x="12764" y="49623"/>
                    <a:pt x="12807" y="49627"/>
                    <a:pt x="12850" y="49627"/>
                  </a:cubicBezTo>
                  <a:cubicBezTo>
                    <a:pt x="13307" y="49627"/>
                    <a:pt x="13747" y="49161"/>
                    <a:pt x="13116" y="48530"/>
                  </a:cubicBezTo>
                  <a:cubicBezTo>
                    <a:pt x="12524" y="47840"/>
                    <a:pt x="11538" y="47347"/>
                    <a:pt x="10651" y="45868"/>
                  </a:cubicBezTo>
                  <a:cubicBezTo>
                    <a:pt x="9960" y="44881"/>
                    <a:pt x="9664" y="44093"/>
                    <a:pt x="9862" y="44093"/>
                  </a:cubicBezTo>
                  <a:cubicBezTo>
                    <a:pt x="10158" y="44191"/>
                    <a:pt x="10453" y="44783"/>
                    <a:pt x="11440" y="45276"/>
                  </a:cubicBezTo>
                  <a:cubicBezTo>
                    <a:pt x="11883" y="45522"/>
                    <a:pt x="12376" y="45646"/>
                    <a:pt x="12795" y="45646"/>
                  </a:cubicBezTo>
                  <a:cubicBezTo>
                    <a:pt x="13215" y="45646"/>
                    <a:pt x="13560" y="45522"/>
                    <a:pt x="13708" y="45276"/>
                  </a:cubicBezTo>
                  <a:cubicBezTo>
                    <a:pt x="13905" y="44684"/>
                    <a:pt x="13905" y="44783"/>
                    <a:pt x="13017" y="44191"/>
                  </a:cubicBezTo>
                  <a:cubicBezTo>
                    <a:pt x="12228" y="43501"/>
                    <a:pt x="11735" y="42712"/>
                    <a:pt x="10453" y="41825"/>
                  </a:cubicBezTo>
                  <a:cubicBezTo>
                    <a:pt x="9369" y="41134"/>
                    <a:pt x="8580" y="40740"/>
                    <a:pt x="7889" y="39754"/>
                  </a:cubicBezTo>
                  <a:cubicBezTo>
                    <a:pt x="7101" y="38570"/>
                    <a:pt x="6706" y="34922"/>
                    <a:pt x="6312" y="31372"/>
                  </a:cubicBezTo>
                  <a:cubicBezTo>
                    <a:pt x="5917" y="27131"/>
                    <a:pt x="6805" y="21708"/>
                    <a:pt x="7495" y="19440"/>
                  </a:cubicBezTo>
                  <a:cubicBezTo>
                    <a:pt x="8974" y="14805"/>
                    <a:pt x="12031" y="8592"/>
                    <a:pt x="13017" y="6028"/>
                  </a:cubicBezTo>
                  <a:cubicBezTo>
                    <a:pt x="14003" y="3366"/>
                    <a:pt x="13412" y="2183"/>
                    <a:pt x="12327" y="901"/>
                  </a:cubicBezTo>
                  <a:cubicBezTo>
                    <a:pt x="11875" y="335"/>
                    <a:pt x="11279" y="1"/>
                    <a:pt x="106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2"/>
            <p:cNvSpPr/>
            <p:nvPr/>
          </p:nvSpPr>
          <p:spPr>
            <a:xfrm>
              <a:off x="807275" y="965200"/>
              <a:ext cx="364875" cy="1013425"/>
            </a:xfrm>
            <a:custGeom>
              <a:avLst/>
              <a:gdLst/>
              <a:ahLst/>
              <a:cxnLst/>
              <a:rect l="l" t="t" r="r" b="b"/>
              <a:pathLst>
                <a:path w="14595" h="40537" extrusionOk="0">
                  <a:moveTo>
                    <a:pt x="11353" y="1"/>
                  </a:moveTo>
                  <a:cubicBezTo>
                    <a:pt x="11314" y="1"/>
                    <a:pt x="11277" y="3"/>
                    <a:pt x="11242" y="7"/>
                  </a:cubicBezTo>
                  <a:cubicBezTo>
                    <a:pt x="9270" y="402"/>
                    <a:pt x="7297" y="2571"/>
                    <a:pt x="4832" y="8784"/>
                  </a:cubicBezTo>
                  <a:cubicBezTo>
                    <a:pt x="2268" y="15095"/>
                    <a:pt x="888" y="20124"/>
                    <a:pt x="395" y="24660"/>
                  </a:cubicBezTo>
                  <a:cubicBezTo>
                    <a:pt x="0" y="29295"/>
                    <a:pt x="690" y="35606"/>
                    <a:pt x="3057" y="40537"/>
                  </a:cubicBezTo>
                  <a:cubicBezTo>
                    <a:pt x="3057" y="40537"/>
                    <a:pt x="4733" y="38466"/>
                    <a:pt x="7790" y="38269"/>
                  </a:cubicBezTo>
                  <a:cubicBezTo>
                    <a:pt x="7790" y="38269"/>
                    <a:pt x="6706" y="30380"/>
                    <a:pt x="7100" y="26041"/>
                  </a:cubicBezTo>
                  <a:cubicBezTo>
                    <a:pt x="7495" y="21702"/>
                    <a:pt x="9664" y="16081"/>
                    <a:pt x="11242" y="12728"/>
                  </a:cubicBezTo>
                  <a:cubicBezTo>
                    <a:pt x="12918" y="9376"/>
                    <a:pt x="14595" y="6713"/>
                    <a:pt x="14200" y="3755"/>
                  </a:cubicBezTo>
                  <a:cubicBezTo>
                    <a:pt x="13823" y="1023"/>
                    <a:pt x="12187" y="1"/>
                    <a:pt x="11353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2"/>
            <p:cNvSpPr/>
            <p:nvPr/>
          </p:nvSpPr>
          <p:spPr>
            <a:xfrm>
              <a:off x="1416200" y="800200"/>
              <a:ext cx="108500" cy="241625"/>
            </a:xfrm>
            <a:custGeom>
              <a:avLst/>
              <a:gdLst/>
              <a:ahLst/>
              <a:cxnLst/>
              <a:rect l="l" t="t" r="r" b="b"/>
              <a:pathLst>
                <a:path w="4340" h="9665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1480"/>
                    <a:pt x="1381" y="3945"/>
                    <a:pt x="1578" y="5819"/>
                  </a:cubicBezTo>
                  <a:cubicBezTo>
                    <a:pt x="1479" y="7101"/>
                    <a:pt x="1085" y="9664"/>
                    <a:pt x="1085" y="9664"/>
                  </a:cubicBezTo>
                  <a:cubicBezTo>
                    <a:pt x="3254" y="8580"/>
                    <a:pt x="3945" y="7199"/>
                    <a:pt x="3945" y="7199"/>
                  </a:cubicBezTo>
                  <a:cubicBezTo>
                    <a:pt x="4339" y="4832"/>
                    <a:pt x="2959" y="2367"/>
                    <a:pt x="1972" y="1282"/>
                  </a:cubicBezTo>
                  <a:cubicBezTo>
                    <a:pt x="1085" y="19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2"/>
            <p:cNvSpPr/>
            <p:nvPr/>
          </p:nvSpPr>
          <p:spPr>
            <a:xfrm>
              <a:off x="1443300" y="950100"/>
              <a:ext cx="71525" cy="98125"/>
            </a:xfrm>
            <a:custGeom>
              <a:avLst/>
              <a:gdLst/>
              <a:ahLst/>
              <a:cxnLst/>
              <a:rect l="l" t="t" r="r" b="b"/>
              <a:pathLst>
                <a:path w="2861" h="3925" extrusionOk="0">
                  <a:moveTo>
                    <a:pt x="1618" y="1"/>
                  </a:moveTo>
                  <a:cubicBezTo>
                    <a:pt x="1572" y="1"/>
                    <a:pt x="1526" y="7"/>
                    <a:pt x="1480" y="20"/>
                  </a:cubicBezTo>
                  <a:cubicBezTo>
                    <a:pt x="1086" y="414"/>
                    <a:pt x="395" y="2978"/>
                    <a:pt x="1" y="3668"/>
                  </a:cubicBezTo>
                  <a:cubicBezTo>
                    <a:pt x="1" y="3668"/>
                    <a:pt x="403" y="3924"/>
                    <a:pt x="917" y="3924"/>
                  </a:cubicBezTo>
                  <a:cubicBezTo>
                    <a:pt x="1248" y="3924"/>
                    <a:pt x="1626" y="3818"/>
                    <a:pt x="1973" y="3471"/>
                  </a:cubicBezTo>
                  <a:cubicBezTo>
                    <a:pt x="2861" y="2682"/>
                    <a:pt x="2861" y="1203"/>
                    <a:pt x="2861" y="1203"/>
                  </a:cubicBezTo>
                  <a:cubicBezTo>
                    <a:pt x="2861" y="1203"/>
                    <a:pt x="2259" y="1"/>
                    <a:pt x="161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2"/>
            <p:cNvSpPr/>
            <p:nvPr/>
          </p:nvSpPr>
          <p:spPr>
            <a:xfrm>
              <a:off x="1443300" y="950100"/>
              <a:ext cx="71525" cy="91725"/>
            </a:xfrm>
            <a:custGeom>
              <a:avLst/>
              <a:gdLst/>
              <a:ahLst/>
              <a:cxnLst/>
              <a:rect l="l" t="t" r="r" b="b"/>
              <a:pathLst>
                <a:path w="2861" h="3669" extrusionOk="0">
                  <a:moveTo>
                    <a:pt x="1618" y="1"/>
                  </a:moveTo>
                  <a:cubicBezTo>
                    <a:pt x="1572" y="1"/>
                    <a:pt x="1526" y="7"/>
                    <a:pt x="1480" y="20"/>
                  </a:cubicBezTo>
                  <a:cubicBezTo>
                    <a:pt x="1086" y="414"/>
                    <a:pt x="395" y="2978"/>
                    <a:pt x="1" y="3668"/>
                  </a:cubicBezTo>
                  <a:cubicBezTo>
                    <a:pt x="1" y="3668"/>
                    <a:pt x="395" y="2978"/>
                    <a:pt x="790" y="2485"/>
                  </a:cubicBezTo>
                  <a:cubicBezTo>
                    <a:pt x="1149" y="2036"/>
                    <a:pt x="1590" y="1177"/>
                    <a:pt x="2561" y="1177"/>
                  </a:cubicBezTo>
                  <a:cubicBezTo>
                    <a:pt x="2656" y="1177"/>
                    <a:pt x="2755" y="1186"/>
                    <a:pt x="2861" y="1203"/>
                  </a:cubicBezTo>
                  <a:cubicBezTo>
                    <a:pt x="2861" y="1203"/>
                    <a:pt x="2259" y="1"/>
                    <a:pt x="1618" y="1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2"/>
            <p:cNvSpPr/>
            <p:nvPr/>
          </p:nvSpPr>
          <p:spPr>
            <a:xfrm>
              <a:off x="1164725" y="812525"/>
              <a:ext cx="278600" cy="268750"/>
            </a:xfrm>
            <a:custGeom>
              <a:avLst/>
              <a:gdLst/>
              <a:ahLst/>
              <a:cxnLst/>
              <a:rect l="l" t="t" r="r" b="b"/>
              <a:pathLst>
                <a:path w="11144" h="10750" extrusionOk="0">
                  <a:moveTo>
                    <a:pt x="2663" y="1"/>
                  </a:moveTo>
                  <a:cubicBezTo>
                    <a:pt x="1973" y="1"/>
                    <a:pt x="1480" y="691"/>
                    <a:pt x="1381" y="1282"/>
                  </a:cubicBezTo>
                  <a:cubicBezTo>
                    <a:pt x="1184" y="1776"/>
                    <a:pt x="1" y="4044"/>
                    <a:pt x="1" y="4044"/>
                  </a:cubicBezTo>
                  <a:cubicBezTo>
                    <a:pt x="987" y="8185"/>
                    <a:pt x="7199" y="10749"/>
                    <a:pt x="7199" y="10749"/>
                  </a:cubicBezTo>
                  <a:cubicBezTo>
                    <a:pt x="8146" y="9716"/>
                    <a:pt x="9244" y="9134"/>
                    <a:pt x="10557" y="9134"/>
                  </a:cubicBezTo>
                  <a:cubicBezTo>
                    <a:pt x="10748" y="9134"/>
                    <a:pt x="10943" y="9146"/>
                    <a:pt x="11144" y="9171"/>
                  </a:cubicBezTo>
                  <a:cubicBezTo>
                    <a:pt x="11144" y="9171"/>
                    <a:pt x="9172" y="5917"/>
                    <a:pt x="8087" y="5523"/>
                  </a:cubicBezTo>
                  <a:cubicBezTo>
                    <a:pt x="7101" y="5128"/>
                    <a:pt x="2762" y="1874"/>
                    <a:pt x="2663" y="1085"/>
                  </a:cubicBezTo>
                  <a:lnTo>
                    <a:pt x="2663" y="1"/>
                  </a:ln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2"/>
            <p:cNvSpPr/>
            <p:nvPr/>
          </p:nvSpPr>
          <p:spPr>
            <a:xfrm>
              <a:off x="1344700" y="994275"/>
              <a:ext cx="98625" cy="87000"/>
            </a:xfrm>
            <a:custGeom>
              <a:avLst/>
              <a:gdLst/>
              <a:ahLst/>
              <a:cxnLst/>
              <a:rect l="l" t="t" r="r" b="b"/>
              <a:pathLst>
                <a:path w="3945" h="3480" extrusionOk="0">
                  <a:moveTo>
                    <a:pt x="1234" y="0"/>
                  </a:moveTo>
                  <a:cubicBezTo>
                    <a:pt x="1179" y="0"/>
                    <a:pt x="1129" y="9"/>
                    <a:pt x="1085" y="28"/>
                  </a:cubicBezTo>
                  <a:cubicBezTo>
                    <a:pt x="493" y="324"/>
                    <a:pt x="0" y="3479"/>
                    <a:pt x="0" y="3479"/>
                  </a:cubicBezTo>
                  <a:cubicBezTo>
                    <a:pt x="1874" y="3381"/>
                    <a:pt x="3057" y="2690"/>
                    <a:pt x="3945" y="1901"/>
                  </a:cubicBezTo>
                  <a:cubicBezTo>
                    <a:pt x="3945" y="1901"/>
                    <a:pt x="2044" y="0"/>
                    <a:pt x="1234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2"/>
            <p:cNvSpPr/>
            <p:nvPr/>
          </p:nvSpPr>
          <p:spPr>
            <a:xfrm>
              <a:off x="1344700" y="994275"/>
              <a:ext cx="98625" cy="87000"/>
            </a:xfrm>
            <a:custGeom>
              <a:avLst/>
              <a:gdLst/>
              <a:ahLst/>
              <a:cxnLst/>
              <a:rect l="l" t="t" r="r" b="b"/>
              <a:pathLst>
                <a:path w="3945" h="3480" extrusionOk="0">
                  <a:moveTo>
                    <a:pt x="1234" y="0"/>
                  </a:moveTo>
                  <a:cubicBezTo>
                    <a:pt x="1179" y="0"/>
                    <a:pt x="1129" y="9"/>
                    <a:pt x="1085" y="28"/>
                  </a:cubicBezTo>
                  <a:cubicBezTo>
                    <a:pt x="395" y="324"/>
                    <a:pt x="0" y="3479"/>
                    <a:pt x="0" y="3479"/>
                  </a:cubicBezTo>
                  <a:cubicBezTo>
                    <a:pt x="0" y="3479"/>
                    <a:pt x="1677" y="1901"/>
                    <a:pt x="2269" y="1704"/>
                  </a:cubicBezTo>
                  <a:cubicBezTo>
                    <a:pt x="2339" y="1690"/>
                    <a:pt x="2423" y="1684"/>
                    <a:pt x="2517" y="1684"/>
                  </a:cubicBezTo>
                  <a:cubicBezTo>
                    <a:pt x="3076" y="1684"/>
                    <a:pt x="3945" y="1901"/>
                    <a:pt x="3945" y="1901"/>
                  </a:cubicBezTo>
                  <a:cubicBezTo>
                    <a:pt x="3945" y="1901"/>
                    <a:pt x="2044" y="0"/>
                    <a:pt x="1234" y="0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2"/>
            <p:cNvSpPr/>
            <p:nvPr/>
          </p:nvSpPr>
          <p:spPr>
            <a:xfrm>
              <a:off x="1130225" y="343650"/>
              <a:ext cx="416650" cy="486725"/>
            </a:xfrm>
            <a:custGeom>
              <a:avLst/>
              <a:gdLst/>
              <a:ahLst/>
              <a:cxnLst/>
              <a:rect l="l" t="t" r="r" b="b"/>
              <a:pathLst>
                <a:path w="16666" h="19469" extrusionOk="0">
                  <a:moveTo>
                    <a:pt x="8547" y="0"/>
                  </a:moveTo>
                  <a:cubicBezTo>
                    <a:pt x="8363" y="0"/>
                    <a:pt x="8177" y="6"/>
                    <a:pt x="7988" y="19"/>
                  </a:cubicBezTo>
                  <a:cubicBezTo>
                    <a:pt x="3452" y="217"/>
                    <a:pt x="0" y="4161"/>
                    <a:pt x="296" y="8697"/>
                  </a:cubicBezTo>
                  <a:cubicBezTo>
                    <a:pt x="395" y="11360"/>
                    <a:pt x="1775" y="13529"/>
                    <a:pt x="3846" y="14910"/>
                  </a:cubicBezTo>
                  <a:cubicBezTo>
                    <a:pt x="3846" y="14910"/>
                    <a:pt x="4241" y="16487"/>
                    <a:pt x="4536" y="16783"/>
                  </a:cubicBezTo>
                  <a:cubicBezTo>
                    <a:pt x="5900" y="18419"/>
                    <a:pt x="9860" y="19469"/>
                    <a:pt x="11475" y="19469"/>
                  </a:cubicBezTo>
                  <a:cubicBezTo>
                    <a:pt x="11613" y="19469"/>
                    <a:pt x="11733" y="19461"/>
                    <a:pt x="11834" y="19446"/>
                  </a:cubicBezTo>
                  <a:cubicBezTo>
                    <a:pt x="13510" y="19150"/>
                    <a:pt x="14496" y="18460"/>
                    <a:pt x="15285" y="16685"/>
                  </a:cubicBezTo>
                  <a:cubicBezTo>
                    <a:pt x="16666" y="13431"/>
                    <a:pt x="16271" y="9092"/>
                    <a:pt x="15877" y="7021"/>
                  </a:cubicBezTo>
                  <a:cubicBezTo>
                    <a:pt x="15311" y="3059"/>
                    <a:pt x="12580" y="0"/>
                    <a:pt x="854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2"/>
            <p:cNvSpPr/>
            <p:nvPr/>
          </p:nvSpPr>
          <p:spPr>
            <a:xfrm>
              <a:off x="1130225" y="342525"/>
              <a:ext cx="382150" cy="373875"/>
            </a:xfrm>
            <a:custGeom>
              <a:avLst/>
              <a:gdLst/>
              <a:ahLst/>
              <a:cxnLst/>
              <a:rect l="l" t="t" r="r" b="b"/>
              <a:pathLst>
                <a:path w="15286" h="14955" extrusionOk="0">
                  <a:moveTo>
                    <a:pt x="8428" y="1"/>
                  </a:moveTo>
                  <a:cubicBezTo>
                    <a:pt x="7895" y="1"/>
                    <a:pt x="7352" y="53"/>
                    <a:pt x="6804" y="163"/>
                  </a:cubicBezTo>
                  <a:cubicBezTo>
                    <a:pt x="4635" y="656"/>
                    <a:pt x="2761" y="1938"/>
                    <a:pt x="1578" y="3713"/>
                  </a:cubicBezTo>
                  <a:cubicBezTo>
                    <a:pt x="0" y="4403"/>
                    <a:pt x="0" y="6770"/>
                    <a:pt x="0" y="7559"/>
                  </a:cubicBezTo>
                  <a:cubicBezTo>
                    <a:pt x="197" y="10714"/>
                    <a:pt x="1479" y="13377"/>
                    <a:pt x="3846" y="14955"/>
                  </a:cubicBezTo>
                  <a:cubicBezTo>
                    <a:pt x="3747" y="14757"/>
                    <a:pt x="1578" y="11503"/>
                    <a:pt x="3846" y="10813"/>
                  </a:cubicBezTo>
                  <a:cubicBezTo>
                    <a:pt x="4142" y="11207"/>
                    <a:pt x="4241" y="11799"/>
                    <a:pt x="4241" y="12489"/>
                  </a:cubicBezTo>
                  <a:cubicBezTo>
                    <a:pt x="4241" y="12489"/>
                    <a:pt x="5424" y="12391"/>
                    <a:pt x="5128" y="11109"/>
                  </a:cubicBezTo>
                  <a:cubicBezTo>
                    <a:pt x="5029" y="10714"/>
                    <a:pt x="5029" y="10419"/>
                    <a:pt x="4931" y="10123"/>
                  </a:cubicBezTo>
                  <a:cubicBezTo>
                    <a:pt x="4734" y="9137"/>
                    <a:pt x="5029" y="8052"/>
                    <a:pt x="5621" y="7263"/>
                  </a:cubicBezTo>
                  <a:cubicBezTo>
                    <a:pt x="6016" y="6573"/>
                    <a:pt x="6410" y="5587"/>
                    <a:pt x="6114" y="4600"/>
                  </a:cubicBezTo>
                  <a:lnTo>
                    <a:pt x="6114" y="4600"/>
                  </a:lnTo>
                  <a:cubicBezTo>
                    <a:pt x="6114" y="4600"/>
                    <a:pt x="7769" y="5310"/>
                    <a:pt x="10164" y="5310"/>
                  </a:cubicBezTo>
                  <a:cubicBezTo>
                    <a:pt x="10862" y="5310"/>
                    <a:pt x="11624" y="5249"/>
                    <a:pt x="12425" y="5094"/>
                  </a:cubicBezTo>
                  <a:cubicBezTo>
                    <a:pt x="13904" y="4798"/>
                    <a:pt x="14891" y="4206"/>
                    <a:pt x="15285" y="3713"/>
                  </a:cubicBezTo>
                  <a:cubicBezTo>
                    <a:pt x="13792" y="1473"/>
                    <a:pt x="11252" y="1"/>
                    <a:pt x="8428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2"/>
            <p:cNvSpPr/>
            <p:nvPr/>
          </p:nvSpPr>
          <p:spPr>
            <a:xfrm>
              <a:off x="1157325" y="324900"/>
              <a:ext cx="446250" cy="177150"/>
            </a:xfrm>
            <a:custGeom>
              <a:avLst/>
              <a:gdLst/>
              <a:ahLst/>
              <a:cxnLst/>
              <a:rect l="l" t="t" r="r" b="b"/>
              <a:pathLst>
                <a:path w="17850" h="7086" extrusionOk="0">
                  <a:moveTo>
                    <a:pt x="6222" y="1"/>
                  </a:moveTo>
                  <a:cubicBezTo>
                    <a:pt x="4683" y="1"/>
                    <a:pt x="3279" y="380"/>
                    <a:pt x="2072" y="1262"/>
                  </a:cubicBezTo>
                  <a:cubicBezTo>
                    <a:pt x="1" y="2840"/>
                    <a:pt x="494" y="4418"/>
                    <a:pt x="494" y="4418"/>
                  </a:cubicBezTo>
                  <a:cubicBezTo>
                    <a:pt x="760" y="4362"/>
                    <a:pt x="1038" y="4338"/>
                    <a:pt x="1320" y="4338"/>
                  </a:cubicBezTo>
                  <a:cubicBezTo>
                    <a:pt x="3022" y="4338"/>
                    <a:pt x="4861" y="5221"/>
                    <a:pt x="5030" y="5305"/>
                  </a:cubicBezTo>
                  <a:cubicBezTo>
                    <a:pt x="6459" y="6482"/>
                    <a:pt x="8676" y="7086"/>
                    <a:pt x="10826" y="7086"/>
                  </a:cubicBezTo>
                  <a:cubicBezTo>
                    <a:pt x="13721" y="7086"/>
                    <a:pt x="16495" y="5991"/>
                    <a:pt x="17061" y="3728"/>
                  </a:cubicBezTo>
                  <a:cubicBezTo>
                    <a:pt x="17850" y="1065"/>
                    <a:pt x="14102" y="2150"/>
                    <a:pt x="11834" y="1262"/>
                  </a:cubicBezTo>
                  <a:cubicBezTo>
                    <a:pt x="9852" y="480"/>
                    <a:pt x="7952" y="1"/>
                    <a:pt x="6222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2"/>
            <p:cNvSpPr/>
            <p:nvPr/>
          </p:nvSpPr>
          <p:spPr>
            <a:xfrm>
              <a:off x="1120875" y="595400"/>
              <a:ext cx="105525" cy="133400"/>
            </a:xfrm>
            <a:custGeom>
              <a:avLst/>
              <a:gdLst/>
              <a:ahLst/>
              <a:cxnLst/>
              <a:rect l="l" t="t" r="r" b="b"/>
              <a:pathLst>
                <a:path w="4221" h="5336" extrusionOk="0">
                  <a:moveTo>
                    <a:pt x="2594" y="0"/>
                  </a:moveTo>
                  <a:cubicBezTo>
                    <a:pt x="2057" y="0"/>
                    <a:pt x="1520" y="217"/>
                    <a:pt x="1163" y="797"/>
                  </a:cubicBezTo>
                  <a:cubicBezTo>
                    <a:pt x="0" y="2638"/>
                    <a:pt x="1694" y="5335"/>
                    <a:pt x="3156" y="5335"/>
                  </a:cubicBezTo>
                  <a:cubicBezTo>
                    <a:pt x="3182" y="5335"/>
                    <a:pt x="3208" y="5334"/>
                    <a:pt x="3234" y="5333"/>
                  </a:cubicBezTo>
                  <a:cubicBezTo>
                    <a:pt x="4023" y="5333"/>
                    <a:pt x="4220" y="4840"/>
                    <a:pt x="4220" y="4840"/>
                  </a:cubicBezTo>
                  <a:lnTo>
                    <a:pt x="4220" y="698"/>
                  </a:lnTo>
                  <a:cubicBezTo>
                    <a:pt x="3896" y="320"/>
                    <a:pt x="3246" y="0"/>
                    <a:pt x="259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2"/>
            <p:cNvSpPr/>
            <p:nvPr/>
          </p:nvSpPr>
          <p:spPr>
            <a:xfrm>
              <a:off x="1421125" y="2211575"/>
              <a:ext cx="5359550" cy="3083500"/>
            </a:xfrm>
            <a:custGeom>
              <a:avLst/>
              <a:gdLst/>
              <a:ahLst/>
              <a:cxnLst/>
              <a:rect l="l" t="t" r="r" b="b"/>
              <a:pathLst>
                <a:path w="214382" h="123340" extrusionOk="0">
                  <a:moveTo>
                    <a:pt x="129231" y="1"/>
                  </a:moveTo>
                  <a:cubicBezTo>
                    <a:pt x="128097" y="1"/>
                    <a:pt x="126963" y="247"/>
                    <a:pt x="126125" y="740"/>
                  </a:cubicBezTo>
                  <a:lnTo>
                    <a:pt x="1775" y="72628"/>
                  </a:lnTo>
                  <a:cubicBezTo>
                    <a:pt x="0" y="73614"/>
                    <a:pt x="0" y="75192"/>
                    <a:pt x="1775" y="76178"/>
                  </a:cubicBezTo>
                  <a:lnTo>
                    <a:pt x="82045" y="122526"/>
                  </a:lnTo>
                  <a:cubicBezTo>
                    <a:pt x="82933" y="123068"/>
                    <a:pt x="84067" y="123339"/>
                    <a:pt x="85201" y="123339"/>
                  </a:cubicBezTo>
                  <a:cubicBezTo>
                    <a:pt x="86335" y="123339"/>
                    <a:pt x="87469" y="123068"/>
                    <a:pt x="88356" y="122526"/>
                  </a:cubicBezTo>
                  <a:lnTo>
                    <a:pt x="212706" y="50736"/>
                  </a:lnTo>
                  <a:cubicBezTo>
                    <a:pt x="214382" y="49750"/>
                    <a:pt x="214382" y="48074"/>
                    <a:pt x="212706" y="47088"/>
                  </a:cubicBezTo>
                  <a:lnTo>
                    <a:pt x="132337" y="740"/>
                  </a:lnTo>
                  <a:cubicBezTo>
                    <a:pt x="131499" y="247"/>
                    <a:pt x="130365" y="1"/>
                    <a:pt x="129231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2"/>
            <p:cNvSpPr/>
            <p:nvPr/>
          </p:nvSpPr>
          <p:spPr>
            <a:xfrm>
              <a:off x="1430975" y="1959900"/>
              <a:ext cx="5339850" cy="3067075"/>
            </a:xfrm>
            <a:custGeom>
              <a:avLst/>
              <a:gdLst/>
              <a:ahLst/>
              <a:cxnLst/>
              <a:rect l="l" t="t" r="r" b="b"/>
              <a:pathLst>
                <a:path w="213594" h="122683" extrusionOk="0">
                  <a:moveTo>
                    <a:pt x="125356" y="0"/>
                  </a:moveTo>
                  <a:cubicBezTo>
                    <a:pt x="124427" y="0"/>
                    <a:pt x="123730" y="220"/>
                    <a:pt x="123167" y="552"/>
                  </a:cubicBezTo>
                  <a:lnTo>
                    <a:pt x="18441" y="61099"/>
                  </a:lnTo>
                  <a:lnTo>
                    <a:pt x="1" y="66622"/>
                  </a:lnTo>
                  <a:lnTo>
                    <a:pt x="1" y="73722"/>
                  </a:lnTo>
                  <a:cubicBezTo>
                    <a:pt x="1" y="74412"/>
                    <a:pt x="494" y="75004"/>
                    <a:pt x="1283" y="75497"/>
                  </a:cubicBezTo>
                  <a:lnTo>
                    <a:pt x="81651" y="121943"/>
                  </a:lnTo>
                  <a:cubicBezTo>
                    <a:pt x="82489" y="122436"/>
                    <a:pt x="83623" y="122682"/>
                    <a:pt x="84757" y="122682"/>
                  </a:cubicBezTo>
                  <a:cubicBezTo>
                    <a:pt x="85892" y="122682"/>
                    <a:pt x="87026" y="122436"/>
                    <a:pt x="87864" y="121943"/>
                  </a:cubicBezTo>
                  <a:lnTo>
                    <a:pt x="212213" y="50055"/>
                  </a:lnTo>
                  <a:cubicBezTo>
                    <a:pt x="213100" y="49562"/>
                    <a:pt x="213594" y="48871"/>
                    <a:pt x="213594" y="48181"/>
                  </a:cubicBezTo>
                  <a:lnTo>
                    <a:pt x="213594" y="41180"/>
                  </a:lnTo>
                  <a:lnTo>
                    <a:pt x="210438" y="38813"/>
                  </a:lnTo>
                  <a:lnTo>
                    <a:pt x="134310" y="3411"/>
                  </a:lnTo>
                  <a:cubicBezTo>
                    <a:pt x="129924" y="858"/>
                    <a:pt x="127189" y="0"/>
                    <a:pt x="125356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2"/>
            <p:cNvSpPr/>
            <p:nvPr/>
          </p:nvSpPr>
          <p:spPr>
            <a:xfrm>
              <a:off x="1430975" y="3181675"/>
              <a:ext cx="2120175" cy="1844075"/>
            </a:xfrm>
            <a:custGeom>
              <a:avLst/>
              <a:gdLst/>
              <a:ahLst/>
              <a:cxnLst/>
              <a:rect l="l" t="t" r="r" b="b"/>
              <a:pathLst>
                <a:path w="84807" h="73763" extrusionOk="0">
                  <a:moveTo>
                    <a:pt x="39544" y="0"/>
                  </a:moveTo>
                  <a:lnTo>
                    <a:pt x="18441" y="12228"/>
                  </a:lnTo>
                  <a:lnTo>
                    <a:pt x="1" y="17751"/>
                  </a:lnTo>
                  <a:lnTo>
                    <a:pt x="1" y="24851"/>
                  </a:lnTo>
                  <a:cubicBezTo>
                    <a:pt x="1" y="25541"/>
                    <a:pt x="494" y="26133"/>
                    <a:pt x="1381" y="26626"/>
                  </a:cubicBezTo>
                  <a:lnTo>
                    <a:pt x="81651" y="73072"/>
                  </a:lnTo>
                  <a:cubicBezTo>
                    <a:pt x="82539" y="73565"/>
                    <a:pt x="83623" y="73762"/>
                    <a:pt x="84807" y="73762"/>
                  </a:cubicBezTo>
                  <a:lnTo>
                    <a:pt x="84708" y="30176"/>
                  </a:lnTo>
                  <a:lnTo>
                    <a:pt x="39544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2"/>
            <p:cNvSpPr/>
            <p:nvPr/>
          </p:nvSpPr>
          <p:spPr>
            <a:xfrm>
              <a:off x="1593700" y="1862125"/>
              <a:ext cx="5011950" cy="2888125"/>
            </a:xfrm>
            <a:custGeom>
              <a:avLst/>
              <a:gdLst/>
              <a:ahLst/>
              <a:cxnLst/>
              <a:rect l="l" t="t" r="r" b="b"/>
              <a:pathLst>
                <a:path w="200478" h="115525" extrusionOk="0">
                  <a:moveTo>
                    <a:pt x="119776" y="1"/>
                  </a:moveTo>
                  <a:cubicBezTo>
                    <a:pt x="119024" y="1"/>
                    <a:pt x="118285" y="173"/>
                    <a:pt x="117742" y="518"/>
                  </a:cubicBezTo>
                  <a:lnTo>
                    <a:pt x="1085" y="67870"/>
                  </a:lnTo>
                  <a:cubicBezTo>
                    <a:pt x="0" y="68560"/>
                    <a:pt x="0" y="69645"/>
                    <a:pt x="1085" y="70335"/>
                  </a:cubicBezTo>
                  <a:lnTo>
                    <a:pt x="78594" y="115006"/>
                  </a:lnTo>
                  <a:cubicBezTo>
                    <a:pt x="79185" y="115352"/>
                    <a:pt x="79950" y="115524"/>
                    <a:pt x="80701" y="115524"/>
                  </a:cubicBezTo>
                  <a:cubicBezTo>
                    <a:pt x="81453" y="115524"/>
                    <a:pt x="82193" y="115352"/>
                    <a:pt x="82735" y="115006"/>
                  </a:cubicBezTo>
                  <a:lnTo>
                    <a:pt x="199393" y="47655"/>
                  </a:lnTo>
                  <a:cubicBezTo>
                    <a:pt x="200478" y="46964"/>
                    <a:pt x="200478" y="45880"/>
                    <a:pt x="199393" y="45189"/>
                  </a:cubicBezTo>
                  <a:lnTo>
                    <a:pt x="168626" y="27538"/>
                  </a:lnTo>
                  <a:cubicBezTo>
                    <a:pt x="168034" y="27193"/>
                    <a:pt x="167270" y="27020"/>
                    <a:pt x="166506" y="27020"/>
                  </a:cubicBezTo>
                  <a:cubicBezTo>
                    <a:pt x="165742" y="27020"/>
                    <a:pt x="164977" y="27193"/>
                    <a:pt x="164386" y="27538"/>
                  </a:cubicBezTo>
                  <a:lnTo>
                    <a:pt x="163695" y="27932"/>
                  </a:lnTo>
                  <a:cubicBezTo>
                    <a:pt x="163104" y="28277"/>
                    <a:pt x="162339" y="28450"/>
                    <a:pt x="161575" y="28450"/>
                  </a:cubicBezTo>
                  <a:cubicBezTo>
                    <a:pt x="160811" y="28450"/>
                    <a:pt x="160047" y="28277"/>
                    <a:pt x="159455" y="27932"/>
                  </a:cubicBezTo>
                  <a:lnTo>
                    <a:pt x="144072" y="19057"/>
                  </a:lnTo>
                  <a:cubicBezTo>
                    <a:pt x="142888" y="18367"/>
                    <a:pt x="142888" y="17282"/>
                    <a:pt x="144072" y="16592"/>
                  </a:cubicBezTo>
                  <a:lnTo>
                    <a:pt x="144762" y="16197"/>
                  </a:lnTo>
                  <a:cubicBezTo>
                    <a:pt x="145945" y="15507"/>
                    <a:pt x="145945" y="14422"/>
                    <a:pt x="144762" y="13732"/>
                  </a:cubicBezTo>
                  <a:lnTo>
                    <a:pt x="121884" y="518"/>
                  </a:lnTo>
                  <a:cubicBezTo>
                    <a:pt x="121292" y="173"/>
                    <a:pt x="120528" y="1"/>
                    <a:pt x="119776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2"/>
            <p:cNvSpPr/>
            <p:nvPr/>
          </p:nvSpPr>
          <p:spPr>
            <a:xfrm>
              <a:off x="5755100" y="2520975"/>
              <a:ext cx="875200" cy="611425"/>
            </a:xfrm>
            <a:custGeom>
              <a:avLst/>
              <a:gdLst/>
              <a:ahLst/>
              <a:cxnLst/>
              <a:rect l="l" t="t" r="r" b="b"/>
              <a:pathLst>
                <a:path w="35008" h="24457" extrusionOk="0">
                  <a:moveTo>
                    <a:pt x="1" y="0"/>
                  </a:moveTo>
                  <a:lnTo>
                    <a:pt x="1" y="5621"/>
                  </a:lnTo>
                  <a:lnTo>
                    <a:pt x="32740" y="24456"/>
                  </a:lnTo>
                  <a:lnTo>
                    <a:pt x="35008" y="200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2"/>
            <p:cNvSpPr/>
            <p:nvPr/>
          </p:nvSpPr>
          <p:spPr>
            <a:xfrm>
              <a:off x="4589025" y="1845475"/>
              <a:ext cx="675500" cy="461050"/>
            </a:xfrm>
            <a:custGeom>
              <a:avLst/>
              <a:gdLst/>
              <a:ahLst/>
              <a:cxnLst/>
              <a:rect l="l" t="t" r="r" b="b"/>
              <a:pathLst>
                <a:path w="27020" h="18442" extrusionOk="0">
                  <a:moveTo>
                    <a:pt x="0" y="1"/>
                  </a:moveTo>
                  <a:lnTo>
                    <a:pt x="0" y="5622"/>
                  </a:lnTo>
                  <a:lnTo>
                    <a:pt x="22188" y="18441"/>
                  </a:lnTo>
                  <a:lnTo>
                    <a:pt x="27020" y="156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2"/>
            <p:cNvSpPr/>
            <p:nvPr/>
          </p:nvSpPr>
          <p:spPr>
            <a:xfrm>
              <a:off x="1633125" y="1935475"/>
              <a:ext cx="4933075" cy="2814775"/>
            </a:xfrm>
            <a:custGeom>
              <a:avLst/>
              <a:gdLst/>
              <a:ahLst/>
              <a:cxnLst/>
              <a:rect l="l" t="t" r="r" b="b"/>
              <a:pathLst>
                <a:path w="197323" h="112591" extrusionOk="0">
                  <a:moveTo>
                    <a:pt x="118199" y="0"/>
                  </a:moveTo>
                  <a:cubicBezTo>
                    <a:pt x="117447" y="0"/>
                    <a:pt x="116708" y="148"/>
                    <a:pt x="116165" y="444"/>
                  </a:cubicBezTo>
                  <a:lnTo>
                    <a:pt x="1" y="67599"/>
                  </a:lnTo>
                  <a:lnTo>
                    <a:pt x="77017" y="112072"/>
                  </a:lnTo>
                  <a:cubicBezTo>
                    <a:pt x="77608" y="112418"/>
                    <a:pt x="78373" y="112590"/>
                    <a:pt x="79124" y="112590"/>
                  </a:cubicBezTo>
                  <a:cubicBezTo>
                    <a:pt x="79876" y="112590"/>
                    <a:pt x="80616" y="112418"/>
                    <a:pt x="81158" y="112072"/>
                  </a:cubicBezTo>
                  <a:lnTo>
                    <a:pt x="197323" y="44918"/>
                  </a:lnTo>
                  <a:lnTo>
                    <a:pt x="167049" y="27464"/>
                  </a:lnTo>
                  <a:cubicBezTo>
                    <a:pt x="166457" y="27118"/>
                    <a:pt x="165693" y="26946"/>
                    <a:pt x="164929" y="26946"/>
                  </a:cubicBezTo>
                  <a:cubicBezTo>
                    <a:pt x="164165" y="26946"/>
                    <a:pt x="163400" y="27118"/>
                    <a:pt x="162809" y="27464"/>
                  </a:cubicBezTo>
                  <a:lnTo>
                    <a:pt x="162118" y="27957"/>
                  </a:lnTo>
                  <a:cubicBezTo>
                    <a:pt x="161527" y="28252"/>
                    <a:pt x="160762" y="28400"/>
                    <a:pt x="159998" y="28400"/>
                  </a:cubicBezTo>
                  <a:cubicBezTo>
                    <a:pt x="159234" y="28400"/>
                    <a:pt x="158470" y="28252"/>
                    <a:pt x="157878" y="27957"/>
                  </a:cubicBezTo>
                  <a:lnTo>
                    <a:pt x="142495" y="18983"/>
                  </a:lnTo>
                  <a:cubicBezTo>
                    <a:pt x="141311" y="18293"/>
                    <a:pt x="141311" y="17208"/>
                    <a:pt x="142495" y="16616"/>
                  </a:cubicBezTo>
                  <a:lnTo>
                    <a:pt x="142889" y="16320"/>
                  </a:lnTo>
                  <a:lnTo>
                    <a:pt x="142495" y="16123"/>
                  </a:lnTo>
                  <a:cubicBezTo>
                    <a:pt x="141311" y="15433"/>
                    <a:pt x="141311" y="14348"/>
                    <a:pt x="142495" y="13658"/>
                  </a:cubicBezTo>
                  <a:lnTo>
                    <a:pt x="142791" y="13461"/>
                  </a:lnTo>
                  <a:lnTo>
                    <a:pt x="120307" y="444"/>
                  </a:lnTo>
                  <a:cubicBezTo>
                    <a:pt x="119715" y="148"/>
                    <a:pt x="118951" y="0"/>
                    <a:pt x="11819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2"/>
            <p:cNvSpPr/>
            <p:nvPr/>
          </p:nvSpPr>
          <p:spPr>
            <a:xfrm>
              <a:off x="3726175" y="1934225"/>
              <a:ext cx="2840025" cy="2768550"/>
            </a:xfrm>
            <a:custGeom>
              <a:avLst/>
              <a:gdLst/>
              <a:ahLst/>
              <a:cxnLst/>
              <a:rect l="l" t="t" r="r" b="b"/>
              <a:pathLst>
                <a:path w="113601" h="110742" extrusionOk="0">
                  <a:moveTo>
                    <a:pt x="34514" y="1"/>
                  </a:moveTo>
                  <a:cubicBezTo>
                    <a:pt x="34514" y="1"/>
                    <a:pt x="48813" y="16370"/>
                    <a:pt x="46841" y="45066"/>
                  </a:cubicBezTo>
                  <a:cubicBezTo>
                    <a:pt x="45657" y="62915"/>
                    <a:pt x="12820" y="102952"/>
                    <a:pt x="0" y="110742"/>
                  </a:cubicBezTo>
                  <a:lnTo>
                    <a:pt x="113601" y="44968"/>
                  </a:lnTo>
                  <a:lnTo>
                    <a:pt x="83327" y="27514"/>
                  </a:lnTo>
                  <a:cubicBezTo>
                    <a:pt x="82735" y="27168"/>
                    <a:pt x="81971" y="26996"/>
                    <a:pt x="81207" y="26996"/>
                  </a:cubicBezTo>
                  <a:cubicBezTo>
                    <a:pt x="80443" y="26996"/>
                    <a:pt x="79678" y="27168"/>
                    <a:pt x="79087" y="27514"/>
                  </a:cubicBezTo>
                  <a:lnTo>
                    <a:pt x="78396" y="28007"/>
                  </a:lnTo>
                  <a:cubicBezTo>
                    <a:pt x="77805" y="28302"/>
                    <a:pt x="77040" y="28450"/>
                    <a:pt x="76276" y="28450"/>
                  </a:cubicBezTo>
                  <a:cubicBezTo>
                    <a:pt x="75512" y="28450"/>
                    <a:pt x="74748" y="28302"/>
                    <a:pt x="74156" y="28007"/>
                  </a:cubicBezTo>
                  <a:lnTo>
                    <a:pt x="58773" y="19033"/>
                  </a:lnTo>
                  <a:cubicBezTo>
                    <a:pt x="57589" y="18343"/>
                    <a:pt x="57589" y="17258"/>
                    <a:pt x="58773" y="16666"/>
                  </a:cubicBezTo>
                  <a:lnTo>
                    <a:pt x="59167" y="16370"/>
                  </a:lnTo>
                  <a:lnTo>
                    <a:pt x="58773" y="16173"/>
                  </a:lnTo>
                  <a:cubicBezTo>
                    <a:pt x="57589" y="15483"/>
                    <a:pt x="57589" y="14398"/>
                    <a:pt x="58773" y="13708"/>
                  </a:cubicBezTo>
                  <a:lnTo>
                    <a:pt x="59069" y="13511"/>
                  </a:lnTo>
                  <a:lnTo>
                    <a:pt x="36585" y="494"/>
                  </a:lnTo>
                  <a:cubicBezTo>
                    <a:pt x="35993" y="198"/>
                    <a:pt x="35303" y="1"/>
                    <a:pt x="34514" y="1"/>
                  </a:cubicBezTo>
                  <a:close/>
                </a:path>
              </a:pathLst>
            </a:custGeom>
            <a:solidFill>
              <a:srgbClr val="2B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2"/>
            <p:cNvSpPr/>
            <p:nvPr/>
          </p:nvSpPr>
          <p:spPr>
            <a:xfrm>
              <a:off x="5173300" y="2306500"/>
              <a:ext cx="463500" cy="340225"/>
            </a:xfrm>
            <a:custGeom>
              <a:avLst/>
              <a:gdLst/>
              <a:ahLst/>
              <a:cxnLst/>
              <a:rect l="l" t="t" r="r" b="b"/>
              <a:pathLst>
                <a:path w="18540" h="13609" extrusionOk="0">
                  <a:moveTo>
                    <a:pt x="0" y="0"/>
                  </a:moveTo>
                  <a:lnTo>
                    <a:pt x="0" y="2959"/>
                  </a:lnTo>
                  <a:cubicBezTo>
                    <a:pt x="0" y="3452"/>
                    <a:pt x="296" y="3846"/>
                    <a:pt x="888" y="4142"/>
                  </a:cubicBezTo>
                  <a:lnTo>
                    <a:pt x="16370" y="13116"/>
                  </a:lnTo>
                  <a:cubicBezTo>
                    <a:pt x="16863" y="13411"/>
                    <a:pt x="17553" y="13609"/>
                    <a:pt x="18539" y="13609"/>
                  </a:cubicBezTo>
                  <a:lnTo>
                    <a:pt x="18539" y="9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2"/>
            <p:cNvSpPr/>
            <p:nvPr/>
          </p:nvSpPr>
          <p:spPr>
            <a:xfrm>
              <a:off x="1421125" y="1765350"/>
              <a:ext cx="5359550" cy="3084125"/>
            </a:xfrm>
            <a:custGeom>
              <a:avLst/>
              <a:gdLst/>
              <a:ahLst/>
              <a:cxnLst/>
              <a:rect l="l" t="t" r="r" b="b"/>
              <a:pathLst>
                <a:path w="214382" h="123365" extrusionOk="0">
                  <a:moveTo>
                    <a:pt x="126679" y="3872"/>
                  </a:moveTo>
                  <a:cubicBezTo>
                    <a:pt x="127431" y="3872"/>
                    <a:pt x="128195" y="4044"/>
                    <a:pt x="128787" y="4389"/>
                  </a:cubicBezTo>
                  <a:lnTo>
                    <a:pt x="151665" y="17603"/>
                  </a:lnTo>
                  <a:cubicBezTo>
                    <a:pt x="152848" y="18293"/>
                    <a:pt x="152848" y="19378"/>
                    <a:pt x="151665" y="20068"/>
                  </a:cubicBezTo>
                  <a:lnTo>
                    <a:pt x="150975" y="20463"/>
                  </a:lnTo>
                  <a:cubicBezTo>
                    <a:pt x="149791" y="21153"/>
                    <a:pt x="149791" y="22238"/>
                    <a:pt x="150975" y="22928"/>
                  </a:cubicBezTo>
                  <a:lnTo>
                    <a:pt x="166358" y="31803"/>
                  </a:lnTo>
                  <a:cubicBezTo>
                    <a:pt x="166950" y="32148"/>
                    <a:pt x="167714" y="32321"/>
                    <a:pt x="168478" y="32321"/>
                  </a:cubicBezTo>
                  <a:cubicBezTo>
                    <a:pt x="169242" y="32321"/>
                    <a:pt x="170007" y="32148"/>
                    <a:pt x="170598" y="31803"/>
                  </a:cubicBezTo>
                  <a:lnTo>
                    <a:pt x="171289" y="31409"/>
                  </a:lnTo>
                  <a:cubicBezTo>
                    <a:pt x="171880" y="31064"/>
                    <a:pt x="172645" y="30891"/>
                    <a:pt x="173409" y="30891"/>
                  </a:cubicBezTo>
                  <a:cubicBezTo>
                    <a:pt x="174173" y="30891"/>
                    <a:pt x="174937" y="31064"/>
                    <a:pt x="175529" y="31409"/>
                  </a:cubicBezTo>
                  <a:lnTo>
                    <a:pt x="206296" y="49060"/>
                  </a:lnTo>
                  <a:cubicBezTo>
                    <a:pt x="207381" y="49751"/>
                    <a:pt x="207381" y="50835"/>
                    <a:pt x="206296" y="51526"/>
                  </a:cubicBezTo>
                  <a:lnTo>
                    <a:pt x="89638" y="118877"/>
                  </a:lnTo>
                  <a:cubicBezTo>
                    <a:pt x="89096" y="119223"/>
                    <a:pt x="88356" y="119395"/>
                    <a:pt x="87604" y="119395"/>
                  </a:cubicBezTo>
                  <a:cubicBezTo>
                    <a:pt x="86853" y="119395"/>
                    <a:pt x="86088" y="119223"/>
                    <a:pt x="85497" y="118877"/>
                  </a:cubicBezTo>
                  <a:lnTo>
                    <a:pt x="7988" y="74206"/>
                  </a:lnTo>
                  <a:cubicBezTo>
                    <a:pt x="6903" y="73516"/>
                    <a:pt x="6903" y="72431"/>
                    <a:pt x="7988" y="71741"/>
                  </a:cubicBezTo>
                  <a:lnTo>
                    <a:pt x="124645" y="4389"/>
                  </a:lnTo>
                  <a:cubicBezTo>
                    <a:pt x="125188" y="4044"/>
                    <a:pt x="125927" y="3872"/>
                    <a:pt x="126679" y="3872"/>
                  </a:cubicBezTo>
                  <a:close/>
                  <a:moveTo>
                    <a:pt x="129231" y="1"/>
                  </a:moveTo>
                  <a:cubicBezTo>
                    <a:pt x="128097" y="1"/>
                    <a:pt x="126963" y="248"/>
                    <a:pt x="126125" y="741"/>
                  </a:cubicBezTo>
                  <a:lnTo>
                    <a:pt x="1775" y="72629"/>
                  </a:lnTo>
                  <a:cubicBezTo>
                    <a:pt x="0" y="73615"/>
                    <a:pt x="0" y="75192"/>
                    <a:pt x="1775" y="76277"/>
                  </a:cubicBezTo>
                  <a:lnTo>
                    <a:pt x="82045" y="122625"/>
                  </a:lnTo>
                  <a:cubicBezTo>
                    <a:pt x="82933" y="123118"/>
                    <a:pt x="84067" y="123364"/>
                    <a:pt x="85201" y="123364"/>
                  </a:cubicBezTo>
                  <a:cubicBezTo>
                    <a:pt x="86335" y="123364"/>
                    <a:pt x="87469" y="123118"/>
                    <a:pt x="88356" y="122625"/>
                  </a:cubicBezTo>
                  <a:lnTo>
                    <a:pt x="212706" y="50737"/>
                  </a:lnTo>
                  <a:cubicBezTo>
                    <a:pt x="214382" y="49751"/>
                    <a:pt x="214382" y="48173"/>
                    <a:pt x="212706" y="47088"/>
                  </a:cubicBezTo>
                  <a:lnTo>
                    <a:pt x="132337" y="741"/>
                  </a:lnTo>
                  <a:cubicBezTo>
                    <a:pt x="131499" y="248"/>
                    <a:pt x="130365" y="1"/>
                    <a:pt x="129231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2"/>
            <p:cNvSpPr/>
            <p:nvPr/>
          </p:nvSpPr>
          <p:spPr>
            <a:xfrm>
              <a:off x="2486125" y="2851325"/>
              <a:ext cx="359950" cy="138075"/>
            </a:xfrm>
            <a:custGeom>
              <a:avLst/>
              <a:gdLst/>
              <a:ahLst/>
              <a:cxnLst/>
              <a:rect l="l" t="t" r="r" b="b"/>
              <a:pathLst>
                <a:path w="14398" h="5523" extrusionOk="0">
                  <a:moveTo>
                    <a:pt x="9566" y="0"/>
                  </a:moveTo>
                  <a:lnTo>
                    <a:pt x="1" y="5523"/>
                  </a:lnTo>
                  <a:lnTo>
                    <a:pt x="4833" y="5523"/>
                  </a:lnTo>
                  <a:lnTo>
                    <a:pt x="14398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2"/>
            <p:cNvSpPr/>
            <p:nvPr/>
          </p:nvSpPr>
          <p:spPr>
            <a:xfrm>
              <a:off x="3388425" y="2193100"/>
              <a:ext cx="599100" cy="276125"/>
            </a:xfrm>
            <a:custGeom>
              <a:avLst/>
              <a:gdLst/>
              <a:ahLst/>
              <a:cxnLst/>
              <a:rect l="l" t="t" r="r" b="b"/>
              <a:pathLst>
                <a:path w="23964" h="11045" extrusionOk="0">
                  <a:moveTo>
                    <a:pt x="19131" y="0"/>
                  </a:moveTo>
                  <a:lnTo>
                    <a:pt x="0" y="11045"/>
                  </a:lnTo>
                  <a:lnTo>
                    <a:pt x="4734" y="11045"/>
                  </a:lnTo>
                  <a:lnTo>
                    <a:pt x="23963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2"/>
            <p:cNvSpPr/>
            <p:nvPr/>
          </p:nvSpPr>
          <p:spPr>
            <a:xfrm>
              <a:off x="1790925" y="3115100"/>
              <a:ext cx="599075" cy="276150"/>
            </a:xfrm>
            <a:custGeom>
              <a:avLst/>
              <a:gdLst/>
              <a:ahLst/>
              <a:cxnLst/>
              <a:rect l="l" t="t" r="r" b="b"/>
              <a:pathLst>
                <a:path w="23963" h="11046" extrusionOk="0">
                  <a:moveTo>
                    <a:pt x="19229" y="1"/>
                  </a:moveTo>
                  <a:lnTo>
                    <a:pt x="0" y="11045"/>
                  </a:lnTo>
                  <a:lnTo>
                    <a:pt x="4832" y="11045"/>
                  </a:lnTo>
                  <a:lnTo>
                    <a:pt x="23963" y="1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2"/>
            <p:cNvSpPr/>
            <p:nvPr/>
          </p:nvSpPr>
          <p:spPr>
            <a:xfrm>
              <a:off x="4756650" y="1941625"/>
              <a:ext cx="414200" cy="98650"/>
            </a:xfrm>
            <a:custGeom>
              <a:avLst/>
              <a:gdLst/>
              <a:ahLst/>
              <a:cxnLst/>
              <a:rect l="l" t="t" r="r" b="b"/>
              <a:pathLst>
                <a:path w="16568" h="3946" extrusionOk="0">
                  <a:moveTo>
                    <a:pt x="1" y="1"/>
                  </a:moveTo>
                  <a:lnTo>
                    <a:pt x="6706" y="3945"/>
                  </a:lnTo>
                  <a:lnTo>
                    <a:pt x="16568" y="3945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2"/>
            <p:cNvSpPr/>
            <p:nvPr/>
          </p:nvSpPr>
          <p:spPr>
            <a:xfrm>
              <a:off x="5165900" y="2193100"/>
              <a:ext cx="751925" cy="276125"/>
            </a:xfrm>
            <a:custGeom>
              <a:avLst/>
              <a:gdLst/>
              <a:ahLst/>
              <a:cxnLst/>
              <a:rect l="l" t="t" r="r" b="b"/>
              <a:pathLst>
                <a:path w="30077" h="11045" extrusionOk="0">
                  <a:moveTo>
                    <a:pt x="986" y="0"/>
                  </a:moveTo>
                  <a:lnTo>
                    <a:pt x="1874" y="493"/>
                  </a:lnTo>
                  <a:cubicBezTo>
                    <a:pt x="3057" y="1183"/>
                    <a:pt x="3057" y="2268"/>
                    <a:pt x="1874" y="2958"/>
                  </a:cubicBezTo>
                  <a:lnTo>
                    <a:pt x="1184" y="3353"/>
                  </a:lnTo>
                  <a:cubicBezTo>
                    <a:pt x="0" y="4043"/>
                    <a:pt x="0" y="5128"/>
                    <a:pt x="1184" y="5818"/>
                  </a:cubicBezTo>
                  <a:lnTo>
                    <a:pt x="10355" y="11045"/>
                  </a:lnTo>
                  <a:lnTo>
                    <a:pt x="30077" y="11045"/>
                  </a:lnTo>
                  <a:lnTo>
                    <a:pt x="10848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2"/>
            <p:cNvSpPr/>
            <p:nvPr/>
          </p:nvSpPr>
          <p:spPr>
            <a:xfrm>
              <a:off x="1734225" y="3827575"/>
              <a:ext cx="485675" cy="138075"/>
            </a:xfrm>
            <a:custGeom>
              <a:avLst/>
              <a:gdLst/>
              <a:ahLst/>
              <a:cxnLst/>
              <a:rect l="l" t="t" r="r" b="b"/>
              <a:pathLst>
                <a:path w="19427" h="5523" extrusionOk="0">
                  <a:moveTo>
                    <a:pt x="0" y="1"/>
                  </a:moveTo>
                  <a:lnTo>
                    <a:pt x="9565" y="5523"/>
                  </a:lnTo>
                  <a:lnTo>
                    <a:pt x="19427" y="5523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2"/>
            <p:cNvSpPr/>
            <p:nvPr/>
          </p:nvSpPr>
          <p:spPr>
            <a:xfrm>
              <a:off x="4132950" y="1941625"/>
              <a:ext cx="288450" cy="98650"/>
            </a:xfrm>
            <a:custGeom>
              <a:avLst/>
              <a:gdLst/>
              <a:ahLst/>
              <a:cxnLst/>
              <a:rect l="l" t="t" r="r" b="b"/>
              <a:pathLst>
                <a:path w="11538" h="3946" extrusionOk="0">
                  <a:moveTo>
                    <a:pt x="6706" y="1"/>
                  </a:moveTo>
                  <a:lnTo>
                    <a:pt x="0" y="3945"/>
                  </a:lnTo>
                  <a:lnTo>
                    <a:pt x="4733" y="3945"/>
                  </a:lnTo>
                  <a:lnTo>
                    <a:pt x="11538" y="1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2"/>
            <p:cNvSpPr/>
            <p:nvPr/>
          </p:nvSpPr>
          <p:spPr>
            <a:xfrm>
              <a:off x="5991775" y="3115100"/>
              <a:ext cx="606475" cy="276150"/>
            </a:xfrm>
            <a:custGeom>
              <a:avLst/>
              <a:gdLst/>
              <a:ahLst/>
              <a:cxnLst/>
              <a:rect l="l" t="t" r="r" b="b"/>
              <a:pathLst>
                <a:path w="24259" h="11046" extrusionOk="0">
                  <a:moveTo>
                    <a:pt x="19131" y="1"/>
                  </a:moveTo>
                  <a:lnTo>
                    <a:pt x="0" y="11045"/>
                  </a:lnTo>
                  <a:lnTo>
                    <a:pt x="5029" y="11045"/>
                  </a:lnTo>
                  <a:lnTo>
                    <a:pt x="24259" y="1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2"/>
            <p:cNvSpPr/>
            <p:nvPr/>
          </p:nvSpPr>
          <p:spPr>
            <a:xfrm>
              <a:off x="6331975" y="2851325"/>
              <a:ext cx="438850" cy="138075"/>
            </a:xfrm>
            <a:custGeom>
              <a:avLst/>
              <a:gdLst/>
              <a:ahLst/>
              <a:cxnLst/>
              <a:rect l="l" t="t" r="r" b="b"/>
              <a:pathLst>
                <a:path w="17554" h="5523" extrusionOk="0">
                  <a:moveTo>
                    <a:pt x="1" y="0"/>
                  </a:moveTo>
                  <a:lnTo>
                    <a:pt x="9665" y="5523"/>
                  </a:lnTo>
                  <a:lnTo>
                    <a:pt x="17554" y="5523"/>
                  </a:lnTo>
                  <a:cubicBezTo>
                    <a:pt x="17554" y="4931"/>
                    <a:pt x="17159" y="4241"/>
                    <a:pt x="16272" y="3649"/>
                  </a:cubicBezTo>
                  <a:lnTo>
                    <a:pt x="9862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2"/>
            <p:cNvSpPr/>
            <p:nvPr/>
          </p:nvSpPr>
          <p:spPr>
            <a:xfrm>
              <a:off x="4998250" y="3827575"/>
              <a:ext cx="367350" cy="138075"/>
            </a:xfrm>
            <a:custGeom>
              <a:avLst/>
              <a:gdLst/>
              <a:ahLst/>
              <a:cxnLst/>
              <a:rect l="l" t="t" r="r" b="b"/>
              <a:pathLst>
                <a:path w="14694" h="5523" extrusionOk="0">
                  <a:moveTo>
                    <a:pt x="9566" y="1"/>
                  </a:moveTo>
                  <a:lnTo>
                    <a:pt x="1" y="5523"/>
                  </a:lnTo>
                  <a:lnTo>
                    <a:pt x="5129" y="5523"/>
                  </a:lnTo>
                  <a:lnTo>
                    <a:pt x="14694" y="1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2"/>
            <p:cNvSpPr/>
            <p:nvPr/>
          </p:nvSpPr>
          <p:spPr>
            <a:xfrm>
              <a:off x="4305500" y="4091375"/>
              <a:ext cx="604025" cy="276125"/>
            </a:xfrm>
            <a:custGeom>
              <a:avLst/>
              <a:gdLst/>
              <a:ahLst/>
              <a:cxnLst/>
              <a:rect l="l" t="t" r="r" b="b"/>
              <a:pathLst>
                <a:path w="24161" h="11045" extrusionOk="0">
                  <a:moveTo>
                    <a:pt x="19132" y="0"/>
                  </a:moveTo>
                  <a:lnTo>
                    <a:pt x="1" y="11045"/>
                  </a:lnTo>
                  <a:lnTo>
                    <a:pt x="5030" y="11045"/>
                  </a:lnTo>
                  <a:lnTo>
                    <a:pt x="24161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2"/>
            <p:cNvSpPr/>
            <p:nvPr/>
          </p:nvSpPr>
          <p:spPr>
            <a:xfrm>
              <a:off x="2190300" y="4091375"/>
              <a:ext cx="724800" cy="276125"/>
            </a:xfrm>
            <a:custGeom>
              <a:avLst/>
              <a:gdLst/>
              <a:ahLst/>
              <a:cxnLst/>
              <a:rect l="l" t="t" r="r" b="b"/>
              <a:pathLst>
                <a:path w="28992" h="11045" extrusionOk="0">
                  <a:moveTo>
                    <a:pt x="0" y="0"/>
                  </a:moveTo>
                  <a:lnTo>
                    <a:pt x="19229" y="11045"/>
                  </a:lnTo>
                  <a:lnTo>
                    <a:pt x="28992" y="11045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2"/>
            <p:cNvSpPr/>
            <p:nvPr/>
          </p:nvSpPr>
          <p:spPr>
            <a:xfrm>
              <a:off x="3003850" y="4559775"/>
              <a:ext cx="480750" cy="135625"/>
            </a:xfrm>
            <a:custGeom>
              <a:avLst/>
              <a:gdLst/>
              <a:ahLst/>
              <a:cxnLst/>
              <a:rect l="l" t="t" r="r" b="b"/>
              <a:pathLst>
                <a:path w="19230" h="5425" extrusionOk="0">
                  <a:moveTo>
                    <a:pt x="0" y="0"/>
                  </a:moveTo>
                  <a:lnTo>
                    <a:pt x="9368" y="5424"/>
                  </a:lnTo>
                  <a:lnTo>
                    <a:pt x="19229" y="5424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2"/>
            <p:cNvSpPr/>
            <p:nvPr/>
          </p:nvSpPr>
          <p:spPr>
            <a:xfrm>
              <a:off x="3736025" y="4559775"/>
              <a:ext cx="359950" cy="135625"/>
            </a:xfrm>
            <a:custGeom>
              <a:avLst/>
              <a:gdLst/>
              <a:ahLst/>
              <a:cxnLst/>
              <a:rect l="l" t="t" r="r" b="b"/>
              <a:pathLst>
                <a:path w="14398" h="5425" extrusionOk="0">
                  <a:moveTo>
                    <a:pt x="9369" y="0"/>
                  </a:moveTo>
                  <a:lnTo>
                    <a:pt x="1" y="5424"/>
                  </a:lnTo>
                  <a:lnTo>
                    <a:pt x="5128" y="5424"/>
                  </a:lnTo>
                  <a:lnTo>
                    <a:pt x="14398" y="0"/>
                  </a:lnTo>
                  <a:close/>
                </a:path>
              </a:pathLst>
            </a:custGeom>
            <a:solidFill>
              <a:srgbClr val="FA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2"/>
            <p:cNvSpPr/>
            <p:nvPr/>
          </p:nvSpPr>
          <p:spPr>
            <a:xfrm>
              <a:off x="5313825" y="2294625"/>
              <a:ext cx="271200" cy="150300"/>
            </a:xfrm>
            <a:custGeom>
              <a:avLst/>
              <a:gdLst/>
              <a:ahLst/>
              <a:cxnLst/>
              <a:rect l="l" t="t" r="r" b="b"/>
              <a:pathLst>
                <a:path w="10848" h="6012" extrusionOk="0">
                  <a:moveTo>
                    <a:pt x="1356" y="1"/>
                  </a:moveTo>
                  <a:cubicBezTo>
                    <a:pt x="1041" y="1"/>
                    <a:pt x="741" y="56"/>
                    <a:pt x="493" y="179"/>
                  </a:cubicBezTo>
                  <a:cubicBezTo>
                    <a:pt x="0" y="475"/>
                    <a:pt x="197" y="968"/>
                    <a:pt x="789" y="1363"/>
                  </a:cubicBezTo>
                  <a:lnTo>
                    <a:pt x="8283" y="5702"/>
                  </a:lnTo>
                  <a:cubicBezTo>
                    <a:pt x="8653" y="5913"/>
                    <a:pt x="9080" y="6011"/>
                    <a:pt x="9472" y="6011"/>
                  </a:cubicBezTo>
                  <a:cubicBezTo>
                    <a:pt x="9812" y="6011"/>
                    <a:pt x="10125" y="5938"/>
                    <a:pt x="10354" y="5800"/>
                  </a:cubicBezTo>
                  <a:cubicBezTo>
                    <a:pt x="10847" y="5504"/>
                    <a:pt x="10749" y="5011"/>
                    <a:pt x="10157" y="4617"/>
                  </a:cubicBezTo>
                  <a:lnTo>
                    <a:pt x="2663" y="278"/>
                  </a:lnTo>
                  <a:cubicBezTo>
                    <a:pt x="2261" y="106"/>
                    <a:pt x="1794" y="1"/>
                    <a:pt x="1356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2"/>
            <p:cNvSpPr/>
            <p:nvPr/>
          </p:nvSpPr>
          <p:spPr>
            <a:xfrm>
              <a:off x="2318500" y="4251850"/>
              <a:ext cx="192300" cy="157575"/>
            </a:xfrm>
            <a:custGeom>
              <a:avLst/>
              <a:gdLst/>
              <a:ahLst/>
              <a:cxnLst/>
              <a:rect l="l" t="t" r="r" b="b"/>
              <a:pathLst>
                <a:path w="7692" h="6303" extrusionOk="0">
                  <a:moveTo>
                    <a:pt x="664" y="0"/>
                  </a:moveTo>
                  <a:cubicBezTo>
                    <a:pt x="247" y="0"/>
                    <a:pt x="0" y="153"/>
                    <a:pt x="0" y="484"/>
                  </a:cubicBezTo>
                  <a:lnTo>
                    <a:pt x="0" y="1865"/>
                  </a:lnTo>
                  <a:lnTo>
                    <a:pt x="7692" y="6302"/>
                  </a:lnTo>
                  <a:lnTo>
                    <a:pt x="7692" y="4823"/>
                  </a:lnTo>
                  <a:cubicBezTo>
                    <a:pt x="7692" y="4034"/>
                    <a:pt x="5917" y="2358"/>
                    <a:pt x="3846" y="1174"/>
                  </a:cubicBezTo>
                  <a:cubicBezTo>
                    <a:pt x="2547" y="432"/>
                    <a:pt x="1365" y="0"/>
                    <a:pt x="664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2"/>
            <p:cNvSpPr/>
            <p:nvPr/>
          </p:nvSpPr>
          <p:spPr>
            <a:xfrm>
              <a:off x="2569950" y="4423250"/>
              <a:ext cx="22200" cy="31475"/>
            </a:xfrm>
            <a:custGeom>
              <a:avLst/>
              <a:gdLst/>
              <a:ahLst/>
              <a:cxnLst/>
              <a:rect l="l" t="t" r="r" b="b"/>
              <a:pathLst>
                <a:path w="888" h="1259" extrusionOk="0">
                  <a:moveTo>
                    <a:pt x="250" y="1"/>
                  </a:moveTo>
                  <a:cubicBezTo>
                    <a:pt x="111" y="1"/>
                    <a:pt x="0" y="112"/>
                    <a:pt x="0" y="334"/>
                  </a:cubicBezTo>
                  <a:cubicBezTo>
                    <a:pt x="0" y="629"/>
                    <a:pt x="198" y="1024"/>
                    <a:pt x="395" y="1221"/>
                  </a:cubicBezTo>
                  <a:cubicBezTo>
                    <a:pt x="469" y="1246"/>
                    <a:pt x="537" y="1258"/>
                    <a:pt x="597" y="1258"/>
                  </a:cubicBezTo>
                  <a:cubicBezTo>
                    <a:pt x="777" y="1258"/>
                    <a:pt x="888" y="1147"/>
                    <a:pt x="888" y="925"/>
                  </a:cubicBezTo>
                  <a:cubicBezTo>
                    <a:pt x="888" y="629"/>
                    <a:pt x="691" y="235"/>
                    <a:pt x="395" y="38"/>
                  </a:cubicBezTo>
                  <a:cubicBezTo>
                    <a:pt x="346" y="13"/>
                    <a:pt x="296" y="1"/>
                    <a:pt x="250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2"/>
            <p:cNvSpPr/>
            <p:nvPr/>
          </p:nvSpPr>
          <p:spPr>
            <a:xfrm>
              <a:off x="2629125" y="4457775"/>
              <a:ext cx="22200" cy="31450"/>
            </a:xfrm>
            <a:custGeom>
              <a:avLst/>
              <a:gdLst/>
              <a:ahLst/>
              <a:cxnLst/>
              <a:rect l="l" t="t" r="r" b="b"/>
              <a:pathLst>
                <a:path w="888" h="1258" extrusionOk="0">
                  <a:moveTo>
                    <a:pt x="291" y="0"/>
                  </a:moveTo>
                  <a:cubicBezTo>
                    <a:pt x="111" y="0"/>
                    <a:pt x="0" y="111"/>
                    <a:pt x="0" y="333"/>
                  </a:cubicBezTo>
                  <a:cubicBezTo>
                    <a:pt x="0" y="629"/>
                    <a:pt x="197" y="1023"/>
                    <a:pt x="493" y="1221"/>
                  </a:cubicBezTo>
                  <a:cubicBezTo>
                    <a:pt x="542" y="1245"/>
                    <a:pt x="592" y="1258"/>
                    <a:pt x="638" y="1258"/>
                  </a:cubicBezTo>
                  <a:cubicBezTo>
                    <a:pt x="777" y="1258"/>
                    <a:pt x="888" y="1147"/>
                    <a:pt x="888" y="925"/>
                  </a:cubicBezTo>
                  <a:cubicBezTo>
                    <a:pt x="888" y="629"/>
                    <a:pt x="690" y="235"/>
                    <a:pt x="493" y="37"/>
                  </a:cubicBezTo>
                  <a:cubicBezTo>
                    <a:pt x="419" y="13"/>
                    <a:pt x="351" y="0"/>
                    <a:pt x="291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2"/>
            <p:cNvSpPr/>
            <p:nvPr/>
          </p:nvSpPr>
          <p:spPr>
            <a:xfrm>
              <a:off x="2688275" y="4492275"/>
              <a:ext cx="24675" cy="30650"/>
            </a:xfrm>
            <a:custGeom>
              <a:avLst/>
              <a:gdLst/>
              <a:ahLst/>
              <a:cxnLst/>
              <a:rect l="l" t="t" r="r" b="b"/>
              <a:pathLst>
                <a:path w="987" h="1226" extrusionOk="0">
                  <a:moveTo>
                    <a:pt x="292" y="1"/>
                  </a:moveTo>
                  <a:cubicBezTo>
                    <a:pt x="112" y="1"/>
                    <a:pt x="1" y="112"/>
                    <a:pt x="1" y="334"/>
                  </a:cubicBezTo>
                  <a:cubicBezTo>
                    <a:pt x="1" y="630"/>
                    <a:pt x="198" y="1024"/>
                    <a:pt x="494" y="1123"/>
                  </a:cubicBezTo>
                  <a:cubicBezTo>
                    <a:pt x="564" y="1193"/>
                    <a:pt x="646" y="1225"/>
                    <a:pt x="723" y="1225"/>
                  </a:cubicBezTo>
                  <a:cubicBezTo>
                    <a:pt x="863" y="1225"/>
                    <a:pt x="987" y="1116"/>
                    <a:pt x="987" y="925"/>
                  </a:cubicBezTo>
                  <a:cubicBezTo>
                    <a:pt x="987" y="531"/>
                    <a:pt x="691" y="235"/>
                    <a:pt x="494" y="38"/>
                  </a:cubicBezTo>
                  <a:cubicBezTo>
                    <a:pt x="420" y="13"/>
                    <a:pt x="352" y="1"/>
                    <a:pt x="292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2"/>
            <p:cNvSpPr/>
            <p:nvPr/>
          </p:nvSpPr>
          <p:spPr>
            <a:xfrm>
              <a:off x="2747450" y="4526800"/>
              <a:ext cx="24675" cy="30625"/>
            </a:xfrm>
            <a:custGeom>
              <a:avLst/>
              <a:gdLst/>
              <a:ahLst/>
              <a:cxnLst/>
              <a:rect l="l" t="t" r="r" b="b"/>
              <a:pathLst>
                <a:path w="987" h="1225" extrusionOk="0">
                  <a:moveTo>
                    <a:pt x="292" y="0"/>
                  </a:moveTo>
                  <a:cubicBezTo>
                    <a:pt x="111" y="0"/>
                    <a:pt x="0" y="111"/>
                    <a:pt x="0" y="333"/>
                  </a:cubicBezTo>
                  <a:cubicBezTo>
                    <a:pt x="0" y="629"/>
                    <a:pt x="198" y="1024"/>
                    <a:pt x="493" y="1122"/>
                  </a:cubicBezTo>
                  <a:cubicBezTo>
                    <a:pt x="598" y="1192"/>
                    <a:pt x="691" y="1225"/>
                    <a:pt x="766" y="1225"/>
                  </a:cubicBezTo>
                  <a:cubicBezTo>
                    <a:pt x="904" y="1225"/>
                    <a:pt x="987" y="1116"/>
                    <a:pt x="987" y="925"/>
                  </a:cubicBezTo>
                  <a:cubicBezTo>
                    <a:pt x="987" y="531"/>
                    <a:pt x="789" y="235"/>
                    <a:pt x="493" y="37"/>
                  </a:cubicBezTo>
                  <a:cubicBezTo>
                    <a:pt x="420" y="13"/>
                    <a:pt x="352" y="0"/>
                    <a:pt x="292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2"/>
            <p:cNvSpPr/>
            <p:nvPr/>
          </p:nvSpPr>
          <p:spPr>
            <a:xfrm>
              <a:off x="2806625" y="4560250"/>
              <a:ext cx="24675" cy="31600"/>
            </a:xfrm>
            <a:custGeom>
              <a:avLst/>
              <a:gdLst/>
              <a:ahLst/>
              <a:cxnLst/>
              <a:rect l="l" t="t" r="r" b="b"/>
              <a:pathLst>
                <a:path w="987" h="1264" extrusionOk="0">
                  <a:moveTo>
                    <a:pt x="271" y="1"/>
                  </a:moveTo>
                  <a:cubicBezTo>
                    <a:pt x="103" y="1"/>
                    <a:pt x="0" y="163"/>
                    <a:pt x="0" y="376"/>
                  </a:cubicBezTo>
                  <a:cubicBezTo>
                    <a:pt x="0" y="672"/>
                    <a:pt x="197" y="1066"/>
                    <a:pt x="493" y="1165"/>
                  </a:cubicBezTo>
                  <a:cubicBezTo>
                    <a:pt x="592" y="1231"/>
                    <a:pt x="679" y="1263"/>
                    <a:pt x="752" y="1263"/>
                  </a:cubicBezTo>
                  <a:cubicBezTo>
                    <a:pt x="899" y="1263"/>
                    <a:pt x="986" y="1132"/>
                    <a:pt x="986" y="869"/>
                  </a:cubicBezTo>
                  <a:cubicBezTo>
                    <a:pt x="986" y="573"/>
                    <a:pt x="789" y="277"/>
                    <a:pt x="493" y="80"/>
                  </a:cubicBezTo>
                  <a:cubicBezTo>
                    <a:pt x="411" y="25"/>
                    <a:pt x="336" y="1"/>
                    <a:pt x="271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2"/>
            <p:cNvSpPr/>
            <p:nvPr/>
          </p:nvSpPr>
          <p:spPr>
            <a:xfrm>
              <a:off x="2865775" y="4594775"/>
              <a:ext cx="24675" cy="31100"/>
            </a:xfrm>
            <a:custGeom>
              <a:avLst/>
              <a:gdLst/>
              <a:ahLst/>
              <a:cxnLst/>
              <a:rect l="l" t="t" r="r" b="b"/>
              <a:pathLst>
                <a:path w="987" h="1244" extrusionOk="0">
                  <a:moveTo>
                    <a:pt x="271" y="0"/>
                  </a:moveTo>
                  <a:cubicBezTo>
                    <a:pt x="103" y="0"/>
                    <a:pt x="1" y="162"/>
                    <a:pt x="1" y="375"/>
                  </a:cubicBezTo>
                  <a:cubicBezTo>
                    <a:pt x="1" y="671"/>
                    <a:pt x="198" y="1066"/>
                    <a:pt x="494" y="1164"/>
                  </a:cubicBezTo>
                  <a:cubicBezTo>
                    <a:pt x="576" y="1219"/>
                    <a:pt x="651" y="1244"/>
                    <a:pt x="716" y="1244"/>
                  </a:cubicBezTo>
                  <a:cubicBezTo>
                    <a:pt x="884" y="1244"/>
                    <a:pt x="987" y="1082"/>
                    <a:pt x="987" y="869"/>
                  </a:cubicBezTo>
                  <a:cubicBezTo>
                    <a:pt x="987" y="573"/>
                    <a:pt x="790" y="178"/>
                    <a:pt x="494" y="80"/>
                  </a:cubicBezTo>
                  <a:cubicBezTo>
                    <a:pt x="411" y="25"/>
                    <a:pt x="336" y="0"/>
                    <a:pt x="271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2"/>
            <p:cNvSpPr/>
            <p:nvPr/>
          </p:nvSpPr>
          <p:spPr>
            <a:xfrm>
              <a:off x="2924950" y="4629275"/>
              <a:ext cx="24675" cy="31125"/>
            </a:xfrm>
            <a:custGeom>
              <a:avLst/>
              <a:gdLst/>
              <a:ahLst/>
              <a:cxnLst/>
              <a:rect l="l" t="t" r="r" b="b"/>
              <a:pathLst>
                <a:path w="987" h="1245" extrusionOk="0">
                  <a:moveTo>
                    <a:pt x="271" y="1"/>
                  </a:moveTo>
                  <a:cubicBezTo>
                    <a:pt x="103" y="1"/>
                    <a:pt x="0" y="163"/>
                    <a:pt x="0" y="376"/>
                  </a:cubicBezTo>
                  <a:cubicBezTo>
                    <a:pt x="0" y="672"/>
                    <a:pt x="198" y="1066"/>
                    <a:pt x="494" y="1165"/>
                  </a:cubicBezTo>
                  <a:cubicBezTo>
                    <a:pt x="576" y="1220"/>
                    <a:pt x="651" y="1244"/>
                    <a:pt x="716" y="1244"/>
                  </a:cubicBezTo>
                  <a:cubicBezTo>
                    <a:pt x="884" y="1244"/>
                    <a:pt x="987" y="1082"/>
                    <a:pt x="987" y="869"/>
                  </a:cubicBezTo>
                  <a:cubicBezTo>
                    <a:pt x="987" y="573"/>
                    <a:pt x="789" y="179"/>
                    <a:pt x="494" y="80"/>
                  </a:cubicBezTo>
                  <a:cubicBezTo>
                    <a:pt x="411" y="25"/>
                    <a:pt x="336" y="1"/>
                    <a:pt x="271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2"/>
            <p:cNvSpPr/>
            <p:nvPr/>
          </p:nvSpPr>
          <p:spPr>
            <a:xfrm>
              <a:off x="2567475" y="4361625"/>
              <a:ext cx="24675" cy="31450"/>
            </a:xfrm>
            <a:custGeom>
              <a:avLst/>
              <a:gdLst/>
              <a:ahLst/>
              <a:cxnLst/>
              <a:rect l="l" t="t" r="r" b="b"/>
              <a:pathLst>
                <a:path w="987" h="1258" extrusionOk="0">
                  <a:moveTo>
                    <a:pt x="292" y="1"/>
                  </a:moveTo>
                  <a:cubicBezTo>
                    <a:pt x="112" y="1"/>
                    <a:pt x="1" y="111"/>
                    <a:pt x="1" y="333"/>
                  </a:cubicBezTo>
                  <a:cubicBezTo>
                    <a:pt x="1" y="629"/>
                    <a:pt x="198" y="1024"/>
                    <a:pt x="494" y="1221"/>
                  </a:cubicBezTo>
                  <a:cubicBezTo>
                    <a:pt x="568" y="1245"/>
                    <a:pt x="636" y="1258"/>
                    <a:pt x="696" y="1258"/>
                  </a:cubicBezTo>
                  <a:cubicBezTo>
                    <a:pt x="876" y="1258"/>
                    <a:pt x="987" y="1147"/>
                    <a:pt x="987" y="925"/>
                  </a:cubicBezTo>
                  <a:cubicBezTo>
                    <a:pt x="987" y="629"/>
                    <a:pt x="790" y="235"/>
                    <a:pt x="494" y="37"/>
                  </a:cubicBezTo>
                  <a:cubicBezTo>
                    <a:pt x="420" y="13"/>
                    <a:pt x="352" y="1"/>
                    <a:pt x="292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2"/>
            <p:cNvSpPr/>
            <p:nvPr/>
          </p:nvSpPr>
          <p:spPr>
            <a:xfrm>
              <a:off x="2626650" y="4396150"/>
              <a:ext cx="24675" cy="30625"/>
            </a:xfrm>
            <a:custGeom>
              <a:avLst/>
              <a:gdLst/>
              <a:ahLst/>
              <a:cxnLst/>
              <a:rect l="l" t="t" r="r" b="b"/>
              <a:pathLst>
                <a:path w="987" h="1225" extrusionOk="0">
                  <a:moveTo>
                    <a:pt x="292" y="0"/>
                  </a:moveTo>
                  <a:cubicBezTo>
                    <a:pt x="111" y="0"/>
                    <a:pt x="0" y="111"/>
                    <a:pt x="0" y="333"/>
                  </a:cubicBezTo>
                  <a:cubicBezTo>
                    <a:pt x="0" y="629"/>
                    <a:pt x="198" y="1023"/>
                    <a:pt x="494" y="1122"/>
                  </a:cubicBezTo>
                  <a:cubicBezTo>
                    <a:pt x="598" y="1192"/>
                    <a:pt x="691" y="1224"/>
                    <a:pt x="766" y="1224"/>
                  </a:cubicBezTo>
                  <a:cubicBezTo>
                    <a:pt x="904" y="1224"/>
                    <a:pt x="987" y="1116"/>
                    <a:pt x="987" y="925"/>
                  </a:cubicBezTo>
                  <a:cubicBezTo>
                    <a:pt x="987" y="530"/>
                    <a:pt x="789" y="234"/>
                    <a:pt x="494" y="37"/>
                  </a:cubicBezTo>
                  <a:cubicBezTo>
                    <a:pt x="420" y="12"/>
                    <a:pt x="352" y="0"/>
                    <a:pt x="292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2"/>
            <p:cNvSpPr/>
            <p:nvPr/>
          </p:nvSpPr>
          <p:spPr>
            <a:xfrm>
              <a:off x="2685825" y="4429600"/>
              <a:ext cx="24675" cy="31575"/>
            </a:xfrm>
            <a:custGeom>
              <a:avLst/>
              <a:gdLst/>
              <a:ahLst/>
              <a:cxnLst/>
              <a:rect l="l" t="t" r="r" b="b"/>
              <a:pathLst>
                <a:path w="987" h="1263" extrusionOk="0">
                  <a:moveTo>
                    <a:pt x="271" y="0"/>
                  </a:moveTo>
                  <a:cubicBezTo>
                    <a:pt x="103" y="0"/>
                    <a:pt x="0" y="162"/>
                    <a:pt x="0" y="375"/>
                  </a:cubicBezTo>
                  <a:cubicBezTo>
                    <a:pt x="0" y="671"/>
                    <a:pt x="197" y="1066"/>
                    <a:pt x="493" y="1164"/>
                  </a:cubicBezTo>
                  <a:cubicBezTo>
                    <a:pt x="592" y="1230"/>
                    <a:pt x="679" y="1263"/>
                    <a:pt x="753" y="1263"/>
                  </a:cubicBezTo>
                  <a:cubicBezTo>
                    <a:pt x="899" y="1263"/>
                    <a:pt x="986" y="1131"/>
                    <a:pt x="986" y="869"/>
                  </a:cubicBezTo>
                  <a:cubicBezTo>
                    <a:pt x="986" y="573"/>
                    <a:pt x="789" y="277"/>
                    <a:pt x="493" y="80"/>
                  </a:cubicBezTo>
                  <a:cubicBezTo>
                    <a:pt x="411" y="25"/>
                    <a:pt x="336" y="0"/>
                    <a:pt x="271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2"/>
            <p:cNvSpPr/>
            <p:nvPr/>
          </p:nvSpPr>
          <p:spPr>
            <a:xfrm>
              <a:off x="2744975" y="4464100"/>
              <a:ext cx="24675" cy="31600"/>
            </a:xfrm>
            <a:custGeom>
              <a:avLst/>
              <a:gdLst/>
              <a:ahLst/>
              <a:cxnLst/>
              <a:rect l="l" t="t" r="r" b="b"/>
              <a:pathLst>
                <a:path w="987" h="1264" extrusionOk="0">
                  <a:moveTo>
                    <a:pt x="271" y="1"/>
                  </a:moveTo>
                  <a:cubicBezTo>
                    <a:pt x="103" y="1"/>
                    <a:pt x="1" y="163"/>
                    <a:pt x="1" y="376"/>
                  </a:cubicBezTo>
                  <a:cubicBezTo>
                    <a:pt x="1" y="672"/>
                    <a:pt x="198" y="1066"/>
                    <a:pt x="494" y="1165"/>
                  </a:cubicBezTo>
                  <a:cubicBezTo>
                    <a:pt x="592" y="1231"/>
                    <a:pt x="680" y="1264"/>
                    <a:pt x="753" y="1264"/>
                  </a:cubicBezTo>
                  <a:cubicBezTo>
                    <a:pt x="899" y="1264"/>
                    <a:pt x="987" y="1132"/>
                    <a:pt x="987" y="869"/>
                  </a:cubicBezTo>
                  <a:cubicBezTo>
                    <a:pt x="987" y="573"/>
                    <a:pt x="790" y="277"/>
                    <a:pt x="494" y="80"/>
                  </a:cubicBezTo>
                  <a:cubicBezTo>
                    <a:pt x="411" y="25"/>
                    <a:pt x="336" y="1"/>
                    <a:pt x="271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2"/>
            <p:cNvSpPr/>
            <p:nvPr/>
          </p:nvSpPr>
          <p:spPr>
            <a:xfrm>
              <a:off x="2804150" y="4498625"/>
              <a:ext cx="24675" cy="31100"/>
            </a:xfrm>
            <a:custGeom>
              <a:avLst/>
              <a:gdLst/>
              <a:ahLst/>
              <a:cxnLst/>
              <a:rect l="l" t="t" r="r" b="b"/>
              <a:pathLst>
                <a:path w="987" h="1244" extrusionOk="0">
                  <a:moveTo>
                    <a:pt x="314" y="0"/>
                  </a:moveTo>
                  <a:cubicBezTo>
                    <a:pt x="154" y="0"/>
                    <a:pt x="0" y="162"/>
                    <a:pt x="0" y="376"/>
                  </a:cubicBezTo>
                  <a:cubicBezTo>
                    <a:pt x="0" y="671"/>
                    <a:pt x="296" y="1066"/>
                    <a:pt x="494" y="1164"/>
                  </a:cubicBezTo>
                  <a:cubicBezTo>
                    <a:pt x="576" y="1220"/>
                    <a:pt x="651" y="1244"/>
                    <a:pt x="716" y="1244"/>
                  </a:cubicBezTo>
                  <a:cubicBezTo>
                    <a:pt x="884" y="1244"/>
                    <a:pt x="987" y="1082"/>
                    <a:pt x="987" y="869"/>
                  </a:cubicBezTo>
                  <a:cubicBezTo>
                    <a:pt x="987" y="573"/>
                    <a:pt x="789" y="178"/>
                    <a:pt x="494" y="80"/>
                  </a:cubicBezTo>
                  <a:cubicBezTo>
                    <a:pt x="438" y="25"/>
                    <a:pt x="376" y="0"/>
                    <a:pt x="314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2"/>
            <p:cNvSpPr/>
            <p:nvPr/>
          </p:nvSpPr>
          <p:spPr>
            <a:xfrm>
              <a:off x="2864050" y="4533075"/>
              <a:ext cx="23950" cy="31175"/>
            </a:xfrm>
            <a:custGeom>
              <a:avLst/>
              <a:gdLst/>
              <a:ahLst/>
              <a:cxnLst/>
              <a:rect l="l" t="t" r="r" b="b"/>
              <a:pathLst>
                <a:path w="958" h="1247" extrusionOk="0">
                  <a:moveTo>
                    <a:pt x="278" y="1"/>
                  </a:moveTo>
                  <a:cubicBezTo>
                    <a:pt x="128" y="1"/>
                    <a:pt x="0" y="140"/>
                    <a:pt x="70" y="280"/>
                  </a:cubicBezTo>
                  <a:cubicBezTo>
                    <a:pt x="70" y="674"/>
                    <a:pt x="267" y="970"/>
                    <a:pt x="464" y="1167"/>
                  </a:cubicBezTo>
                  <a:cubicBezTo>
                    <a:pt x="547" y="1222"/>
                    <a:pt x="622" y="1246"/>
                    <a:pt x="687" y="1246"/>
                  </a:cubicBezTo>
                  <a:cubicBezTo>
                    <a:pt x="855" y="1246"/>
                    <a:pt x="957" y="1084"/>
                    <a:pt x="957" y="871"/>
                  </a:cubicBezTo>
                  <a:cubicBezTo>
                    <a:pt x="957" y="575"/>
                    <a:pt x="760" y="181"/>
                    <a:pt x="464" y="82"/>
                  </a:cubicBezTo>
                  <a:cubicBezTo>
                    <a:pt x="406" y="25"/>
                    <a:pt x="340" y="1"/>
                    <a:pt x="278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2"/>
            <p:cNvSpPr/>
            <p:nvPr/>
          </p:nvSpPr>
          <p:spPr>
            <a:xfrm>
              <a:off x="2924950" y="4567175"/>
              <a:ext cx="22200" cy="31575"/>
            </a:xfrm>
            <a:custGeom>
              <a:avLst/>
              <a:gdLst/>
              <a:ahLst/>
              <a:cxnLst/>
              <a:rect l="l" t="t" r="r" b="b"/>
              <a:pathLst>
                <a:path w="888" h="1263" extrusionOk="0">
                  <a:moveTo>
                    <a:pt x="205" y="0"/>
                  </a:moveTo>
                  <a:cubicBezTo>
                    <a:pt x="88" y="0"/>
                    <a:pt x="0" y="132"/>
                    <a:pt x="0" y="395"/>
                  </a:cubicBezTo>
                  <a:cubicBezTo>
                    <a:pt x="0" y="691"/>
                    <a:pt x="198" y="986"/>
                    <a:pt x="395" y="1184"/>
                  </a:cubicBezTo>
                  <a:cubicBezTo>
                    <a:pt x="478" y="1239"/>
                    <a:pt x="552" y="1263"/>
                    <a:pt x="618" y="1263"/>
                  </a:cubicBezTo>
                  <a:cubicBezTo>
                    <a:pt x="786" y="1263"/>
                    <a:pt x="888" y="1101"/>
                    <a:pt x="888" y="888"/>
                  </a:cubicBezTo>
                  <a:cubicBezTo>
                    <a:pt x="888" y="592"/>
                    <a:pt x="691" y="197"/>
                    <a:pt x="395" y="99"/>
                  </a:cubicBezTo>
                  <a:cubicBezTo>
                    <a:pt x="329" y="33"/>
                    <a:pt x="263" y="0"/>
                    <a:pt x="205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2"/>
            <p:cNvSpPr/>
            <p:nvPr/>
          </p:nvSpPr>
          <p:spPr>
            <a:xfrm>
              <a:off x="1869800" y="4019775"/>
              <a:ext cx="24675" cy="30625"/>
            </a:xfrm>
            <a:custGeom>
              <a:avLst/>
              <a:gdLst/>
              <a:ahLst/>
              <a:cxnLst/>
              <a:rect l="l" t="t" r="r" b="b"/>
              <a:pathLst>
                <a:path w="987" h="1225" extrusionOk="0">
                  <a:moveTo>
                    <a:pt x="221" y="0"/>
                  </a:moveTo>
                  <a:cubicBezTo>
                    <a:pt x="83" y="0"/>
                    <a:pt x="1" y="109"/>
                    <a:pt x="1" y="300"/>
                  </a:cubicBezTo>
                  <a:cubicBezTo>
                    <a:pt x="1" y="695"/>
                    <a:pt x="198" y="991"/>
                    <a:pt x="494" y="1188"/>
                  </a:cubicBezTo>
                  <a:cubicBezTo>
                    <a:pt x="568" y="1212"/>
                    <a:pt x="636" y="1225"/>
                    <a:pt x="696" y="1225"/>
                  </a:cubicBezTo>
                  <a:cubicBezTo>
                    <a:pt x="876" y="1225"/>
                    <a:pt x="987" y="1114"/>
                    <a:pt x="987" y="892"/>
                  </a:cubicBezTo>
                  <a:cubicBezTo>
                    <a:pt x="987" y="596"/>
                    <a:pt x="790" y="202"/>
                    <a:pt x="494" y="103"/>
                  </a:cubicBezTo>
                  <a:cubicBezTo>
                    <a:pt x="389" y="33"/>
                    <a:pt x="297" y="0"/>
                    <a:pt x="221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2"/>
            <p:cNvSpPr/>
            <p:nvPr/>
          </p:nvSpPr>
          <p:spPr>
            <a:xfrm>
              <a:off x="1928975" y="4053475"/>
              <a:ext cx="24675" cy="31450"/>
            </a:xfrm>
            <a:custGeom>
              <a:avLst/>
              <a:gdLst/>
              <a:ahLst/>
              <a:cxnLst/>
              <a:rect l="l" t="t" r="r" b="b"/>
              <a:pathLst>
                <a:path w="987" h="1258" extrusionOk="0">
                  <a:moveTo>
                    <a:pt x="292" y="0"/>
                  </a:moveTo>
                  <a:cubicBezTo>
                    <a:pt x="111" y="0"/>
                    <a:pt x="0" y="111"/>
                    <a:pt x="0" y="333"/>
                  </a:cubicBezTo>
                  <a:cubicBezTo>
                    <a:pt x="0" y="629"/>
                    <a:pt x="198" y="1023"/>
                    <a:pt x="493" y="1220"/>
                  </a:cubicBezTo>
                  <a:cubicBezTo>
                    <a:pt x="567" y="1245"/>
                    <a:pt x="635" y="1257"/>
                    <a:pt x="695" y="1257"/>
                  </a:cubicBezTo>
                  <a:cubicBezTo>
                    <a:pt x="876" y="1257"/>
                    <a:pt x="986" y="1146"/>
                    <a:pt x="986" y="925"/>
                  </a:cubicBezTo>
                  <a:cubicBezTo>
                    <a:pt x="986" y="629"/>
                    <a:pt x="789" y="234"/>
                    <a:pt x="493" y="37"/>
                  </a:cubicBezTo>
                  <a:cubicBezTo>
                    <a:pt x="419" y="12"/>
                    <a:pt x="352" y="0"/>
                    <a:pt x="292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2"/>
            <p:cNvSpPr/>
            <p:nvPr/>
          </p:nvSpPr>
          <p:spPr>
            <a:xfrm>
              <a:off x="1988150" y="4087975"/>
              <a:ext cx="24675" cy="31450"/>
            </a:xfrm>
            <a:custGeom>
              <a:avLst/>
              <a:gdLst/>
              <a:ahLst/>
              <a:cxnLst/>
              <a:rect l="l" t="t" r="r" b="b"/>
              <a:pathLst>
                <a:path w="987" h="1258" extrusionOk="0">
                  <a:moveTo>
                    <a:pt x="291" y="1"/>
                  </a:moveTo>
                  <a:cubicBezTo>
                    <a:pt x="111" y="1"/>
                    <a:pt x="0" y="112"/>
                    <a:pt x="0" y="333"/>
                  </a:cubicBezTo>
                  <a:cubicBezTo>
                    <a:pt x="0" y="629"/>
                    <a:pt x="296" y="1024"/>
                    <a:pt x="493" y="1221"/>
                  </a:cubicBezTo>
                  <a:cubicBezTo>
                    <a:pt x="567" y="1246"/>
                    <a:pt x="635" y="1258"/>
                    <a:pt x="695" y="1258"/>
                  </a:cubicBezTo>
                  <a:cubicBezTo>
                    <a:pt x="875" y="1258"/>
                    <a:pt x="986" y="1147"/>
                    <a:pt x="986" y="925"/>
                  </a:cubicBezTo>
                  <a:cubicBezTo>
                    <a:pt x="986" y="629"/>
                    <a:pt x="789" y="235"/>
                    <a:pt x="493" y="38"/>
                  </a:cubicBezTo>
                  <a:cubicBezTo>
                    <a:pt x="419" y="13"/>
                    <a:pt x="351" y="1"/>
                    <a:pt x="291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2"/>
            <p:cNvSpPr/>
            <p:nvPr/>
          </p:nvSpPr>
          <p:spPr>
            <a:xfrm>
              <a:off x="2047300" y="4122500"/>
              <a:ext cx="24675" cy="31450"/>
            </a:xfrm>
            <a:custGeom>
              <a:avLst/>
              <a:gdLst/>
              <a:ahLst/>
              <a:cxnLst/>
              <a:rect l="l" t="t" r="r" b="b"/>
              <a:pathLst>
                <a:path w="987" h="1258" extrusionOk="0">
                  <a:moveTo>
                    <a:pt x="334" y="0"/>
                  </a:moveTo>
                  <a:cubicBezTo>
                    <a:pt x="167" y="0"/>
                    <a:pt x="1" y="111"/>
                    <a:pt x="1" y="333"/>
                  </a:cubicBezTo>
                  <a:cubicBezTo>
                    <a:pt x="1" y="629"/>
                    <a:pt x="198" y="1023"/>
                    <a:pt x="494" y="1220"/>
                  </a:cubicBezTo>
                  <a:cubicBezTo>
                    <a:pt x="568" y="1245"/>
                    <a:pt x="636" y="1257"/>
                    <a:pt x="696" y="1257"/>
                  </a:cubicBezTo>
                  <a:cubicBezTo>
                    <a:pt x="876" y="1257"/>
                    <a:pt x="987" y="1147"/>
                    <a:pt x="987" y="925"/>
                  </a:cubicBezTo>
                  <a:cubicBezTo>
                    <a:pt x="987" y="629"/>
                    <a:pt x="790" y="234"/>
                    <a:pt x="494" y="37"/>
                  </a:cubicBezTo>
                  <a:cubicBezTo>
                    <a:pt x="444" y="12"/>
                    <a:pt x="389" y="0"/>
                    <a:pt x="334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2"/>
            <p:cNvSpPr/>
            <p:nvPr/>
          </p:nvSpPr>
          <p:spPr>
            <a:xfrm>
              <a:off x="2106475" y="4157000"/>
              <a:ext cx="24675" cy="31475"/>
            </a:xfrm>
            <a:custGeom>
              <a:avLst/>
              <a:gdLst/>
              <a:ahLst/>
              <a:cxnLst/>
              <a:rect l="l" t="t" r="r" b="b"/>
              <a:pathLst>
                <a:path w="987" h="1259" extrusionOk="0">
                  <a:moveTo>
                    <a:pt x="333" y="1"/>
                  </a:moveTo>
                  <a:cubicBezTo>
                    <a:pt x="167" y="1"/>
                    <a:pt x="0" y="112"/>
                    <a:pt x="0" y="334"/>
                  </a:cubicBezTo>
                  <a:cubicBezTo>
                    <a:pt x="0" y="629"/>
                    <a:pt x="296" y="1024"/>
                    <a:pt x="493" y="1221"/>
                  </a:cubicBezTo>
                  <a:cubicBezTo>
                    <a:pt x="567" y="1246"/>
                    <a:pt x="635" y="1258"/>
                    <a:pt x="695" y="1258"/>
                  </a:cubicBezTo>
                  <a:cubicBezTo>
                    <a:pt x="876" y="1258"/>
                    <a:pt x="987" y="1147"/>
                    <a:pt x="987" y="925"/>
                  </a:cubicBezTo>
                  <a:cubicBezTo>
                    <a:pt x="987" y="629"/>
                    <a:pt x="789" y="235"/>
                    <a:pt x="493" y="38"/>
                  </a:cubicBezTo>
                  <a:cubicBezTo>
                    <a:pt x="444" y="13"/>
                    <a:pt x="389" y="1"/>
                    <a:pt x="333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2"/>
            <p:cNvSpPr/>
            <p:nvPr/>
          </p:nvSpPr>
          <p:spPr>
            <a:xfrm>
              <a:off x="2168100" y="4190450"/>
              <a:ext cx="22225" cy="31700"/>
            </a:xfrm>
            <a:custGeom>
              <a:avLst/>
              <a:gdLst/>
              <a:ahLst/>
              <a:cxnLst/>
              <a:rect l="l" t="t" r="r" b="b"/>
              <a:pathLst>
                <a:path w="889" h="1268" extrusionOk="0">
                  <a:moveTo>
                    <a:pt x="234" y="1"/>
                  </a:moveTo>
                  <a:cubicBezTo>
                    <a:pt x="103" y="1"/>
                    <a:pt x="1" y="163"/>
                    <a:pt x="1" y="376"/>
                  </a:cubicBezTo>
                  <a:cubicBezTo>
                    <a:pt x="1" y="672"/>
                    <a:pt x="198" y="1066"/>
                    <a:pt x="395" y="1165"/>
                  </a:cubicBezTo>
                  <a:cubicBezTo>
                    <a:pt x="500" y="1235"/>
                    <a:pt x="592" y="1268"/>
                    <a:pt x="668" y="1268"/>
                  </a:cubicBezTo>
                  <a:cubicBezTo>
                    <a:pt x="806" y="1268"/>
                    <a:pt x="888" y="1159"/>
                    <a:pt x="888" y="968"/>
                  </a:cubicBezTo>
                  <a:cubicBezTo>
                    <a:pt x="888" y="573"/>
                    <a:pt x="691" y="278"/>
                    <a:pt x="395" y="80"/>
                  </a:cubicBezTo>
                  <a:cubicBezTo>
                    <a:pt x="340" y="25"/>
                    <a:pt x="285" y="1"/>
                    <a:pt x="234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2"/>
            <p:cNvSpPr/>
            <p:nvPr/>
          </p:nvSpPr>
          <p:spPr>
            <a:xfrm>
              <a:off x="2227275" y="4226025"/>
              <a:ext cx="22200" cy="30650"/>
            </a:xfrm>
            <a:custGeom>
              <a:avLst/>
              <a:gdLst/>
              <a:ahLst/>
              <a:cxnLst/>
              <a:rect l="l" t="t" r="r" b="b"/>
              <a:pathLst>
                <a:path w="888" h="1226" extrusionOk="0">
                  <a:moveTo>
                    <a:pt x="292" y="1"/>
                  </a:moveTo>
                  <a:cubicBezTo>
                    <a:pt x="111" y="1"/>
                    <a:pt x="0" y="112"/>
                    <a:pt x="0" y="334"/>
                  </a:cubicBezTo>
                  <a:cubicBezTo>
                    <a:pt x="0" y="630"/>
                    <a:pt x="198" y="1024"/>
                    <a:pt x="493" y="1123"/>
                  </a:cubicBezTo>
                  <a:cubicBezTo>
                    <a:pt x="563" y="1192"/>
                    <a:pt x="633" y="1225"/>
                    <a:pt x="694" y="1225"/>
                  </a:cubicBezTo>
                  <a:cubicBezTo>
                    <a:pt x="806" y="1225"/>
                    <a:pt x="888" y="1116"/>
                    <a:pt x="888" y="925"/>
                  </a:cubicBezTo>
                  <a:cubicBezTo>
                    <a:pt x="888" y="531"/>
                    <a:pt x="691" y="235"/>
                    <a:pt x="493" y="38"/>
                  </a:cubicBezTo>
                  <a:cubicBezTo>
                    <a:pt x="419" y="13"/>
                    <a:pt x="352" y="1"/>
                    <a:pt x="292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2"/>
            <p:cNvSpPr/>
            <p:nvPr/>
          </p:nvSpPr>
          <p:spPr>
            <a:xfrm>
              <a:off x="1867350" y="3957325"/>
              <a:ext cx="24675" cy="31450"/>
            </a:xfrm>
            <a:custGeom>
              <a:avLst/>
              <a:gdLst/>
              <a:ahLst/>
              <a:cxnLst/>
              <a:rect l="l" t="t" r="r" b="b"/>
              <a:pathLst>
                <a:path w="987" h="1258" extrusionOk="0">
                  <a:moveTo>
                    <a:pt x="333" y="0"/>
                  </a:moveTo>
                  <a:cubicBezTo>
                    <a:pt x="166" y="0"/>
                    <a:pt x="0" y="111"/>
                    <a:pt x="0" y="333"/>
                  </a:cubicBezTo>
                  <a:cubicBezTo>
                    <a:pt x="0" y="629"/>
                    <a:pt x="296" y="1023"/>
                    <a:pt x="493" y="1221"/>
                  </a:cubicBezTo>
                  <a:cubicBezTo>
                    <a:pt x="567" y="1245"/>
                    <a:pt x="635" y="1257"/>
                    <a:pt x="695" y="1257"/>
                  </a:cubicBezTo>
                  <a:cubicBezTo>
                    <a:pt x="875" y="1257"/>
                    <a:pt x="986" y="1147"/>
                    <a:pt x="986" y="925"/>
                  </a:cubicBezTo>
                  <a:cubicBezTo>
                    <a:pt x="986" y="629"/>
                    <a:pt x="789" y="234"/>
                    <a:pt x="493" y="37"/>
                  </a:cubicBezTo>
                  <a:cubicBezTo>
                    <a:pt x="444" y="13"/>
                    <a:pt x="388" y="0"/>
                    <a:pt x="333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2"/>
            <p:cNvSpPr/>
            <p:nvPr/>
          </p:nvSpPr>
          <p:spPr>
            <a:xfrm>
              <a:off x="1926500" y="3991825"/>
              <a:ext cx="24675" cy="31475"/>
            </a:xfrm>
            <a:custGeom>
              <a:avLst/>
              <a:gdLst/>
              <a:ahLst/>
              <a:cxnLst/>
              <a:rect l="l" t="t" r="r" b="b"/>
              <a:pathLst>
                <a:path w="987" h="1259" extrusionOk="0">
                  <a:moveTo>
                    <a:pt x="334" y="1"/>
                  </a:moveTo>
                  <a:cubicBezTo>
                    <a:pt x="167" y="1"/>
                    <a:pt x="1" y="112"/>
                    <a:pt x="1" y="334"/>
                  </a:cubicBezTo>
                  <a:cubicBezTo>
                    <a:pt x="1" y="629"/>
                    <a:pt x="297" y="1024"/>
                    <a:pt x="494" y="1221"/>
                  </a:cubicBezTo>
                  <a:cubicBezTo>
                    <a:pt x="568" y="1246"/>
                    <a:pt x="636" y="1258"/>
                    <a:pt x="696" y="1258"/>
                  </a:cubicBezTo>
                  <a:cubicBezTo>
                    <a:pt x="876" y="1258"/>
                    <a:pt x="987" y="1147"/>
                    <a:pt x="987" y="925"/>
                  </a:cubicBezTo>
                  <a:cubicBezTo>
                    <a:pt x="987" y="629"/>
                    <a:pt x="790" y="235"/>
                    <a:pt x="494" y="38"/>
                  </a:cubicBezTo>
                  <a:cubicBezTo>
                    <a:pt x="445" y="13"/>
                    <a:pt x="389" y="1"/>
                    <a:pt x="334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2"/>
            <p:cNvSpPr/>
            <p:nvPr/>
          </p:nvSpPr>
          <p:spPr>
            <a:xfrm>
              <a:off x="1988150" y="4026350"/>
              <a:ext cx="22200" cy="31450"/>
            </a:xfrm>
            <a:custGeom>
              <a:avLst/>
              <a:gdLst/>
              <a:ahLst/>
              <a:cxnLst/>
              <a:rect l="l" t="t" r="r" b="b"/>
              <a:pathLst>
                <a:path w="888" h="1258" extrusionOk="0">
                  <a:moveTo>
                    <a:pt x="291" y="0"/>
                  </a:moveTo>
                  <a:cubicBezTo>
                    <a:pt x="111" y="0"/>
                    <a:pt x="0" y="111"/>
                    <a:pt x="0" y="333"/>
                  </a:cubicBezTo>
                  <a:cubicBezTo>
                    <a:pt x="0" y="629"/>
                    <a:pt x="197" y="1023"/>
                    <a:pt x="493" y="1221"/>
                  </a:cubicBezTo>
                  <a:cubicBezTo>
                    <a:pt x="542" y="1245"/>
                    <a:pt x="592" y="1258"/>
                    <a:pt x="638" y="1258"/>
                  </a:cubicBezTo>
                  <a:cubicBezTo>
                    <a:pt x="777" y="1258"/>
                    <a:pt x="888" y="1147"/>
                    <a:pt x="888" y="925"/>
                  </a:cubicBezTo>
                  <a:cubicBezTo>
                    <a:pt x="888" y="629"/>
                    <a:pt x="690" y="235"/>
                    <a:pt x="493" y="37"/>
                  </a:cubicBezTo>
                  <a:cubicBezTo>
                    <a:pt x="419" y="13"/>
                    <a:pt x="351" y="0"/>
                    <a:pt x="291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2"/>
            <p:cNvSpPr/>
            <p:nvPr/>
          </p:nvSpPr>
          <p:spPr>
            <a:xfrm>
              <a:off x="2047300" y="4060850"/>
              <a:ext cx="22225" cy="31475"/>
            </a:xfrm>
            <a:custGeom>
              <a:avLst/>
              <a:gdLst/>
              <a:ahLst/>
              <a:cxnLst/>
              <a:rect l="l" t="t" r="r" b="b"/>
              <a:pathLst>
                <a:path w="889" h="1259" extrusionOk="0">
                  <a:moveTo>
                    <a:pt x="292" y="1"/>
                  </a:moveTo>
                  <a:cubicBezTo>
                    <a:pt x="112" y="1"/>
                    <a:pt x="1" y="112"/>
                    <a:pt x="1" y="334"/>
                  </a:cubicBezTo>
                  <a:cubicBezTo>
                    <a:pt x="1" y="630"/>
                    <a:pt x="198" y="1024"/>
                    <a:pt x="494" y="1221"/>
                  </a:cubicBezTo>
                  <a:cubicBezTo>
                    <a:pt x="543" y="1246"/>
                    <a:pt x="592" y="1258"/>
                    <a:pt x="639" y="1258"/>
                  </a:cubicBezTo>
                  <a:cubicBezTo>
                    <a:pt x="777" y="1258"/>
                    <a:pt x="888" y="1147"/>
                    <a:pt x="888" y="925"/>
                  </a:cubicBezTo>
                  <a:cubicBezTo>
                    <a:pt x="888" y="630"/>
                    <a:pt x="691" y="235"/>
                    <a:pt x="494" y="38"/>
                  </a:cubicBezTo>
                  <a:cubicBezTo>
                    <a:pt x="420" y="13"/>
                    <a:pt x="352" y="1"/>
                    <a:pt x="292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2"/>
            <p:cNvSpPr/>
            <p:nvPr/>
          </p:nvSpPr>
          <p:spPr>
            <a:xfrm>
              <a:off x="2106475" y="4095375"/>
              <a:ext cx="24675" cy="30625"/>
            </a:xfrm>
            <a:custGeom>
              <a:avLst/>
              <a:gdLst/>
              <a:ahLst/>
              <a:cxnLst/>
              <a:rect l="l" t="t" r="r" b="b"/>
              <a:pathLst>
                <a:path w="987" h="1225" extrusionOk="0">
                  <a:moveTo>
                    <a:pt x="292" y="0"/>
                  </a:moveTo>
                  <a:cubicBezTo>
                    <a:pt x="111" y="0"/>
                    <a:pt x="0" y="111"/>
                    <a:pt x="0" y="333"/>
                  </a:cubicBezTo>
                  <a:cubicBezTo>
                    <a:pt x="0" y="629"/>
                    <a:pt x="198" y="1024"/>
                    <a:pt x="493" y="1122"/>
                  </a:cubicBezTo>
                  <a:cubicBezTo>
                    <a:pt x="563" y="1192"/>
                    <a:pt x="646" y="1225"/>
                    <a:pt x="723" y="1225"/>
                  </a:cubicBezTo>
                  <a:cubicBezTo>
                    <a:pt x="863" y="1225"/>
                    <a:pt x="987" y="1116"/>
                    <a:pt x="987" y="925"/>
                  </a:cubicBezTo>
                  <a:cubicBezTo>
                    <a:pt x="987" y="530"/>
                    <a:pt x="691" y="235"/>
                    <a:pt x="493" y="37"/>
                  </a:cubicBezTo>
                  <a:cubicBezTo>
                    <a:pt x="420" y="13"/>
                    <a:pt x="352" y="0"/>
                    <a:pt x="292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2"/>
            <p:cNvSpPr/>
            <p:nvPr/>
          </p:nvSpPr>
          <p:spPr>
            <a:xfrm>
              <a:off x="2165650" y="4128825"/>
              <a:ext cx="24675" cy="31600"/>
            </a:xfrm>
            <a:custGeom>
              <a:avLst/>
              <a:gdLst/>
              <a:ahLst/>
              <a:cxnLst/>
              <a:rect l="l" t="t" r="r" b="b"/>
              <a:pathLst>
                <a:path w="987" h="1264" extrusionOk="0">
                  <a:moveTo>
                    <a:pt x="271" y="1"/>
                  </a:moveTo>
                  <a:cubicBezTo>
                    <a:pt x="103" y="1"/>
                    <a:pt x="0" y="163"/>
                    <a:pt x="0" y="376"/>
                  </a:cubicBezTo>
                  <a:cubicBezTo>
                    <a:pt x="0" y="672"/>
                    <a:pt x="197" y="1066"/>
                    <a:pt x="493" y="1165"/>
                  </a:cubicBezTo>
                  <a:cubicBezTo>
                    <a:pt x="592" y="1230"/>
                    <a:pt x="679" y="1263"/>
                    <a:pt x="752" y="1263"/>
                  </a:cubicBezTo>
                  <a:cubicBezTo>
                    <a:pt x="899" y="1263"/>
                    <a:pt x="986" y="1132"/>
                    <a:pt x="986" y="869"/>
                  </a:cubicBezTo>
                  <a:cubicBezTo>
                    <a:pt x="986" y="573"/>
                    <a:pt x="690" y="277"/>
                    <a:pt x="493" y="80"/>
                  </a:cubicBezTo>
                  <a:cubicBezTo>
                    <a:pt x="411" y="25"/>
                    <a:pt x="336" y="1"/>
                    <a:pt x="271" y="1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2"/>
            <p:cNvSpPr/>
            <p:nvPr/>
          </p:nvSpPr>
          <p:spPr>
            <a:xfrm>
              <a:off x="2224800" y="4163350"/>
              <a:ext cx="24675" cy="31575"/>
            </a:xfrm>
            <a:custGeom>
              <a:avLst/>
              <a:gdLst/>
              <a:ahLst/>
              <a:cxnLst/>
              <a:rect l="l" t="t" r="r" b="b"/>
              <a:pathLst>
                <a:path w="987" h="1263" extrusionOk="0">
                  <a:moveTo>
                    <a:pt x="271" y="0"/>
                  </a:moveTo>
                  <a:cubicBezTo>
                    <a:pt x="103" y="0"/>
                    <a:pt x="1" y="162"/>
                    <a:pt x="1" y="375"/>
                  </a:cubicBezTo>
                  <a:cubicBezTo>
                    <a:pt x="1" y="671"/>
                    <a:pt x="198" y="1066"/>
                    <a:pt x="494" y="1164"/>
                  </a:cubicBezTo>
                  <a:cubicBezTo>
                    <a:pt x="592" y="1230"/>
                    <a:pt x="680" y="1263"/>
                    <a:pt x="753" y="1263"/>
                  </a:cubicBezTo>
                  <a:cubicBezTo>
                    <a:pt x="899" y="1263"/>
                    <a:pt x="987" y="1131"/>
                    <a:pt x="987" y="868"/>
                  </a:cubicBezTo>
                  <a:cubicBezTo>
                    <a:pt x="987" y="573"/>
                    <a:pt x="790" y="277"/>
                    <a:pt x="494" y="80"/>
                  </a:cubicBezTo>
                  <a:cubicBezTo>
                    <a:pt x="411" y="24"/>
                    <a:pt x="336" y="0"/>
                    <a:pt x="271" y="0"/>
                  </a:cubicBezTo>
                  <a:close/>
                </a:path>
              </a:pathLst>
            </a:custGeom>
            <a:solidFill>
              <a:srgbClr val="7AA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2"/>
            <p:cNvSpPr/>
            <p:nvPr/>
          </p:nvSpPr>
          <p:spPr>
            <a:xfrm>
              <a:off x="5582525" y="2446400"/>
              <a:ext cx="69050" cy="35775"/>
            </a:xfrm>
            <a:custGeom>
              <a:avLst/>
              <a:gdLst/>
              <a:ahLst/>
              <a:cxnLst/>
              <a:rect l="l" t="t" r="r" b="b"/>
              <a:pathLst>
                <a:path w="2762" h="1431" extrusionOk="0">
                  <a:moveTo>
                    <a:pt x="1381" y="0"/>
                  </a:moveTo>
                  <a:cubicBezTo>
                    <a:pt x="1061" y="0"/>
                    <a:pt x="740" y="74"/>
                    <a:pt x="494" y="222"/>
                  </a:cubicBezTo>
                  <a:cubicBezTo>
                    <a:pt x="1" y="518"/>
                    <a:pt x="1" y="1011"/>
                    <a:pt x="494" y="1208"/>
                  </a:cubicBezTo>
                  <a:cubicBezTo>
                    <a:pt x="740" y="1356"/>
                    <a:pt x="1061" y="1430"/>
                    <a:pt x="1381" y="1430"/>
                  </a:cubicBezTo>
                  <a:cubicBezTo>
                    <a:pt x="1702" y="1430"/>
                    <a:pt x="2022" y="1356"/>
                    <a:pt x="2269" y="1208"/>
                  </a:cubicBezTo>
                  <a:cubicBezTo>
                    <a:pt x="2762" y="1011"/>
                    <a:pt x="2762" y="518"/>
                    <a:pt x="2269" y="222"/>
                  </a:cubicBezTo>
                  <a:cubicBezTo>
                    <a:pt x="2022" y="74"/>
                    <a:pt x="1702" y="0"/>
                    <a:pt x="1381" y="0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2"/>
            <p:cNvSpPr/>
            <p:nvPr/>
          </p:nvSpPr>
          <p:spPr>
            <a:xfrm>
              <a:off x="4529850" y="1386950"/>
              <a:ext cx="490625" cy="1841600"/>
            </a:xfrm>
            <a:custGeom>
              <a:avLst/>
              <a:gdLst/>
              <a:ahLst/>
              <a:cxnLst/>
              <a:rect l="l" t="t" r="r" b="b"/>
              <a:pathLst>
                <a:path w="19625" h="73664" extrusionOk="0">
                  <a:moveTo>
                    <a:pt x="1" y="0"/>
                  </a:moveTo>
                  <a:lnTo>
                    <a:pt x="1" y="62323"/>
                  </a:lnTo>
                  <a:lnTo>
                    <a:pt x="19624" y="73663"/>
                  </a:lnTo>
                  <a:lnTo>
                    <a:pt x="19624" y="113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2"/>
            <p:cNvSpPr/>
            <p:nvPr/>
          </p:nvSpPr>
          <p:spPr>
            <a:xfrm>
              <a:off x="5020450" y="1458425"/>
              <a:ext cx="367350" cy="1770125"/>
            </a:xfrm>
            <a:custGeom>
              <a:avLst/>
              <a:gdLst/>
              <a:ahLst/>
              <a:cxnLst/>
              <a:rect l="l" t="t" r="r" b="b"/>
              <a:pathLst>
                <a:path w="14694" h="70805" extrusionOk="0">
                  <a:moveTo>
                    <a:pt x="14693" y="1"/>
                  </a:moveTo>
                  <a:lnTo>
                    <a:pt x="0" y="8481"/>
                  </a:lnTo>
                  <a:lnTo>
                    <a:pt x="0" y="70804"/>
                  </a:lnTo>
                  <a:lnTo>
                    <a:pt x="14693" y="62323"/>
                  </a:lnTo>
                  <a:lnTo>
                    <a:pt x="1469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2"/>
            <p:cNvSpPr/>
            <p:nvPr/>
          </p:nvSpPr>
          <p:spPr>
            <a:xfrm>
              <a:off x="4529850" y="1174925"/>
              <a:ext cx="857950" cy="495550"/>
            </a:xfrm>
            <a:custGeom>
              <a:avLst/>
              <a:gdLst/>
              <a:ahLst/>
              <a:cxnLst/>
              <a:rect l="l" t="t" r="r" b="b"/>
              <a:pathLst>
                <a:path w="34318" h="19822" extrusionOk="0">
                  <a:moveTo>
                    <a:pt x="14694" y="0"/>
                  </a:moveTo>
                  <a:lnTo>
                    <a:pt x="1" y="8481"/>
                  </a:lnTo>
                  <a:lnTo>
                    <a:pt x="19624" y="19821"/>
                  </a:lnTo>
                  <a:lnTo>
                    <a:pt x="34317" y="11341"/>
                  </a:lnTo>
                  <a:lnTo>
                    <a:pt x="14694" y="0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2"/>
            <p:cNvSpPr/>
            <p:nvPr/>
          </p:nvSpPr>
          <p:spPr>
            <a:xfrm>
              <a:off x="5008125" y="1670450"/>
              <a:ext cx="24675" cy="1558100"/>
            </a:xfrm>
            <a:custGeom>
              <a:avLst/>
              <a:gdLst/>
              <a:ahLst/>
              <a:cxnLst/>
              <a:rect l="l" t="t" r="r" b="b"/>
              <a:pathLst>
                <a:path w="987" h="62324" extrusionOk="0">
                  <a:moveTo>
                    <a:pt x="493" y="0"/>
                  </a:moveTo>
                  <a:cubicBezTo>
                    <a:pt x="493" y="0"/>
                    <a:pt x="395" y="3846"/>
                    <a:pt x="395" y="9664"/>
                  </a:cubicBezTo>
                  <a:cubicBezTo>
                    <a:pt x="197" y="15581"/>
                    <a:pt x="197" y="23371"/>
                    <a:pt x="99" y="31162"/>
                  </a:cubicBezTo>
                  <a:cubicBezTo>
                    <a:pt x="99" y="38952"/>
                    <a:pt x="99" y="46742"/>
                    <a:pt x="99" y="52561"/>
                  </a:cubicBezTo>
                  <a:cubicBezTo>
                    <a:pt x="0" y="55519"/>
                    <a:pt x="0" y="57886"/>
                    <a:pt x="0" y="59661"/>
                  </a:cubicBezTo>
                  <a:cubicBezTo>
                    <a:pt x="0" y="60449"/>
                    <a:pt x="0" y="61140"/>
                    <a:pt x="99" y="61633"/>
                  </a:cubicBezTo>
                  <a:cubicBezTo>
                    <a:pt x="296" y="62027"/>
                    <a:pt x="493" y="62323"/>
                    <a:pt x="493" y="62323"/>
                  </a:cubicBezTo>
                  <a:cubicBezTo>
                    <a:pt x="493" y="62323"/>
                    <a:pt x="691" y="62027"/>
                    <a:pt x="789" y="61633"/>
                  </a:cubicBezTo>
                  <a:cubicBezTo>
                    <a:pt x="986" y="61140"/>
                    <a:pt x="888" y="60449"/>
                    <a:pt x="986" y="59661"/>
                  </a:cubicBezTo>
                  <a:cubicBezTo>
                    <a:pt x="986" y="57886"/>
                    <a:pt x="986" y="55519"/>
                    <a:pt x="888" y="52561"/>
                  </a:cubicBezTo>
                  <a:cubicBezTo>
                    <a:pt x="888" y="46742"/>
                    <a:pt x="888" y="38952"/>
                    <a:pt x="888" y="31162"/>
                  </a:cubicBezTo>
                  <a:cubicBezTo>
                    <a:pt x="789" y="23371"/>
                    <a:pt x="789" y="15581"/>
                    <a:pt x="691" y="9664"/>
                  </a:cubicBezTo>
                  <a:cubicBezTo>
                    <a:pt x="592" y="3846"/>
                    <a:pt x="493" y="0"/>
                    <a:pt x="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2"/>
            <p:cNvSpPr/>
            <p:nvPr/>
          </p:nvSpPr>
          <p:spPr>
            <a:xfrm>
              <a:off x="5020450" y="1452475"/>
              <a:ext cx="369475" cy="218000"/>
            </a:xfrm>
            <a:custGeom>
              <a:avLst/>
              <a:gdLst/>
              <a:ahLst/>
              <a:cxnLst/>
              <a:rect l="l" t="t" r="r" b="b"/>
              <a:pathLst>
                <a:path w="14779" h="8720" extrusionOk="0">
                  <a:moveTo>
                    <a:pt x="14224" y="1"/>
                  </a:moveTo>
                  <a:cubicBezTo>
                    <a:pt x="14085" y="1"/>
                    <a:pt x="13945" y="70"/>
                    <a:pt x="13806" y="140"/>
                  </a:cubicBezTo>
                  <a:cubicBezTo>
                    <a:pt x="13411" y="436"/>
                    <a:pt x="12918" y="732"/>
                    <a:pt x="12228" y="1126"/>
                  </a:cubicBezTo>
                  <a:cubicBezTo>
                    <a:pt x="10848" y="1915"/>
                    <a:pt x="8974" y="3000"/>
                    <a:pt x="7199" y="4183"/>
                  </a:cubicBezTo>
                  <a:cubicBezTo>
                    <a:pt x="5325" y="5268"/>
                    <a:pt x="3550" y="6353"/>
                    <a:pt x="2170" y="7240"/>
                  </a:cubicBezTo>
                  <a:cubicBezTo>
                    <a:pt x="888" y="8128"/>
                    <a:pt x="0" y="8719"/>
                    <a:pt x="0" y="8719"/>
                  </a:cubicBezTo>
                  <a:cubicBezTo>
                    <a:pt x="0" y="8719"/>
                    <a:pt x="986" y="8226"/>
                    <a:pt x="2367" y="7536"/>
                  </a:cubicBezTo>
                  <a:cubicBezTo>
                    <a:pt x="3846" y="6846"/>
                    <a:pt x="5621" y="5761"/>
                    <a:pt x="7495" y="4775"/>
                  </a:cubicBezTo>
                  <a:cubicBezTo>
                    <a:pt x="9368" y="3789"/>
                    <a:pt x="11242" y="2704"/>
                    <a:pt x="12623" y="1915"/>
                  </a:cubicBezTo>
                  <a:cubicBezTo>
                    <a:pt x="13313" y="1521"/>
                    <a:pt x="13905" y="1225"/>
                    <a:pt x="14299" y="929"/>
                  </a:cubicBezTo>
                  <a:cubicBezTo>
                    <a:pt x="14496" y="830"/>
                    <a:pt x="14693" y="830"/>
                    <a:pt x="14693" y="633"/>
                  </a:cubicBezTo>
                  <a:cubicBezTo>
                    <a:pt x="14779" y="463"/>
                    <a:pt x="14717" y="219"/>
                    <a:pt x="14698" y="219"/>
                  </a:cubicBezTo>
                  <a:lnTo>
                    <a:pt x="14698" y="219"/>
                  </a:lnTo>
                  <a:cubicBezTo>
                    <a:pt x="14695" y="219"/>
                    <a:pt x="14693" y="225"/>
                    <a:pt x="14693" y="239"/>
                  </a:cubicBezTo>
                  <a:cubicBezTo>
                    <a:pt x="14693" y="239"/>
                    <a:pt x="14595" y="42"/>
                    <a:pt x="14398" y="42"/>
                  </a:cubicBezTo>
                  <a:cubicBezTo>
                    <a:pt x="14340" y="13"/>
                    <a:pt x="14282" y="1"/>
                    <a:pt x="14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2"/>
            <p:cNvSpPr/>
            <p:nvPr/>
          </p:nvSpPr>
          <p:spPr>
            <a:xfrm>
              <a:off x="3916000" y="1951500"/>
              <a:ext cx="490600" cy="1629575"/>
            </a:xfrm>
            <a:custGeom>
              <a:avLst/>
              <a:gdLst/>
              <a:ahLst/>
              <a:cxnLst/>
              <a:rect l="l" t="t" r="r" b="b"/>
              <a:pathLst>
                <a:path w="19624" h="65183" extrusionOk="0">
                  <a:moveTo>
                    <a:pt x="0" y="0"/>
                  </a:moveTo>
                  <a:lnTo>
                    <a:pt x="0" y="53842"/>
                  </a:lnTo>
                  <a:lnTo>
                    <a:pt x="19624" y="65183"/>
                  </a:lnTo>
                  <a:lnTo>
                    <a:pt x="19624" y="11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2"/>
            <p:cNvSpPr/>
            <p:nvPr/>
          </p:nvSpPr>
          <p:spPr>
            <a:xfrm>
              <a:off x="4406600" y="2022975"/>
              <a:ext cx="369800" cy="1558100"/>
            </a:xfrm>
            <a:custGeom>
              <a:avLst/>
              <a:gdLst/>
              <a:ahLst/>
              <a:cxnLst/>
              <a:rect l="l" t="t" r="r" b="b"/>
              <a:pathLst>
                <a:path w="14792" h="62324" extrusionOk="0">
                  <a:moveTo>
                    <a:pt x="14693" y="1"/>
                  </a:moveTo>
                  <a:lnTo>
                    <a:pt x="0" y="8482"/>
                  </a:lnTo>
                  <a:lnTo>
                    <a:pt x="0" y="62324"/>
                  </a:lnTo>
                  <a:lnTo>
                    <a:pt x="14792" y="53843"/>
                  </a:lnTo>
                  <a:lnTo>
                    <a:pt x="1469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2"/>
            <p:cNvSpPr/>
            <p:nvPr/>
          </p:nvSpPr>
          <p:spPr>
            <a:xfrm>
              <a:off x="3916000" y="1737000"/>
              <a:ext cx="857950" cy="498025"/>
            </a:xfrm>
            <a:custGeom>
              <a:avLst/>
              <a:gdLst/>
              <a:ahLst/>
              <a:cxnLst/>
              <a:rect l="l" t="t" r="r" b="b"/>
              <a:pathLst>
                <a:path w="34318" h="19921" extrusionOk="0">
                  <a:moveTo>
                    <a:pt x="14693" y="1"/>
                  </a:moveTo>
                  <a:lnTo>
                    <a:pt x="0" y="8580"/>
                  </a:lnTo>
                  <a:lnTo>
                    <a:pt x="19624" y="19921"/>
                  </a:lnTo>
                  <a:lnTo>
                    <a:pt x="34317" y="11440"/>
                  </a:lnTo>
                  <a:lnTo>
                    <a:pt x="1469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2"/>
            <p:cNvSpPr/>
            <p:nvPr/>
          </p:nvSpPr>
          <p:spPr>
            <a:xfrm>
              <a:off x="4394250" y="2235000"/>
              <a:ext cx="27150" cy="1346075"/>
            </a:xfrm>
            <a:custGeom>
              <a:avLst/>
              <a:gdLst/>
              <a:ahLst/>
              <a:cxnLst/>
              <a:rect l="l" t="t" r="r" b="b"/>
              <a:pathLst>
                <a:path w="1086" h="53843" extrusionOk="0">
                  <a:moveTo>
                    <a:pt x="494" y="1"/>
                  </a:moveTo>
                  <a:cubicBezTo>
                    <a:pt x="494" y="1"/>
                    <a:pt x="494" y="3353"/>
                    <a:pt x="395" y="8383"/>
                  </a:cubicBezTo>
                  <a:cubicBezTo>
                    <a:pt x="297" y="13412"/>
                    <a:pt x="198" y="20216"/>
                    <a:pt x="198" y="26922"/>
                  </a:cubicBezTo>
                  <a:cubicBezTo>
                    <a:pt x="100" y="33627"/>
                    <a:pt x="100" y="40431"/>
                    <a:pt x="100" y="45461"/>
                  </a:cubicBezTo>
                  <a:cubicBezTo>
                    <a:pt x="100" y="48024"/>
                    <a:pt x="100" y="50095"/>
                    <a:pt x="100" y="51574"/>
                  </a:cubicBezTo>
                  <a:cubicBezTo>
                    <a:pt x="100" y="52265"/>
                    <a:pt x="1" y="52856"/>
                    <a:pt x="198" y="53251"/>
                  </a:cubicBezTo>
                  <a:cubicBezTo>
                    <a:pt x="297" y="53645"/>
                    <a:pt x="494" y="53843"/>
                    <a:pt x="494" y="53843"/>
                  </a:cubicBezTo>
                  <a:cubicBezTo>
                    <a:pt x="494" y="53843"/>
                    <a:pt x="691" y="53645"/>
                    <a:pt x="888" y="53251"/>
                  </a:cubicBezTo>
                  <a:cubicBezTo>
                    <a:pt x="1086" y="52856"/>
                    <a:pt x="987" y="52265"/>
                    <a:pt x="987" y="51574"/>
                  </a:cubicBezTo>
                  <a:cubicBezTo>
                    <a:pt x="987" y="50095"/>
                    <a:pt x="987" y="48024"/>
                    <a:pt x="987" y="45461"/>
                  </a:cubicBezTo>
                  <a:cubicBezTo>
                    <a:pt x="987" y="40431"/>
                    <a:pt x="888" y="33627"/>
                    <a:pt x="888" y="26922"/>
                  </a:cubicBezTo>
                  <a:cubicBezTo>
                    <a:pt x="790" y="20216"/>
                    <a:pt x="790" y="13412"/>
                    <a:pt x="691" y="8383"/>
                  </a:cubicBezTo>
                  <a:cubicBezTo>
                    <a:pt x="593" y="3353"/>
                    <a:pt x="494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2"/>
            <p:cNvSpPr/>
            <p:nvPr/>
          </p:nvSpPr>
          <p:spPr>
            <a:xfrm>
              <a:off x="4406600" y="2017025"/>
              <a:ext cx="369800" cy="218000"/>
            </a:xfrm>
            <a:custGeom>
              <a:avLst/>
              <a:gdLst/>
              <a:ahLst/>
              <a:cxnLst/>
              <a:rect l="l" t="t" r="r" b="b"/>
              <a:pathLst>
                <a:path w="14792" h="8720" extrusionOk="0">
                  <a:moveTo>
                    <a:pt x="14244" y="1"/>
                  </a:moveTo>
                  <a:cubicBezTo>
                    <a:pt x="14134" y="1"/>
                    <a:pt x="14044" y="71"/>
                    <a:pt x="13904" y="140"/>
                  </a:cubicBezTo>
                  <a:cubicBezTo>
                    <a:pt x="13411" y="436"/>
                    <a:pt x="12918" y="732"/>
                    <a:pt x="12228" y="1126"/>
                  </a:cubicBezTo>
                  <a:cubicBezTo>
                    <a:pt x="10847" y="1915"/>
                    <a:pt x="8974" y="3000"/>
                    <a:pt x="7199" y="4183"/>
                  </a:cubicBezTo>
                  <a:cubicBezTo>
                    <a:pt x="5325" y="5268"/>
                    <a:pt x="3550" y="6353"/>
                    <a:pt x="2268" y="7240"/>
                  </a:cubicBezTo>
                  <a:cubicBezTo>
                    <a:pt x="888" y="8128"/>
                    <a:pt x="0" y="8720"/>
                    <a:pt x="0" y="8720"/>
                  </a:cubicBezTo>
                  <a:cubicBezTo>
                    <a:pt x="0" y="8720"/>
                    <a:pt x="986" y="8226"/>
                    <a:pt x="2367" y="7536"/>
                  </a:cubicBezTo>
                  <a:cubicBezTo>
                    <a:pt x="3846" y="6846"/>
                    <a:pt x="5719" y="5761"/>
                    <a:pt x="7593" y="4775"/>
                  </a:cubicBezTo>
                  <a:cubicBezTo>
                    <a:pt x="9467" y="3789"/>
                    <a:pt x="11242" y="2704"/>
                    <a:pt x="12622" y="1915"/>
                  </a:cubicBezTo>
                  <a:cubicBezTo>
                    <a:pt x="13411" y="1521"/>
                    <a:pt x="13904" y="1225"/>
                    <a:pt x="14299" y="1028"/>
                  </a:cubicBezTo>
                  <a:cubicBezTo>
                    <a:pt x="14496" y="831"/>
                    <a:pt x="14693" y="831"/>
                    <a:pt x="14792" y="633"/>
                  </a:cubicBezTo>
                  <a:cubicBezTo>
                    <a:pt x="14792" y="436"/>
                    <a:pt x="14693" y="239"/>
                    <a:pt x="14693" y="239"/>
                  </a:cubicBezTo>
                  <a:cubicBezTo>
                    <a:pt x="14792" y="239"/>
                    <a:pt x="14595" y="42"/>
                    <a:pt x="14397" y="42"/>
                  </a:cubicBezTo>
                  <a:cubicBezTo>
                    <a:pt x="14340" y="13"/>
                    <a:pt x="14290" y="1"/>
                    <a:pt x="14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2"/>
            <p:cNvSpPr/>
            <p:nvPr/>
          </p:nvSpPr>
          <p:spPr>
            <a:xfrm>
              <a:off x="3302150" y="2661500"/>
              <a:ext cx="490600" cy="1274575"/>
            </a:xfrm>
            <a:custGeom>
              <a:avLst/>
              <a:gdLst/>
              <a:ahLst/>
              <a:cxnLst/>
              <a:rect l="l" t="t" r="r" b="b"/>
              <a:pathLst>
                <a:path w="19624" h="50983" extrusionOk="0">
                  <a:moveTo>
                    <a:pt x="0" y="0"/>
                  </a:moveTo>
                  <a:lnTo>
                    <a:pt x="0" y="39642"/>
                  </a:lnTo>
                  <a:lnTo>
                    <a:pt x="19624" y="50983"/>
                  </a:lnTo>
                  <a:lnTo>
                    <a:pt x="19624" y="11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2"/>
            <p:cNvSpPr/>
            <p:nvPr/>
          </p:nvSpPr>
          <p:spPr>
            <a:xfrm>
              <a:off x="3792725" y="2733000"/>
              <a:ext cx="369825" cy="1203075"/>
            </a:xfrm>
            <a:custGeom>
              <a:avLst/>
              <a:gdLst/>
              <a:ahLst/>
              <a:cxnLst/>
              <a:rect l="l" t="t" r="r" b="b"/>
              <a:pathLst>
                <a:path w="14793" h="48123" extrusionOk="0">
                  <a:moveTo>
                    <a:pt x="14792" y="0"/>
                  </a:moveTo>
                  <a:lnTo>
                    <a:pt x="1" y="8481"/>
                  </a:lnTo>
                  <a:lnTo>
                    <a:pt x="1" y="48123"/>
                  </a:lnTo>
                  <a:lnTo>
                    <a:pt x="14792" y="39642"/>
                  </a:lnTo>
                  <a:lnTo>
                    <a:pt x="14792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2"/>
            <p:cNvSpPr/>
            <p:nvPr/>
          </p:nvSpPr>
          <p:spPr>
            <a:xfrm>
              <a:off x="3302150" y="2449475"/>
              <a:ext cx="860400" cy="495550"/>
            </a:xfrm>
            <a:custGeom>
              <a:avLst/>
              <a:gdLst/>
              <a:ahLst/>
              <a:cxnLst/>
              <a:rect l="l" t="t" r="r" b="b"/>
              <a:pathLst>
                <a:path w="34416" h="19822" extrusionOk="0">
                  <a:moveTo>
                    <a:pt x="14792" y="1"/>
                  </a:moveTo>
                  <a:lnTo>
                    <a:pt x="0" y="8481"/>
                  </a:lnTo>
                  <a:lnTo>
                    <a:pt x="19624" y="19822"/>
                  </a:lnTo>
                  <a:lnTo>
                    <a:pt x="34415" y="11341"/>
                  </a:lnTo>
                  <a:lnTo>
                    <a:pt x="14792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2"/>
            <p:cNvSpPr/>
            <p:nvPr/>
          </p:nvSpPr>
          <p:spPr>
            <a:xfrm>
              <a:off x="3780400" y="2945000"/>
              <a:ext cx="27150" cy="991075"/>
            </a:xfrm>
            <a:custGeom>
              <a:avLst/>
              <a:gdLst/>
              <a:ahLst/>
              <a:cxnLst/>
              <a:rect l="l" t="t" r="r" b="b"/>
              <a:pathLst>
                <a:path w="1086" h="39643" extrusionOk="0">
                  <a:moveTo>
                    <a:pt x="494" y="1"/>
                  </a:moveTo>
                  <a:cubicBezTo>
                    <a:pt x="494" y="1"/>
                    <a:pt x="494" y="2466"/>
                    <a:pt x="395" y="6115"/>
                  </a:cubicBezTo>
                  <a:cubicBezTo>
                    <a:pt x="297" y="9862"/>
                    <a:pt x="198" y="14891"/>
                    <a:pt x="198" y="19822"/>
                  </a:cubicBezTo>
                  <a:cubicBezTo>
                    <a:pt x="99" y="24752"/>
                    <a:pt x="99" y="29683"/>
                    <a:pt x="99" y="33430"/>
                  </a:cubicBezTo>
                  <a:cubicBezTo>
                    <a:pt x="99" y="35304"/>
                    <a:pt x="99" y="36882"/>
                    <a:pt x="99" y="37966"/>
                  </a:cubicBezTo>
                  <a:cubicBezTo>
                    <a:pt x="99" y="38459"/>
                    <a:pt x="1" y="38854"/>
                    <a:pt x="198" y="39150"/>
                  </a:cubicBezTo>
                  <a:cubicBezTo>
                    <a:pt x="297" y="39445"/>
                    <a:pt x="494" y="39643"/>
                    <a:pt x="494" y="39643"/>
                  </a:cubicBezTo>
                  <a:cubicBezTo>
                    <a:pt x="494" y="39643"/>
                    <a:pt x="790" y="39445"/>
                    <a:pt x="888" y="39150"/>
                  </a:cubicBezTo>
                  <a:cubicBezTo>
                    <a:pt x="1085" y="38952"/>
                    <a:pt x="987" y="38459"/>
                    <a:pt x="987" y="37966"/>
                  </a:cubicBezTo>
                  <a:cubicBezTo>
                    <a:pt x="987" y="36882"/>
                    <a:pt x="987" y="35304"/>
                    <a:pt x="987" y="33430"/>
                  </a:cubicBezTo>
                  <a:cubicBezTo>
                    <a:pt x="987" y="29683"/>
                    <a:pt x="987" y="24752"/>
                    <a:pt x="888" y="19822"/>
                  </a:cubicBezTo>
                  <a:cubicBezTo>
                    <a:pt x="790" y="14891"/>
                    <a:pt x="790" y="9862"/>
                    <a:pt x="691" y="6115"/>
                  </a:cubicBezTo>
                  <a:cubicBezTo>
                    <a:pt x="592" y="2466"/>
                    <a:pt x="494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2"/>
            <p:cNvSpPr/>
            <p:nvPr/>
          </p:nvSpPr>
          <p:spPr>
            <a:xfrm>
              <a:off x="3792725" y="2724925"/>
              <a:ext cx="369825" cy="220100"/>
            </a:xfrm>
            <a:custGeom>
              <a:avLst/>
              <a:gdLst/>
              <a:ahLst/>
              <a:cxnLst/>
              <a:rect l="l" t="t" r="r" b="b"/>
              <a:pathLst>
                <a:path w="14793" h="8804" extrusionOk="0">
                  <a:moveTo>
                    <a:pt x="14294" y="0"/>
                  </a:moveTo>
                  <a:cubicBezTo>
                    <a:pt x="14160" y="0"/>
                    <a:pt x="14065" y="145"/>
                    <a:pt x="13905" y="224"/>
                  </a:cubicBezTo>
                  <a:cubicBezTo>
                    <a:pt x="13511" y="422"/>
                    <a:pt x="12919" y="816"/>
                    <a:pt x="12229" y="1211"/>
                  </a:cubicBezTo>
                  <a:cubicBezTo>
                    <a:pt x="10848" y="2000"/>
                    <a:pt x="9073" y="3084"/>
                    <a:pt x="7199" y="4169"/>
                  </a:cubicBezTo>
                  <a:cubicBezTo>
                    <a:pt x="5424" y="5352"/>
                    <a:pt x="3551" y="6437"/>
                    <a:pt x="2269" y="7325"/>
                  </a:cubicBezTo>
                  <a:cubicBezTo>
                    <a:pt x="888" y="8212"/>
                    <a:pt x="1" y="8804"/>
                    <a:pt x="1" y="8804"/>
                  </a:cubicBezTo>
                  <a:cubicBezTo>
                    <a:pt x="1" y="8804"/>
                    <a:pt x="987" y="8311"/>
                    <a:pt x="2466" y="7522"/>
                  </a:cubicBezTo>
                  <a:cubicBezTo>
                    <a:pt x="3847" y="6831"/>
                    <a:pt x="5720" y="5845"/>
                    <a:pt x="7594" y="4859"/>
                  </a:cubicBezTo>
                  <a:cubicBezTo>
                    <a:pt x="9467" y="3775"/>
                    <a:pt x="11341" y="2788"/>
                    <a:pt x="12722" y="2000"/>
                  </a:cubicBezTo>
                  <a:cubicBezTo>
                    <a:pt x="13412" y="1605"/>
                    <a:pt x="14004" y="1309"/>
                    <a:pt x="14398" y="1013"/>
                  </a:cubicBezTo>
                  <a:cubicBezTo>
                    <a:pt x="14595" y="915"/>
                    <a:pt x="14792" y="915"/>
                    <a:pt x="14792" y="619"/>
                  </a:cubicBezTo>
                  <a:cubicBezTo>
                    <a:pt x="14792" y="549"/>
                    <a:pt x="14792" y="381"/>
                    <a:pt x="14792" y="323"/>
                  </a:cubicBezTo>
                  <a:cubicBezTo>
                    <a:pt x="14792" y="323"/>
                    <a:pt x="14595" y="126"/>
                    <a:pt x="14398" y="27"/>
                  </a:cubicBezTo>
                  <a:cubicBezTo>
                    <a:pt x="14360" y="8"/>
                    <a:pt x="14326" y="0"/>
                    <a:pt x="14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2"/>
            <p:cNvSpPr/>
            <p:nvPr/>
          </p:nvSpPr>
          <p:spPr>
            <a:xfrm>
              <a:off x="2690750" y="3297550"/>
              <a:ext cx="490625" cy="993525"/>
            </a:xfrm>
            <a:custGeom>
              <a:avLst/>
              <a:gdLst/>
              <a:ahLst/>
              <a:cxnLst/>
              <a:rect l="l" t="t" r="r" b="b"/>
              <a:pathLst>
                <a:path w="19625" h="39741" extrusionOk="0">
                  <a:moveTo>
                    <a:pt x="0" y="0"/>
                  </a:moveTo>
                  <a:lnTo>
                    <a:pt x="0" y="28400"/>
                  </a:lnTo>
                  <a:lnTo>
                    <a:pt x="19624" y="39741"/>
                  </a:lnTo>
                  <a:lnTo>
                    <a:pt x="19624" y="11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2"/>
            <p:cNvSpPr/>
            <p:nvPr/>
          </p:nvSpPr>
          <p:spPr>
            <a:xfrm>
              <a:off x="3181350" y="3369025"/>
              <a:ext cx="367350" cy="922050"/>
            </a:xfrm>
            <a:custGeom>
              <a:avLst/>
              <a:gdLst/>
              <a:ahLst/>
              <a:cxnLst/>
              <a:rect l="l" t="t" r="r" b="b"/>
              <a:pathLst>
                <a:path w="14694" h="36882" extrusionOk="0">
                  <a:moveTo>
                    <a:pt x="14693" y="1"/>
                  </a:moveTo>
                  <a:lnTo>
                    <a:pt x="0" y="8482"/>
                  </a:lnTo>
                  <a:lnTo>
                    <a:pt x="0" y="36882"/>
                  </a:lnTo>
                  <a:lnTo>
                    <a:pt x="14693" y="28303"/>
                  </a:lnTo>
                  <a:lnTo>
                    <a:pt x="1469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2"/>
            <p:cNvSpPr/>
            <p:nvPr/>
          </p:nvSpPr>
          <p:spPr>
            <a:xfrm>
              <a:off x="2690750" y="3085525"/>
              <a:ext cx="857950" cy="495550"/>
            </a:xfrm>
            <a:custGeom>
              <a:avLst/>
              <a:gdLst/>
              <a:ahLst/>
              <a:cxnLst/>
              <a:rect l="l" t="t" r="r" b="b"/>
              <a:pathLst>
                <a:path w="34318" h="19822" extrusionOk="0">
                  <a:moveTo>
                    <a:pt x="14693" y="1"/>
                  </a:moveTo>
                  <a:lnTo>
                    <a:pt x="0" y="8481"/>
                  </a:lnTo>
                  <a:lnTo>
                    <a:pt x="19624" y="19822"/>
                  </a:lnTo>
                  <a:lnTo>
                    <a:pt x="34317" y="11341"/>
                  </a:lnTo>
                  <a:lnTo>
                    <a:pt x="1469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2"/>
            <p:cNvSpPr/>
            <p:nvPr/>
          </p:nvSpPr>
          <p:spPr>
            <a:xfrm>
              <a:off x="3169000" y="3581050"/>
              <a:ext cx="24700" cy="710025"/>
            </a:xfrm>
            <a:custGeom>
              <a:avLst/>
              <a:gdLst/>
              <a:ahLst/>
              <a:cxnLst/>
              <a:rect l="l" t="t" r="r" b="b"/>
              <a:pathLst>
                <a:path w="988" h="28401" extrusionOk="0">
                  <a:moveTo>
                    <a:pt x="494" y="1"/>
                  </a:moveTo>
                  <a:cubicBezTo>
                    <a:pt x="494" y="1"/>
                    <a:pt x="395" y="1776"/>
                    <a:pt x="297" y="4438"/>
                  </a:cubicBezTo>
                  <a:cubicBezTo>
                    <a:pt x="198" y="7101"/>
                    <a:pt x="198" y="10651"/>
                    <a:pt x="100" y="14201"/>
                  </a:cubicBezTo>
                  <a:cubicBezTo>
                    <a:pt x="100" y="17751"/>
                    <a:pt x="100" y="21301"/>
                    <a:pt x="1" y="23963"/>
                  </a:cubicBezTo>
                  <a:cubicBezTo>
                    <a:pt x="1" y="25245"/>
                    <a:pt x="1" y="26330"/>
                    <a:pt x="1" y="27119"/>
                  </a:cubicBezTo>
                  <a:cubicBezTo>
                    <a:pt x="1" y="27513"/>
                    <a:pt x="1" y="27809"/>
                    <a:pt x="100" y="28006"/>
                  </a:cubicBezTo>
                  <a:cubicBezTo>
                    <a:pt x="297" y="28302"/>
                    <a:pt x="494" y="28401"/>
                    <a:pt x="494" y="28401"/>
                  </a:cubicBezTo>
                  <a:cubicBezTo>
                    <a:pt x="494" y="28401"/>
                    <a:pt x="691" y="28302"/>
                    <a:pt x="790" y="28006"/>
                  </a:cubicBezTo>
                  <a:cubicBezTo>
                    <a:pt x="987" y="27809"/>
                    <a:pt x="889" y="27513"/>
                    <a:pt x="889" y="27119"/>
                  </a:cubicBezTo>
                  <a:cubicBezTo>
                    <a:pt x="889" y="26429"/>
                    <a:pt x="889" y="25245"/>
                    <a:pt x="889" y="23963"/>
                  </a:cubicBezTo>
                  <a:cubicBezTo>
                    <a:pt x="889" y="21301"/>
                    <a:pt x="889" y="17751"/>
                    <a:pt x="889" y="14201"/>
                  </a:cubicBezTo>
                  <a:cubicBezTo>
                    <a:pt x="790" y="10651"/>
                    <a:pt x="691" y="7101"/>
                    <a:pt x="593" y="4438"/>
                  </a:cubicBezTo>
                  <a:cubicBezTo>
                    <a:pt x="593" y="1776"/>
                    <a:pt x="494" y="1"/>
                    <a:pt x="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2"/>
            <p:cNvSpPr/>
            <p:nvPr/>
          </p:nvSpPr>
          <p:spPr>
            <a:xfrm>
              <a:off x="3181350" y="3363425"/>
              <a:ext cx="369800" cy="217650"/>
            </a:xfrm>
            <a:custGeom>
              <a:avLst/>
              <a:gdLst/>
              <a:ahLst/>
              <a:cxnLst/>
              <a:rect l="l" t="t" r="r" b="b"/>
              <a:pathLst>
                <a:path w="14792" h="8706" extrusionOk="0">
                  <a:moveTo>
                    <a:pt x="14293" y="1"/>
                  </a:moveTo>
                  <a:cubicBezTo>
                    <a:pt x="14155" y="1"/>
                    <a:pt x="14045" y="145"/>
                    <a:pt x="13806" y="225"/>
                  </a:cubicBezTo>
                  <a:cubicBezTo>
                    <a:pt x="13411" y="422"/>
                    <a:pt x="12918" y="718"/>
                    <a:pt x="12228" y="1211"/>
                  </a:cubicBezTo>
                  <a:cubicBezTo>
                    <a:pt x="10847" y="2000"/>
                    <a:pt x="8974" y="3085"/>
                    <a:pt x="7199" y="4169"/>
                  </a:cubicBezTo>
                  <a:cubicBezTo>
                    <a:pt x="5325" y="5254"/>
                    <a:pt x="3550" y="6339"/>
                    <a:pt x="2170" y="7226"/>
                  </a:cubicBezTo>
                  <a:cubicBezTo>
                    <a:pt x="888" y="8114"/>
                    <a:pt x="0" y="8706"/>
                    <a:pt x="0" y="8706"/>
                  </a:cubicBezTo>
                  <a:cubicBezTo>
                    <a:pt x="0" y="8706"/>
                    <a:pt x="986" y="8311"/>
                    <a:pt x="2367" y="7522"/>
                  </a:cubicBezTo>
                  <a:cubicBezTo>
                    <a:pt x="3846" y="6832"/>
                    <a:pt x="5621" y="5747"/>
                    <a:pt x="7495" y="4761"/>
                  </a:cubicBezTo>
                  <a:cubicBezTo>
                    <a:pt x="9368" y="3775"/>
                    <a:pt x="11242" y="2690"/>
                    <a:pt x="12622" y="1901"/>
                  </a:cubicBezTo>
                  <a:cubicBezTo>
                    <a:pt x="13313" y="1606"/>
                    <a:pt x="13904" y="1211"/>
                    <a:pt x="14299" y="1014"/>
                  </a:cubicBezTo>
                  <a:cubicBezTo>
                    <a:pt x="14496" y="915"/>
                    <a:pt x="14693" y="817"/>
                    <a:pt x="14693" y="619"/>
                  </a:cubicBezTo>
                  <a:cubicBezTo>
                    <a:pt x="14792" y="422"/>
                    <a:pt x="14693" y="225"/>
                    <a:pt x="14693" y="225"/>
                  </a:cubicBezTo>
                  <a:cubicBezTo>
                    <a:pt x="14693" y="225"/>
                    <a:pt x="14595" y="126"/>
                    <a:pt x="14397" y="28"/>
                  </a:cubicBezTo>
                  <a:cubicBezTo>
                    <a:pt x="14360" y="9"/>
                    <a:pt x="14326" y="1"/>
                    <a:pt x="14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p53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AND ATTRITION</a:t>
            </a:r>
            <a:endParaRPr/>
          </a:p>
        </p:txBody>
      </p:sp>
      <p:pic>
        <p:nvPicPr>
          <p:cNvPr id="4087" name="Google Shape;40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0" y="1650198"/>
            <a:ext cx="5393821" cy="2637053"/>
          </a:xfrm>
          <a:prstGeom prst="rect">
            <a:avLst/>
          </a:prstGeom>
          <a:noFill/>
          <a:ln>
            <a:noFill/>
          </a:ln>
        </p:spPr>
      </p:pic>
      <p:sp>
        <p:nvSpPr>
          <p:cNvPr id="4088" name="Google Shape;4088;p53"/>
          <p:cNvSpPr txBox="1"/>
          <p:nvPr/>
        </p:nvSpPr>
        <p:spPr>
          <a:xfrm>
            <a:off x="671225" y="1035175"/>
            <a:ext cx="76563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Hypothesis: Employees with lower income have higher chance of being attrited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89" name="Google Shape;4089;p53"/>
          <p:cNvSpPr txBox="1"/>
          <p:nvPr/>
        </p:nvSpPr>
        <p:spPr>
          <a:xfrm>
            <a:off x="5911975" y="1575675"/>
            <a:ext cx="28014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ANOVA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F_score = 38.5 (3 S.F.)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7.15e-10 (3 S.F.)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 between MonthlyIncome and Attrition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p5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INCOME AND JOBLEVEL</a:t>
            </a:r>
            <a:endParaRPr/>
          </a:p>
        </p:txBody>
      </p:sp>
      <p:sp>
        <p:nvSpPr>
          <p:cNvPr id="4095" name="Google Shape;4095;p54"/>
          <p:cNvSpPr txBox="1"/>
          <p:nvPr/>
        </p:nvSpPr>
        <p:spPr>
          <a:xfrm>
            <a:off x="5911975" y="1575675"/>
            <a:ext cx="28014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ANOVA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F_score = 24.2 (3 S.F.)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1.93e-59 (3 S.F.)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 between MonthlyIncome and JobLevel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096" name="Google Shape;4096;p54"/>
          <p:cNvPicPr preferRelativeResize="0"/>
          <p:nvPr/>
        </p:nvPicPr>
        <p:blipFill rotWithShape="1">
          <a:blip r:embed="rId3">
            <a:alphaModFix/>
          </a:blip>
          <a:srcRect r="7757"/>
          <a:stretch/>
        </p:blipFill>
        <p:spPr>
          <a:xfrm>
            <a:off x="628350" y="915150"/>
            <a:ext cx="5312575" cy="38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55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JOBLEVEL AND ATTRITION</a:t>
            </a:r>
            <a:endParaRPr/>
          </a:p>
        </p:txBody>
      </p:sp>
      <p:pic>
        <p:nvPicPr>
          <p:cNvPr id="4102" name="Google Shape;41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7550"/>
            <a:ext cx="5607176" cy="3512644"/>
          </a:xfrm>
          <a:prstGeom prst="rect">
            <a:avLst/>
          </a:prstGeom>
          <a:noFill/>
          <a:ln>
            <a:noFill/>
          </a:ln>
        </p:spPr>
      </p:pic>
      <p:sp>
        <p:nvSpPr>
          <p:cNvPr id="4103" name="Google Shape;4103;p55"/>
          <p:cNvSpPr txBox="1"/>
          <p:nvPr/>
        </p:nvSpPr>
        <p:spPr>
          <a:xfrm>
            <a:off x="5944050" y="1775750"/>
            <a:ext cx="2571600" cy="2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Chi2 Test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Chi2_value = 24.94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5.92e-07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 between OverTime and Attrition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56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DISTANCEFROMHOME AND ATTRITION</a:t>
            </a:r>
            <a:endParaRPr/>
          </a:p>
        </p:txBody>
      </p:sp>
      <p:pic>
        <p:nvPicPr>
          <p:cNvPr id="4109" name="Google Shape;4109;p56"/>
          <p:cNvPicPr preferRelativeResize="0"/>
          <p:nvPr/>
        </p:nvPicPr>
        <p:blipFill rotWithShape="1">
          <a:blip r:embed="rId3">
            <a:alphaModFix/>
          </a:blip>
          <a:srcRect l="2129" r="-2130"/>
          <a:stretch/>
        </p:blipFill>
        <p:spPr>
          <a:xfrm>
            <a:off x="403275" y="1537300"/>
            <a:ext cx="5540974" cy="28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0" name="Google Shape;4110;p56"/>
          <p:cNvSpPr txBox="1"/>
          <p:nvPr/>
        </p:nvSpPr>
        <p:spPr>
          <a:xfrm>
            <a:off x="628350" y="1097600"/>
            <a:ext cx="83058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Hypothesis: Employees who live further from workplace are more likely to be attrited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11" name="Google Shape;4111;p56"/>
          <p:cNvSpPr txBox="1"/>
          <p:nvPr/>
        </p:nvSpPr>
        <p:spPr>
          <a:xfrm>
            <a:off x="6067550" y="1592613"/>
            <a:ext cx="2520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ANOVA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F_score = 8.97 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0.00279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relationship between DistanceFromHome and Attrition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Google Shape;4116;p57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ATTRITION</a:t>
            </a:r>
            <a:endParaRPr/>
          </a:p>
        </p:txBody>
      </p:sp>
      <p:pic>
        <p:nvPicPr>
          <p:cNvPr id="4117" name="Google Shape;41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" y="1576638"/>
            <a:ext cx="5272622" cy="27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8" name="Google Shape;4118;p57"/>
          <p:cNvSpPr txBox="1"/>
          <p:nvPr/>
        </p:nvSpPr>
        <p:spPr>
          <a:xfrm>
            <a:off x="685800" y="915138"/>
            <a:ext cx="73902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Hypothesis: Older employees are more likely to be attrited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19" name="Google Shape;4119;p57"/>
          <p:cNvSpPr txBox="1"/>
          <p:nvPr/>
        </p:nvSpPr>
        <p:spPr>
          <a:xfrm>
            <a:off x="5985425" y="1623775"/>
            <a:ext cx="26637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ANOVA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F_score = 38.2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8.36e-10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relationship between Age and Attrition.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Google Shape;4124;p58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ATTRITION</a:t>
            </a:r>
            <a:endParaRPr/>
          </a:p>
        </p:txBody>
      </p:sp>
      <p:pic>
        <p:nvPicPr>
          <p:cNvPr id="4125" name="Google Shape;41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" y="1576638"/>
            <a:ext cx="5272622" cy="27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4126" name="Google Shape;4126;p58"/>
          <p:cNvSpPr txBox="1"/>
          <p:nvPr/>
        </p:nvSpPr>
        <p:spPr>
          <a:xfrm>
            <a:off x="685800" y="915138"/>
            <a:ext cx="73902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Hypothesis: Older employees are more likely to be attrited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27" name="Google Shape;4127;p58"/>
          <p:cNvSpPr txBox="1"/>
          <p:nvPr/>
        </p:nvSpPr>
        <p:spPr>
          <a:xfrm>
            <a:off x="5985425" y="1623775"/>
            <a:ext cx="26637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ANOVA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F_score = 38.2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8.36e-10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relationship between Age and Attrition.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128" name="Google Shape;4128;p58"/>
          <p:cNvCxnSpPr/>
          <p:nvPr/>
        </p:nvCxnSpPr>
        <p:spPr>
          <a:xfrm>
            <a:off x="1898200" y="1224625"/>
            <a:ext cx="566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9" name="Google Shape;4129;p58"/>
          <p:cNvSpPr txBox="1"/>
          <p:nvPr/>
        </p:nvSpPr>
        <p:spPr>
          <a:xfrm>
            <a:off x="1833175" y="1224625"/>
            <a:ext cx="100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Younger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p59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OVERTIME AND ATTRITION</a:t>
            </a:r>
            <a:endParaRPr/>
          </a:p>
        </p:txBody>
      </p:sp>
      <p:pic>
        <p:nvPicPr>
          <p:cNvPr id="4135" name="Google Shape;41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75" y="1670800"/>
            <a:ext cx="5351474" cy="3129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6" name="Google Shape;4136;p59"/>
          <p:cNvSpPr txBox="1"/>
          <p:nvPr/>
        </p:nvSpPr>
        <p:spPr>
          <a:xfrm>
            <a:off x="706650" y="1077425"/>
            <a:ext cx="773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Hypothesis: Employees who work overtime have higher chance of being attrited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7" name="Google Shape;4137;p59"/>
          <p:cNvSpPr txBox="1"/>
          <p:nvPr/>
        </p:nvSpPr>
        <p:spPr>
          <a:xfrm>
            <a:off x="5944050" y="1775750"/>
            <a:ext cx="2571600" cy="2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Chi2 Test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Chi2_value = 63.8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1.35e-15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 between OverTime and Attrition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p60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ENVIRONMENTSATISFACTION AND ATTRITION</a:t>
            </a:r>
            <a:endParaRPr/>
          </a:p>
        </p:txBody>
      </p:sp>
      <p:pic>
        <p:nvPicPr>
          <p:cNvPr id="4143" name="Google Shape;414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" y="1935525"/>
            <a:ext cx="4905376" cy="25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4" name="Google Shape;4144;p60"/>
          <p:cNvSpPr txBox="1"/>
          <p:nvPr/>
        </p:nvSpPr>
        <p:spPr>
          <a:xfrm>
            <a:off x="628350" y="1177825"/>
            <a:ext cx="80193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Hypothesis: Employees with lower environment satisfaction are more likely to be attrited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5" name="Google Shape;4145;p60"/>
          <p:cNvSpPr txBox="1"/>
          <p:nvPr/>
        </p:nvSpPr>
        <p:spPr>
          <a:xfrm>
            <a:off x="5663275" y="1857788"/>
            <a:ext cx="2786700" cy="2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Chi2 Test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Chi2_value = 6.89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P_value = 0.00867 (3 S.F.)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At 99% confidence interval, there is a statistical relation between EnvironmentSatisfaction and Attrition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oogle Shape;4150;p61"/>
          <p:cNvGrpSpPr/>
          <p:nvPr/>
        </p:nvGrpSpPr>
        <p:grpSpPr>
          <a:xfrm>
            <a:off x="6111923" y="386062"/>
            <a:ext cx="2272281" cy="3377785"/>
            <a:chOff x="2138450" y="400825"/>
            <a:chExt cx="3202200" cy="4760125"/>
          </a:xfrm>
        </p:grpSpPr>
        <p:sp>
          <p:nvSpPr>
            <p:cNvPr id="4151" name="Google Shape;4151;p61"/>
            <p:cNvSpPr/>
            <p:nvPr/>
          </p:nvSpPr>
          <p:spPr>
            <a:xfrm>
              <a:off x="2138450" y="3447750"/>
              <a:ext cx="3057025" cy="1713200"/>
            </a:xfrm>
            <a:custGeom>
              <a:avLst/>
              <a:gdLst/>
              <a:ahLst/>
              <a:cxnLst/>
              <a:rect l="l" t="t" r="r" b="b"/>
              <a:pathLst>
                <a:path w="122281" h="68528" extrusionOk="0">
                  <a:moveTo>
                    <a:pt x="85477" y="1"/>
                  </a:moveTo>
                  <a:cubicBezTo>
                    <a:pt x="84154" y="1"/>
                    <a:pt x="82830" y="300"/>
                    <a:pt x="81805" y="897"/>
                  </a:cubicBezTo>
                  <a:lnTo>
                    <a:pt x="23910" y="34712"/>
                  </a:lnTo>
                  <a:lnTo>
                    <a:pt x="13834" y="29076"/>
                  </a:lnTo>
                  <a:cubicBezTo>
                    <a:pt x="13322" y="28735"/>
                    <a:pt x="12681" y="28564"/>
                    <a:pt x="12041" y="28564"/>
                  </a:cubicBezTo>
                  <a:cubicBezTo>
                    <a:pt x="11401" y="28564"/>
                    <a:pt x="10760" y="28735"/>
                    <a:pt x="10248" y="29076"/>
                  </a:cubicBezTo>
                  <a:lnTo>
                    <a:pt x="1026" y="34200"/>
                  </a:lnTo>
                  <a:cubicBezTo>
                    <a:pt x="1" y="34883"/>
                    <a:pt x="1" y="35737"/>
                    <a:pt x="1026" y="36249"/>
                  </a:cubicBezTo>
                  <a:lnTo>
                    <a:pt x="56359" y="68015"/>
                  </a:lnTo>
                  <a:cubicBezTo>
                    <a:pt x="56871" y="68356"/>
                    <a:pt x="57554" y="68527"/>
                    <a:pt x="58216" y="68527"/>
                  </a:cubicBezTo>
                  <a:cubicBezTo>
                    <a:pt x="58878" y="68527"/>
                    <a:pt x="59518" y="68356"/>
                    <a:pt x="59945" y="68015"/>
                  </a:cubicBezTo>
                  <a:lnTo>
                    <a:pt x="69168" y="62891"/>
                  </a:lnTo>
                  <a:cubicBezTo>
                    <a:pt x="70192" y="62379"/>
                    <a:pt x="70192" y="61354"/>
                    <a:pt x="69168" y="60842"/>
                  </a:cubicBezTo>
                  <a:lnTo>
                    <a:pt x="61824" y="56743"/>
                  </a:lnTo>
                  <a:lnTo>
                    <a:pt x="120231" y="23099"/>
                  </a:lnTo>
                  <a:cubicBezTo>
                    <a:pt x="122281" y="21904"/>
                    <a:pt x="122281" y="20025"/>
                    <a:pt x="120231" y="18829"/>
                  </a:cubicBezTo>
                  <a:lnTo>
                    <a:pt x="89149" y="897"/>
                  </a:lnTo>
                  <a:cubicBezTo>
                    <a:pt x="88124" y="300"/>
                    <a:pt x="86801" y="1"/>
                    <a:pt x="85477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1"/>
            <p:cNvSpPr/>
            <p:nvPr/>
          </p:nvSpPr>
          <p:spPr>
            <a:xfrm>
              <a:off x="3641350" y="892675"/>
              <a:ext cx="1699300" cy="3571200"/>
            </a:xfrm>
            <a:custGeom>
              <a:avLst/>
              <a:gdLst/>
              <a:ahLst/>
              <a:cxnLst/>
              <a:rect l="l" t="t" r="r" b="b"/>
              <a:pathLst>
                <a:path w="67972" h="142848" extrusionOk="0">
                  <a:moveTo>
                    <a:pt x="52868" y="1"/>
                  </a:moveTo>
                  <a:cubicBezTo>
                    <a:pt x="49185" y="1"/>
                    <a:pt x="45032" y="1213"/>
                    <a:pt x="40646" y="3705"/>
                  </a:cubicBezTo>
                  <a:lnTo>
                    <a:pt x="33986" y="7633"/>
                  </a:lnTo>
                  <a:lnTo>
                    <a:pt x="33986" y="64503"/>
                  </a:lnTo>
                  <a:cubicBezTo>
                    <a:pt x="33986" y="81923"/>
                    <a:pt x="21689" y="102929"/>
                    <a:pt x="6661" y="111639"/>
                  </a:cubicBezTo>
                  <a:lnTo>
                    <a:pt x="0" y="115567"/>
                  </a:lnTo>
                  <a:lnTo>
                    <a:pt x="0" y="123423"/>
                  </a:lnTo>
                  <a:cubicBezTo>
                    <a:pt x="0" y="135679"/>
                    <a:pt x="6121" y="142847"/>
                    <a:pt x="15055" y="142847"/>
                  </a:cubicBezTo>
                  <a:cubicBezTo>
                    <a:pt x="18696" y="142847"/>
                    <a:pt x="22803" y="141657"/>
                    <a:pt x="27154" y="139135"/>
                  </a:cubicBezTo>
                  <a:lnTo>
                    <a:pt x="40817" y="131279"/>
                  </a:lnTo>
                  <a:cubicBezTo>
                    <a:pt x="55675" y="122569"/>
                    <a:pt x="67971" y="101563"/>
                    <a:pt x="67971" y="84143"/>
                  </a:cubicBezTo>
                  <a:lnTo>
                    <a:pt x="67971" y="19417"/>
                  </a:lnTo>
                  <a:cubicBezTo>
                    <a:pt x="67971" y="10878"/>
                    <a:pt x="64897" y="4900"/>
                    <a:pt x="60115" y="1997"/>
                  </a:cubicBezTo>
                  <a:lnTo>
                    <a:pt x="59945" y="1826"/>
                  </a:lnTo>
                  <a:cubicBezTo>
                    <a:pt x="57883" y="618"/>
                    <a:pt x="55495" y="1"/>
                    <a:pt x="52868" y="1"/>
                  </a:cubicBezTo>
                  <a:close/>
                </a:path>
              </a:pathLst>
            </a:custGeom>
            <a:solidFill>
              <a:srgbClr val="98B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787425" y="400825"/>
              <a:ext cx="2352550" cy="3572825"/>
            </a:xfrm>
            <a:custGeom>
              <a:avLst/>
              <a:gdLst/>
              <a:ahLst/>
              <a:cxnLst/>
              <a:rect l="l" t="t" r="r" b="b"/>
              <a:pathLst>
                <a:path w="94102" h="142913" extrusionOk="0">
                  <a:moveTo>
                    <a:pt x="93965" y="21421"/>
                  </a:moveTo>
                  <a:lnTo>
                    <a:pt x="94102" y="21500"/>
                  </a:lnTo>
                  <a:cubicBezTo>
                    <a:pt x="94056" y="21474"/>
                    <a:pt x="94011" y="21447"/>
                    <a:pt x="93965" y="21421"/>
                  </a:cubicBezTo>
                  <a:close/>
                  <a:moveTo>
                    <a:pt x="53090" y="0"/>
                  </a:moveTo>
                  <a:cubicBezTo>
                    <a:pt x="49417" y="0"/>
                    <a:pt x="45267" y="1211"/>
                    <a:pt x="40818" y="3739"/>
                  </a:cubicBezTo>
                  <a:lnTo>
                    <a:pt x="27326" y="11595"/>
                  </a:lnTo>
                  <a:cubicBezTo>
                    <a:pt x="12297" y="20305"/>
                    <a:pt x="1" y="41311"/>
                    <a:pt x="1" y="58731"/>
                  </a:cubicBezTo>
                  <a:lnTo>
                    <a:pt x="171" y="58731"/>
                  </a:lnTo>
                  <a:lnTo>
                    <a:pt x="171" y="123457"/>
                  </a:lnTo>
                  <a:cubicBezTo>
                    <a:pt x="171" y="135800"/>
                    <a:pt x="6258" y="142912"/>
                    <a:pt x="15152" y="142912"/>
                  </a:cubicBezTo>
                  <a:cubicBezTo>
                    <a:pt x="18811" y="142912"/>
                    <a:pt x="22945" y="141708"/>
                    <a:pt x="27326" y="139169"/>
                  </a:cubicBezTo>
                  <a:lnTo>
                    <a:pt x="34157" y="135241"/>
                  </a:lnTo>
                  <a:lnTo>
                    <a:pt x="34157" y="78371"/>
                  </a:lnTo>
                  <a:cubicBezTo>
                    <a:pt x="34157" y="60951"/>
                    <a:pt x="46283" y="39945"/>
                    <a:pt x="61311" y="31235"/>
                  </a:cubicBezTo>
                  <a:lnTo>
                    <a:pt x="68143" y="27307"/>
                  </a:lnTo>
                  <a:lnTo>
                    <a:pt x="74803" y="23379"/>
                  </a:lnTo>
                  <a:cubicBezTo>
                    <a:pt x="79189" y="20887"/>
                    <a:pt x="83342" y="19675"/>
                    <a:pt x="87025" y="19675"/>
                  </a:cubicBezTo>
                  <a:cubicBezTo>
                    <a:pt x="89594" y="19675"/>
                    <a:pt x="91935" y="20265"/>
                    <a:pt x="93965" y="21421"/>
                  </a:cubicBezTo>
                  <a:lnTo>
                    <a:pt x="93965" y="21421"/>
                  </a:lnTo>
                  <a:lnTo>
                    <a:pt x="60116" y="1860"/>
                  </a:lnTo>
                  <a:lnTo>
                    <a:pt x="59945" y="1690"/>
                  </a:lnTo>
                  <a:cubicBezTo>
                    <a:pt x="57925" y="575"/>
                    <a:pt x="55620" y="0"/>
                    <a:pt x="53090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73500" y="563425"/>
              <a:ext cx="1733450" cy="3572825"/>
            </a:xfrm>
            <a:custGeom>
              <a:avLst/>
              <a:gdLst/>
              <a:ahLst/>
              <a:cxnLst/>
              <a:rect l="l" t="t" r="r" b="b"/>
              <a:pathLst>
                <a:path w="69338" h="142913" extrusionOk="0">
                  <a:moveTo>
                    <a:pt x="52856" y="0"/>
                  </a:moveTo>
                  <a:cubicBezTo>
                    <a:pt x="49197" y="0"/>
                    <a:pt x="45090" y="1200"/>
                    <a:pt x="40817" y="3725"/>
                  </a:cubicBezTo>
                  <a:lnTo>
                    <a:pt x="27154" y="11581"/>
                  </a:lnTo>
                  <a:cubicBezTo>
                    <a:pt x="12126" y="20291"/>
                    <a:pt x="0" y="41297"/>
                    <a:pt x="0" y="58717"/>
                  </a:cubicBezTo>
                  <a:lnTo>
                    <a:pt x="0" y="123443"/>
                  </a:lnTo>
                  <a:cubicBezTo>
                    <a:pt x="0" y="135569"/>
                    <a:pt x="5807" y="142571"/>
                    <a:pt x="14346" y="142912"/>
                  </a:cubicBezTo>
                  <a:cubicBezTo>
                    <a:pt x="12467" y="139667"/>
                    <a:pt x="11272" y="135398"/>
                    <a:pt x="11272" y="130104"/>
                  </a:cubicBezTo>
                  <a:lnTo>
                    <a:pt x="11272" y="65206"/>
                  </a:lnTo>
                  <a:cubicBezTo>
                    <a:pt x="11272" y="47957"/>
                    <a:pt x="23397" y="26780"/>
                    <a:pt x="38426" y="18070"/>
                  </a:cubicBezTo>
                  <a:lnTo>
                    <a:pt x="52089" y="10214"/>
                  </a:lnTo>
                  <a:cubicBezTo>
                    <a:pt x="56412" y="7813"/>
                    <a:pt x="60434" y="6612"/>
                    <a:pt x="64157" y="6612"/>
                  </a:cubicBezTo>
                  <a:cubicBezTo>
                    <a:pt x="64405" y="6612"/>
                    <a:pt x="64652" y="6617"/>
                    <a:pt x="64897" y="6628"/>
                  </a:cubicBezTo>
                  <a:cubicBezTo>
                    <a:pt x="65006" y="6612"/>
                    <a:pt x="65132" y="6605"/>
                    <a:pt x="65270" y="6605"/>
                  </a:cubicBezTo>
                  <a:cubicBezTo>
                    <a:pt x="66656" y="6605"/>
                    <a:pt x="69338" y="7311"/>
                    <a:pt x="69338" y="7311"/>
                  </a:cubicBezTo>
                  <a:cubicBezTo>
                    <a:pt x="69338" y="7311"/>
                    <a:pt x="61652" y="2871"/>
                    <a:pt x="60286" y="2017"/>
                  </a:cubicBezTo>
                  <a:cubicBezTo>
                    <a:pt x="58150" y="691"/>
                    <a:pt x="55632" y="0"/>
                    <a:pt x="52856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637075" y="891725"/>
              <a:ext cx="1703575" cy="3572925"/>
            </a:xfrm>
            <a:custGeom>
              <a:avLst/>
              <a:gdLst/>
              <a:ahLst/>
              <a:cxnLst/>
              <a:rect l="l" t="t" r="r" b="b"/>
              <a:pathLst>
                <a:path w="68143" h="142917" extrusionOk="0">
                  <a:moveTo>
                    <a:pt x="53114" y="4084"/>
                  </a:moveTo>
                  <a:cubicBezTo>
                    <a:pt x="59774" y="4084"/>
                    <a:pt x="63873" y="9891"/>
                    <a:pt x="63873" y="19455"/>
                  </a:cubicBezTo>
                  <a:lnTo>
                    <a:pt x="63873" y="84181"/>
                  </a:lnTo>
                  <a:cubicBezTo>
                    <a:pt x="63873" y="99893"/>
                    <a:pt x="52430" y="119875"/>
                    <a:pt x="38768" y="127560"/>
                  </a:cubicBezTo>
                  <a:lnTo>
                    <a:pt x="25105" y="135587"/>
                  </a:lnTo>
                  <a:cubicBezTo>
                    <a:pt x="21519" y="137636"/>
                    <a:pt x="18103" y="138661"/>
                    <a:pt x="15029" y="138661"/>
                  </a:cubicBezTo>
                  <a:cubicBezTo>
                    <a:pt x="11955" y="138661"/>
                    <a:pt x="9393" y="137466"/>
                    <a:pt x="7515" y="135075"/>
                  </a:cubicBezTo>
                  <a:cubicBezTo>
                    <a:pt x="5295" y="132513"/>
                    <a:pt x="4270" y="128414"/>
                    <a:pt x="4270" y="123461"/>
                  </a:cubicBezTo>
                  <a:lnTo>
                    <a:pt x="4270" y="58735"/>
                  </a:lnTo>
                  <a:cubicBezTo>
                    <a:pt x="4270" y="43023"/>
                    <a:pt x="15712" y="23041"/>
                    <a:pt x="29375" y="15185"/>
                  </a:cubicBezTo>
                  <a:lnTo>
                    <a:pt x="43037" y="7329"/>
                  </a:lnTo>
                  <a:cubicBezTo>
                    <a:pt x="46624" y="5280"/>
                    <a:pt x="50039" y="4084"/>
                    <a:pt x="53114" y="4084"/>
                  </a:cubicBezTo>
                  <a:close/>
                  <a:moveTo>
                    <a:pt x="53026" y="0"/>
                  </a:moveTo>
                  <a:cubicBezTo>
                    <a:pt x="49347" y="0"/>
                    <a:pt x="45198" y="1204"/>
                    <a:pt x="40817" y="3743"/>
                  </a:cubicBezTo>
                  <a:lnTo>
                    <a:pt x="27325" y="11599"/>
                  </a:lnTo>
                  <a:cubicBezTo>
                    <a:pt x="12297" y="20309"/>
                    <a:pt x="0" y="41315"/>
                    <a:pt x="0" y="58735"/>
                  </a:cubicBezTo>
                  <a:lnTo>
                    <a:pt x="0" y="123461"/>
                  </a:lnTo>
                  <a:cubicBezTo>
                    <a:pt x="0" y="135804"/>
                    <a:pt x="6173" y="142916"/>
                    <a:pt x="15117" y="142916"/>
                  </a:cubicBezTo>
                  <a:cubicBezTo>
                    <a:pt x="18796" y="142916"/>
                    <a:pt x="22945" y="141712"/>
                    <a:pt x="27325" y="139173"/>
                  </a:cubicBezTo>
                  <a:lnTo>
                    <a:pt x="40817" y="131317"/>
                  </a:lnTo>
                  <a:cubicBezTo>
                    <a:pt x="55846" y="122607"/>
                    <a:pt x="68142" y="101601"/>
                    <a:pt x="68142" y="84181"/>
                  </a:cubicBezTo>
                  <a:lnTo>
                    <a:pt x="68142" y="19455"/>
                  </a:lnTo>
                  <a:cubicBezTo>
                    <a:pt x="68142" y="7113"/>
                    <a:pt x="61970" y="0"/>
                    <a:pt x="53026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2309250" y="1967275"/>
              <a:ext cx="1622450" cy="2719750"/>
            </a:xfrm>
            <a:custGeom>
              <a:avLst/>
              <a:gdLst/>
              <a:ahLst/>
              <a:cxnLst/>
              <a:rect l="l" t="t" r="r" b="b"/>
              <a:pathLst>
                <a:path w="64898" h="108790" extrusionOk="0">
                  <a:moveTo>
                    <a:pt x="9564" y="1"/>
                  </a:moveTo>
                  <a:cubicBezTo>
                    <a:pt x="9052" y="172"/>
                    <a:pt x="8710" y="172"/>
                    <a:pt x="8198" y="342"/>
                  </a:cubicBezTo>
                  <a:lnTo>
                    <a:pt x="0" y="4612"/>
                  </a:lnTo>
                  <a:lnTo>
                    <a:pt x="5294" y="15030"/>
                  </a:lnTo>
                  <a:lnTo>
                    <a:pt x="5294" y="63873"/>
                  </a:lnTo>
                  <a:cubicBezTo>
                    <a:pt x="5294" y="69680"/>
                    <a:pt x="9393" y="76853"/>
                    <a:pt x="14346" y="79585"/>
                  </a:cubicBezTo>
                  <a:lnTo>
                    <a:pt x="48331" y="99225"/>
                  </a:lnTo>
                  <a:lnTo>
                    <a:pt x="53113" y="108789"/>
                  </a:lnTo>
                  <a:lnTo>
                    <a:pt x="62165" y="104178"/>
                  </a:lnTo>
                  <a:cubicBezTo>
                    <a:pt x="62677" y="103837"/>
                    <a:pt x="63189" y="103495"/>
                    <a:pt x="63531" y="102983"/>
                  </a:cubicBezTo>
                  <a:cubicBezTo>
                    <a:pt x="63531" y="102812"/>
                    <a:pt x="63702" y="102812"/>
                    <a:pt x="63702" y="102812"/>
                  </a:cubicBezTo>
                  <a:cubicBezTo>
                    <a:pt x="63702" y="102641"/>
                    <a:pt x="63873" y="102470"/>
                    <a:pt x="63873" y="102470"/>
                  </a:cubicBezTo>
                  <a:cubicBezTo>
                    <a:pt x="63873" y="102300"/>
                    <a:pt x="64043" y="102129"/>
                    <a:pt x="64043" y="102129"/>
                  </a:cubicBezTo>
                  <a:cubicBezTo>
                    <a:pt x="64214" y="101958"/>
                    <a:pt x="64214" y="101787"/>
                    <a:pt x="64214" y="101616"/>
                  </a:cubicBezTo>
                  <a:cubicBezTo>
                    <a:pt x="64214" y="101616"/>
                    <a:pt x="64385" y="101446"/>
                    <a:pt x="64385" y="101275"/>
                  </a:cubicBezTo>
                  <a:cubicBezTo>
                    <a:pt x="64727" y="100421"/>
                    <a:pt x="64897" y="99396"/>
                    <a:pt x="64897" y="98372"/>
                  </a:cubicBezTo>
                  <a:lnTo>
                    <a:pt x="64897" y="40818"/>
                  </a:lnTo>
                  <a:cubicBezTo>
                    <a:pt x="64897" y="38598"/>
                    <a:pt x="64214" y="36207"/>
                    <a:pt x="63189" y="33987"/>
                  </a:cubicBezTo>
                  <a:cubicBezTo>
                    <a:pt x="63019" y="33303"/>
                    <a:pt x="62677" y="32620"/>
                    <a:pt x="62165" y="31937"/>
                  </a:cubicBezTo>
                  <a:cubicBezTo>
                    <a:pt x="60628" y="29034"/>
                    <a:pt x="58237" y="26472"/>
                    <a:pt x="55846" y="25106"/>
                  </a:cubicBezTo>
                  <a:lnTo>
                    <a:pt x="14346" y="1196"/>
                  </a:lnTo>
                  <a:cubicBezTo>
                    <a:pt x="13321" y="513"/>
                    <a:pt x="12126" y="172"/>
                    <a:pt x="11272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3291225" y="2752875"/>
              <a:ext cx="636200" cy="1929875"/>
            </a:xfrm>
            <a:custGeom>
              <a:avLst/>
              <a:gdLst/>
              <a:ahLst/>
              <a:cxnLst/>
              <a:rect l="l" t="t" r="r" b="b"/>
              <a:pathLst>
                <a:path w="25448" h="77195" extrusionOk="0">
                  <a:moveTo>
                    <a:pt x="22544" y="1"/>
                  </a:moveTo>
                  <a:lnTo>
                    <a:pt x="1" y="12980"/>
                  </a:lnTo>
                  <a:lnTo>
                    <a:pt x="1" y="62507"/>
                  </a:lnTo>
                  <a:lnTo>
                    <a:pt x="9052" y="67801"/>
                  </a:lnTo>
                  <a:lnTo>
                    <a:pt x="13834" y="77194"/>
                  </a:lnTo>
                  <a:lnTo>
                    <a:pt x="22886" y="72754"/>
                  </a:lnTo>
                  <a:cubicBezTo>
                    <a:pt x="23398" y="72413"/>
                    <a:pt x="23910" y="71900"/>
                    <a:pt x="24252" y="71388"/>
                  </a:cubicBezTo>
                  <a:lnTo>
                    <a:pt x="24423" y="71388"/>
                  </a:lnTo>
                  <a:cubicBezTo>
                    <a:pt x="24423" y="71217"/>
                    <a:pt x="24594" y="71046"/>
                    <a:pt x="24594" y="71046"/>
                  </a:cubicBezTo>
                  <a:cubicBezTo>
                    <a:pt x="24594" y="70876"/>
                    <a:pt x="24764" y="70705"/>
                    <a:pt x="24764" y="70534"/>
                  </a:cubicBezTo>
                  <a:cubicBezTo>
                    <a:pt x="24764" y="70534"/>
                    <a:pt x="24935" y="70363"/>
                    <a:pt x="24935" y="70192"/>
                  </a:cubicBezTo>
                  <a:cubicBezTo>
                    <a:pt x="24935" y="70022"/>
                    <a:pt x="25106" y="70022"/>
                    <a:pt x="25106" y="69851"/>
                  </a:cubicBezTo>
                  <a:cubicBezTo>
                    <a:pt x="25277" y="68997"/>
                    <a:pt x="25448" y="67972"/>
                    <a:pt x="25448" y="66948"/>
                  </a:cubicBezTo>
                  <a:lnTo>
                    <a:pt x="25448" y="9394"/>
                  </a:lnTo>
                  <a:cubicBezTo>
                    <a:pt x="25448" y="7174"/>
                    <a:pt x="24935" y="4783"/>
                    <a:pt x="23910" y="2563"/>
                  </a:cubicBezTo>
                  <a:cubicBezTo>
                    <a:pt x="23740" y="1879"/>
                    <a:pt x="23227" y="1196"/>
                    <a:pt x="22886" y="513"/>
                  </a:cubicBezTo>
                  <a:cubicBezTo>
                    <a:pt x="22886" y="342"/>
                    <a:pt x="22715" y="172"/>
                    <a:pt x="22544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1"/>
            <p:cNvSpPr/>
            <p:nvPr/>
          </p:nvSpPr>
          <p:spPr>
            <a:xfrm>
              <a:off x="2228125" y="2073000"/>
              <a:ext cx="1490100" cy="2620175"/>
            </a:xfrm>
            <a:custGeom>
              <a:avLst/>
              <a:gdLst/>
              <a:ahLst/>
              <a:cxnLst/>
              <a:rect l="l" t="t" r="r" b="b"/>
              <a:pathLst>
                <a:path w="59604" h="104807" extrusionOk="0">
                  <a:moveTo>
                    <a:pt x="5111" y="1"/>
                  </a:moveTo>
                  <a:cubicBezTo>
                    <a:pt x="2072" y="1"/>
                    <a:pt x="0" y="2403"/>
                    <a:pt x="0" y="6531"/>
                  </a:cubicBezTo>
                  <a:lnTo>
                    <a:pt x="0" y="64085"/>
                  </a:lnTo>
                  <a:cubicBezTo>
                    <a:pt x="0" y="69891"/>
                    <a:pt x="4099" y="76894"/>
                    <a:pt x="9222" y="79797"/>
                  </a:cubicBezTo>
                  <a:lnTo>
                    <a:pt x="50552" y="103536"/>
                  </a:lnTo>
                  <a:cubicBezTo>
                    <a:pt x="52020" y="104396"/>
                    <a:pt x="53414" y="104807"/>
                    <a:pt x="54648" y="104807"/>
                  </a:cubicBezTo>
                  <a:cubicBezTo>
                    <a:pt x="57575" y="104807"/>
                    <a:pt x="59603" y="102497"/>
                    <a:pt x="59603" y="98412"/>
                  </a:cubicBezTo>
                  <a:lnTo>
                    <a:pt x="59603" y="40858"/>
                  </a:lnTo>
                  <a:cubicBezTo>
                    <a:pt x="59603" y="35052"/>
                    <a:pt x="55504" y="28050"/>
                    <a:pt x="50552" y="25146"/>
                  </a:cubicBezTo>
                  <a:lnTo>
                    <a:pt x="9222" y="1237"/>
                  </a:lnTo>
                  <a:cubicBezTo>
                    <a:pt x="7742" y="398"/>
                    <a:pt x="6347" y="1"/>
                    <a:pt x="5111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1"/>
            <p:cNvSpPr/>
            <p:nvPr/>
          </p:nvSpPr>
          <p:spPr>
            <a:xfrm>
              <a:off x="3291225" y="2829725"/>
              <a:ext cx="213525" cy="371475"/>
            </a:xfrm>
            <a:custGeom>
              <a:avLst/>
              <a:gdLst/>
              <a:ahLst/>
              <a:cxnLst/>
              <a:rect l="l" t="t" r="r" b="b"/>
              <a:pathLst>
                <a:path w="8541" h="14859" extrusionOk="0">
                  <a:moveTo>
                    <a:pt x="1" y="1"/>
                  </a:moveTo>
                  <a:lnTo>
                    <a:pt x="1" y="9906"/>
                  </a:lnTo>
                  <a:lnTo>
                    <a:pt x="8540" y="14859"/>
                  </a:lnTo>
                  <a:lnTo>
                    <a:pt x="8540" y="4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3291225" y="3128600"/>
              <a:ext cx="213525" cy="260475"/>
            </a:xfrm>
            <a:custGeom>
              <a:avLst/>
              <a:gdLst/>
              <a:ahLst/>
              <a:cxnLst/>
              <a:rect l="l" t="t" r="r" b="b"/>
              <a:pathLst>
                <a:path w="8541" h="10419" extrusionOk="0">
                  <a:moveTo>
                    <a:pt x="1" y="1"/>
                  </a:moveTo>
                  <a:lnTo>
                    <a:pt x="1" y="5466"/>
                  </a:lnTo>
                  <a:lnTo>
                    <a:pt x="8540" y="10418"/>
                  </a:lnTo>
                  <a:lnTo>
                    <a:pt x="8540" y="49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3291225" y="3320725"/>
              <a:ext cx="213525" cy="192175"/>
            </a:xfrm>
            <a:custGeom>
              <a:avLst/>
              <a:gdLst/>
              <a:ahLst/>
              <a:cxnLst/>
              <a:rect l="l" t="t" r="r" b="b"/>
              <a:pathLst>
                <a:path w="8541" h="7687" extrusionOk="0">
                  <a:moveTo>
                    <a:pt x="1" y="1"/>
                  </a:moveTo>
                  <a:lnTo>
                    <a:pt x="1" y="2733"/>
                  </a:lnTo>
                  <a:lnTo>
                    <a:pt x="8540" y="7686"/>
                  </a:lnTo>
                  <a:lnTo>
                    <a:pt x="8540" y="4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3291225" y="3444550"/>
              <a:ext cx="213525" cy="153725"/>
            </a:xfrm>
            <a:custGeom>
              <a:avLst/>
              <a:gdLst/>
              <a:ahLst/>
              <a:cxnLst/>
              <a:rect l="l" t="t" r="r" b="b"/>
              <a:pathLst>
                <a:path w="8541" h="6149" extrusionOk="0">
                  <a:moveTo>
                    <a:pt x="1" y="1"/>
                  </a:moveTo>
                  <a:lnTo>
                    <a:pt x="1" y="1196"/>
                  </a:lnTo>
                  <a:lnTo>
                    <a:pt x="8540" y="6149"/>
                  </a:lnTo>
                  <a:lnTo>
                    <a:pt x="8540" y="49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3" name="Google Shape;4163;p61"/>
          <p:cNvSpPr txBox="1">
            <a:spLocks noGrp="1"/>
          </p:cNvSpPr>
          <p:nvPr>
            <p:ph type="title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64" name="Google Shape;4164;p61"/>
          <p:cNvSpPr txBox="1">
            <a:spLocks noGrp="1"/>
          </p:cNvSpPr>
          <p:nvPr>
            <p:ph type="title" idx="2"/>
          </p:nvPr>
        </p:nvSpPr>
        <p:spPr>
          <a:xfrm>
            <a:off x="2916750" y="3984025"/>
            <a:ext cx="561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35"/>
          <p:cNvSpPr txBox="1">
            <a:spLocks noGrp="1"/>
          </p:cNvSpPr>
          <p:nvPr>
            <p:ph type="title" idx="2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47" name="Google Shape;3547;p35"/>
          <p:cNvSpPr txBox="1">
            <a:spLocks noGrp="1"/>
          </p:cNvSpPr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3548" name="Google Shape;3548;p35"/>
          <p:cNvSpPr txBox="1">
            <a:spLocks noGrp="1"/>
          </p:cNvSpPr>
          <p:nvPr>
            <p:ph type="subTitle" idx="1"/>
          </p:nvPr>
        </p:nvSpPr>
        <p:spPr>
          <a:xfrm>
            <a:off x="608125" y="4404150"/>
            <a:ext cx="43734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100"/>
              <a:buFont typeface="Arial"/>
              <a:buNone/>
            </a:pPr>
            <a:r>
              <a:rPr lang="en"/>
              <a:t>The Problem Statement</a:t>
            </a:r>
            <a:endParaRPr/>
          </a:p>
        </p:txBody>
      </p:sp>
      <p:grpSp>
        <p:nvGrpSpPr>
          <p:cNvPr id="3549" name="Google Shape;3549;p35"/>
          <p:cNvGrpSpPr/>
          <p:nvPr/>
        </p:nvGrpSpPr>
        <p:grpSpPr>
          <a:xfrm>
            <a:off x="3040904" y="649519"/>
            <a:ext cx="2454429" cy="3258185"/>
            <a:chOff x="1924025" y="334050"/>
            <a:chExt cx="3410350" cy="4902475"/>
          </a:xfrm>
        </p:grpSpPr>
        <p:sp>
          <p:nvSpPr>
            <p:cNvPr id="3550" name="Google Shape;3550;p35"/>
            <p:cNvSpPr/>
            <p:nvPr/>
          </p:nvSpPr>
          <p:spPr>
            <a:xfrm>
              <a:off x="1924025" y="3176250"/>
              <a:ext cx="2066775" cy="1084075"/>
            </a:xfrm>
            <a:custGeom>
              <a:avLst/>
              <a:gdLst/>
              <a:ahLst/>
              <a:cxnLst/>
              <a:rect l="l" t="t" r="r" b="b"/>
              <a:pathLst>
                <a:path w="82671" h="43363" extrusionOk="0">
                  <a:moveTo>
                    <a:pt x="60200" y="1"/>
                  </a:moveTo>
                  <a:cubicBezTo>
                    <a:pt x="51894" y="1"/>
                    <a:pt x="42346" y="2372"/>
                    <a:pt x="34515" y="6890"/>
                  </a:cubicBezTo>
                  <a:lnTo>
                    <a:pt x="15778" y="17737"/>
                  </a:lnTo>
                  <a:cubicBezTo>
                    <a:pt x="2959" y="25133"/>
                    <a:pt x="1" y="35323"/>
                    <a:pt x="8876" y="40418"/>
                  </a:cubicBezTo>
                  <a:cubicBezTo>
                    <a:pt x="12393" y="42401"/>
                    <a:pt x="17205" y="43363"/>
                    <a:pt x="22516" y="43363"/>
                  </a:cubicBezTo>
                  <a:cubicBezTo>
                    <a:pt x="30855" y="43363"/>
                    <a:pt x="40425" y="40992"/>
                    <a:pt x="48156" y="36474"/>
                  </a:cubicBezTo>
                  <a:lnTo>
                    <a:pt x="66892" y="25626"/>
                  </a:lnTo>
                  <a:cubicBezTo>
                    <a:pt x="79712" y="18231"/>
                    <a:pt x="82670" y="8205"/>
                    <a:pt x="73795" y="2946"/>
                  </a:cubicBezTo>
                  <a:cubicBezTo>
                    <a:pt x="70277" y="963"/>
                    <a:pt x="65491" y="1"/>
                    <a:pt x="60200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5"/>
            <p:cNvSpPr/>
            <p:nvPr/>
          </p:nvSpPr>
          <p:spPr>
            <a:xfrm>
              <a:off x="3004650" y="3579175"/>
              <a:ext cx="246550" cy="278050"/>
            </a:xfrm>
            <a:custGeom>
              <a:avLst/>
              <a:gdLst/>
              <a:ahLst/>
              <a:cxnLst/>
              <a:rect l="l" t="t" r="r" b="b"/>
              <a:pathLst>
                <a:path w="9862" h="11122" extrusionOk="0">
                  <a:moveTo>
                    <a:pt x="7152" y="0"/>
                  </a:moveTo>
                  <a:cubicBezTo>
                    <a:pt x="6921" y="0"/>
                    <a:pt x="6674" y="94"/>
                    <a:pt x="6410" y="306"/>
                  </a:cubicBezTo>
                  <a:cubicBezTo>
                    <a:pt x="3780" y="2442"/>
                    <a:pt x="0" y="10660"/>
                    <a:pt x="0" y="10660"/>
                  </a:cubicBezTo>
                  <a:cubicBezTo>
                    <a:pt x="0" y="10660"/>
                    <a:pt x="231" y="11122"/>
                    <a:pt x="1274" y="11122"/>
                  </a:cubicBezTo>
                  <a:cubicBezTo>
                    <a:pt x="1992" y="11122"/>
                    <a:pt x="3093" y="10903"/>
                    <a:pt x="4767" y="10167"/>
                  </a:cubicBezTo>
                  <a:cubicBezTo>
                    <a:pt x="8875" y="8523"/>
                    <a:pt x="9862" y="6551"/>
                    <a:pt x="9862" y="6551"/>
                  </a:cubicBezTo>
                  <a:cubicBezTo>
                    <a:pt x="9862" y="6551"/>
                    <a:pt x="9075" y="0"/>
                    <a:pt x="7152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5"/>
            <p:cNvSpPr/>
            <p:nvPr/>
          </p:nvSpPr>
          <p:spPr>
            <a:xfrm>
              <a:off x="2889600" y="3130725"/>
              <a:ext cx="447875" cy="626100"/>
            </a:xfrm>
            <a:custGeom>
              <a:avLst/>
              <a:gdLst/>
              <a:ahLst/>
              <a:cxnLst/>
              <a:rect l="l" t="t" r="r" b="b"/>
              <a:pathLst>
                <a:path w="17915" h="25044" extrusionOk="0">
                  <a:moveTo>
                    <a:pt x="14792" y="0"/>
                  </a:moveTo>
                  <a:lnTo>
                    <a:pt x="6739" y="329"/>
                  </a:lnTo>
                  <a:cubicBezTo>
                    <a:pt x="6739" y="329"/>
                    <a:pt x="6903" y="6903"/>
                    <a:pt x="6739" y="8547"/>
                  </a:cubicBezTo>
                  <a:cubicBezTo>
                    <a:pt x="6739" y="10190"/>
                    <a:pt x="4274" y="16764"/>
                    <a:pt x="3288" y="19723"/>
                  </a:cubicBezTo>
                  <a:cubicBezTo>
                    <a:pt x="2301" y="22681"/>
                    <a:pt x="0" y="22846"/>
                    <a:pt x="0" y="22846"/>
                  </a:cubicBezTo>
                  <a:cubicBezTo>
                    <a:pt x="0" y="22846"/>
                    <a:pt x="3160" y="25044"/>
                    <a:pt x="5461" y="25044"/>
                  </a:cubicBezTo>
                  <a:cubicBezTo>
                    <a:pt x="5676" y="25044"/>
                    <a:pt x="5884" y="25024"/>
                    <a:pt x="6082" y="24982"/>
                  </a:cubicBezTo>
                  <a:cubicBezTo>
                    <a:pt x="8382" y="24325"/>
                    <a:pt x="8218" y="21038"/>
                    <a:pt x="10683" y="17751"/>
                  </a:cubicBezTo>
                  <a:cubicBezTo>
                    <a:pt x="13149" y="14464"/>
                    <a:pt x="17915" y="13642"/>
                    <a:pt x="17915" y="13642"/>
                  </a:cubicBezTo>
                  <a:cubicBezTo>
                    <a:pt x="17915" y="13642"/>
                    <a:pt x="17751" y="12163"/>
                    <a:pt x="16107" y="9862"/>
                  </a:cubicBezTo>
                  <a:cubicBezTo>
                    <a:pt x="14464" y="7561"/>
                    <a:pt x="14628" y="4274"/>
                    <a:pt x="147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5"/>
            <p:cNvSpPr/>
            <p:nvPr/>
          </p:nvSpPr>
          <p:spPr>
            <a:xfrm>
              <a:off x="2758125" y="3405750"/>
              <a:ext cx="608125" cy="500700"/>
            </a:xfrm>
            <a:custGeom>
              <a:avLst/>
              <a:gdLst/>
              <a:ahLst/>
              <a:cxnLst/>
              <a:rect l="l" t="t" r="r" b="b"/>
              <a:pathLst>
                <a:path w="24325" h="20028" extrusionOk="0">
                  <a:moveTo>
                    <a:pt x="20338" y="1"/>
                  </a:moveTo>
                  <a:cubicBezTo>
                    <a:pt x="20244" y="1"/>
                    <a:pt x="20148" y="4"/>
                    <a:pt x="20051" y="11"/>
                  </a:cubicBezTo>
                  <a:cubicBezTo>
                    <a:pt x="17915" y="11"/>
                    <a:pt x="14792" y="2476"/>
                    <a:pt x="13641" y="4777"/>
                  </a:cubicBezTo>
                  <a:cubicBezTo>
                    <a:pt x="12655" y="7243"/>
                    <a:pt x="10847" y="10694"/>
                    <a:pt x="9368" y="11516"/>
                  </a:cubicBezTo>
                  <a:cubicBezTo>
                    <a:pt x="9046" y="11677"/>
                    <a:pt x="8655" y="11739"/>
                    <a:pt x="8219" y="11739"/>
                  </a:cubicBezTo>
                  <a:cubicBezTo>
                    <a:pt x="6875" y="11739"/>
                    <a:pt x="5105" y="11147"/>
                    <a:pt x="3616" y="11023"/>
                  </a:cubicBezTo>
                  <a:cubicBezTo>
                    <a:pt x="1479" y="11023"/>
                    <a:pt x="0" y="12009"/>
                    <a:pt x="0" y="13488"/>
                  </a:cubicBezTo>
                  <a:cubicBezTo>
                    <a:pt x="0" y="13488"/>
                    <a:pt x="6574" y="16611"/>
                    <a:pt x="8547" y="17597"/>
                  </a:cubicBezTo>
                  <a:cubicBezTo>
                    <a:pt x="9195" y="17921"/>
                    <a:pt x="9808" y="18139"/>
                    <a:pt x="10397" y="18139"/>
                  </a:cubicBezTo>
                  <a:cubicBezTo>
                    <a:pt x="11600" y="18139"/>
                    <a:pt x="12703" y="17232"/>
                    <a:pt x="13806" y="14474"/>
                  </a:cubicBezTo>
                  <a:cubicBezTo>
                    <a:pt x="14835" y="11614"/>
                    <a:pt x="15467" y="9631"/>
                    <a:pt x="16143" y="9631"/>
                  </a:cubicBezTo>
                  <a:cubicBezTo>
                    <a:pt x="16439" y="9631"/>
                    <a:pt x="16743" y="10009"/>
                    <a:pt x="17093" y="10858"/>
                  </a:cubicBezTo>
                  <a:cubicBezTo>
                    <a:pt x="18408" y="13652"/>
                    <a:pt x="18901" y="19898"/>
                    <a:pt x="18901" y="19898"/>
                  </a:cubicBezTo>
                  <a:cubicBezTo>
                    <a:pt x="18901" y="19898"/>
                    <a:pt x="19225" y="20028"/>
                    <a:pt x="19658" y="20028"/>
                  </a:cubicBezTo>
                  <a:cubicBezTo>
                    <a:pt x="20199" y="20028"/>
                    <a:pt x="20910" y="19825"/>
                    <a:pt x="21366" y="18912"/>
                  </a:cubicBezTo>
                  <a:cubicBezTo>
                    <a:pt x="21366" y="18912"/>
                    <a:pt x="21366" y="15953"/>
                    <a:pt x="21695" y="13324"/>
                  </a:cubicBezTo>
                  <a:cubicBezTo>
                    <a:pt x="22023" y="10858"/>
                    <a:pt x="24324" y="7736"/>
                    <a:pt x="24160" y="4613"/>
                  </a:cubicBezTo>
                  <a:cubicBezTo>
                    <a:pt x="24003" y="1779"/>
                    <a:pt x="22488" y="1"/>
                    <a:pt x="2033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5"/>
            <p:cNvSpPr/>
            <p:nvPr/>
          </p:nvSpPr>
          <p:spPr>
            <a:xfrm>
              <a:off x="2814175" y="2079625"/>
              <a:ext cx="457575" cy="1181975"/>
            </a:xfrm>
            <a:custGeom>
              <a:avLst/>
              <a:gdLst/>
              <a:ahLst/>
              <a:cxnLst/>
              <a:rect l="l" t="t" r="r" b="b"/>
              <a:pathLst>
                <a:path w="18303" h="47279" extrusionOk="0">
                  <a:moveTo>
                    <a:pt x="8326" y="0"/>
                  </a:moveTo>
                  <a:cubicBezTo>
                    <a:pt x="3699" y="0"/>
                    <a:pt x="1" y="4234"/>
                    <a:pt x="1045" y="9010"/>
                  </a:cubicBezTo>
                  <a:cubicBezTo>
                    <a:pt x="4332" y="23473"/>
                    <a:pt x="9756" y="45989"/>
                    <a:pt x="9756" y="45989"/>
                  </a:cubicBezTo>
                  <a:cubicBezTo>
                    <a:pt x="11482" y="46996"/>
                    <a:pt x="13239" y="47279"/>
                    <a:pt x="14670" y="47279"/>
                  </a:cubicBezTo>
                  <a:cubicBezTo>
                    <a:pt x="16509" y="47279"/>
                    <a:pt x="17809" y="46811"/>
                    <a:pt x="17809" y="46811"/>
                  </a:cubicBezTo>
                  <a:cubicBezTo>
                    <a:pt x="18302" y="37607"/>
                    <a:pt x="17152" y="14269"/>
                    <a:pt x="14193" y="6709"/>
                  </a:cubicBezTo>
                  <a:cubicBezTo>
                    <a:pt x="14193" y="4243"/>
                    <a:pt x="14851" y="1121"/>
                    <a:pt x="14851" y="1121"/>
                  </a:cubicBezTo>
                  <a:lnTo>
                    <a:pt x="9756" y="134"/>
                  </a:lnTo>
                  <a:cubicBezTo>
                    <a:pt x="9272" y="44"/>
                    <a:pt x="8794" y="0"/>
                    <a:pt x="8326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5"/>
            <p:cNvSpPr/>
            <p:nvPr/>
          </p:nvSpPr>
          <p:spPr>
            <a:xfrm>
              <a:off x="2474600" y="3779275"/>
              <a:ext cx="250675" cy="275175"/>
            </a:xfrm>
            <a:custGeom>
              <a:avLst/>
              <a:gdLst/>
              <a:ahLst/>
              <a:cxnLst/>
              <a:rect l="l" t="t" r="r" b="b"/>
              <a:pathLst>
                <a:path w="10027" h="11007" extrusionOk="0">
                  <a:moveTo>
                    <a:pt x="7368" y="0"/>
                  </a:moveTo>
                  <a:cubicBezTo>
                    <a:pt x="7123" y="0"/>
                    <a:pt x="6859" y="109"/>
                    <a:pt x="6575" y="355"/>
                  </a:cubicBezTo>
                  <a:cubicBezTo>
                    <a:pt x="3945" y="2327"/>
                    <a:pt x="1" y="10545"/>
                    <a:pt x="1" y="10545"/>
                  </a:cubicBezTo>
                  <a:cubicBezTo>
                    <a:pt x="1" y="10545"/>
                    <a:pt x="289" y="11007"/>
                    <a:pt x="1380" y="11007"/>
                  </a:cubicBezTo>
                  <a:cubicBezTo>
                    <a:pt x="2129" y="11007"/>
                    <a:pt x="3257" y="10788"/>
                    <a:pt x="4931" y="10052"/>
                  </a:cubicBezTo>
                  <a:cubicBezTo>
                    <a:pt x="8876" y="8408"/>
                    <a:pt x="10026" y="6436"/>
                    <a:pt x="10026" y="6436"/>
                  </a:cubicBezTo>
                  <a:cubicBezTo>
                    <a:pt x="10026" y="6436"/>
                    <a:pt x="9254" y="0"/>
                    <a:pt x="7368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5"/>
            <p:cNvSpPr/>
            <p:nvPr/>
          </p:nvSpPr>
          <p:spPr>
            <a:xfrm>
              <a:off x="2363675" y="3327950"/>
              <a:ext cx="447875" cy="626100"/>
            </a:xfrm>
            <a:custGeom>
              <a:avLst/>
              <a:gdLst/>
              <a:ahLst/>
              <a:cxnLst/>
              <a:rect l="l" t="t" r="r" b="b"/>
              <a:pathLst>
                <a:path w="17915" h="25044" extrusionOk="0">
                  <a:moveTo>
                    <a:pt x="14792" y="0"/>
                  </a:moveTo>
                  <a:lnTo>
                    <a:pt x="6739" y="329"/>
                  </a:lnTo>
                  <a:cubicBezTo>
                    <a:pt x="6739" y="329"/>
                    <a:pt x="6903" y="6903"/>
                    <a:pt x="6739" y="8547"/>
                  </a:cubicBezTo>
                  <a:cubicBezTo>
                    <a:pt x="6739" y="10190"/>
                    <a:pt x="4274" y="16764"/>
                    <a:pt x="3287" y="19723"/>
                  </a:cubicBezTo>
                  <a:cubicBezTo>
                    <a:pt x="2466" y="22681"/>
                    <a:pt x="0" y="22845"/>
                    <a:pt x="0" y="22845"/>
                  </a:cubicBezTo>
                  <a:cubicBezTo>
                    <a:pt x="0" y="22845"/>
                    <a:pt x="3160" y="25044"/>
                    <a:pt x="5460" y="25044"/>
                  </a:cubicBezTo>
                  <a:cubicBezTo>
                    <a:pt x="5676" y="25044"/>
                    <a:pt x="5884" y="25024"/>
                    <a:pt x="6081" y="24982"/>
                  </a:cubicBezTo>
                  <a:cubicBezTo>
                    <a:pt x="8382" y="24325"/>
                    <a:pt x="8218" y="21038"/>
                    <a:pt x="10683" y="17751"/>
                  </a:cubicBezTo>
                  <a:cubicBezTo>
                    <a:pt x="13149" y="14463"/>
                    <a:pt x="17915" y="13642"/>
                    <a:pt x="17915" y="13642"/>
                  </a:cubicBezTo>
                  <a:cubicBezTo>
                    <a:pt x="17915" y="13642"/>
                    <a:pt x="17750" y="12163"/>
                    <a:pt x="16107" y="9862"/>
                  </a:cubicBezTo>
                  <a:cubicBezTo>
                    <a:pt x="14463" y="7561"/>
                    <a:pt x="14628" y="4274"/>
                    <a:pt x="147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5"/>
            <p:cNvSpPr/>
            <p:nvPr/>
          </p:nvSpPr>
          <p:spPr>
            <a:xfrm>
              <a:off x="2232200" y="3602975"/>
              <a:ext cx="608125" cy="500700"/>
            </a:xfrm>
            <a:custGeom>
              <a:avLst/>
              <a:gdLst/>
              <a:ahLst/>
              <a:cxnLst/>
              <a:rect l="l" t="t" r="r" b="b"/>
              <a:pathLst>
                <a:path w="24325" h="20028" extrusionOk="0">
                  <a:moveTo>
                    <a:pt x="20338" y="1"/>
                  </a:moveTo>
                  <a:cubicBezTo>
                    <a:pt x="20243" y="1"/>
                    <a:pt x="20148" y="4"/>
                    <a:pt x="20051" y="11"/>
                  </a:cubicBezTo>
                  <a:cubicBezTo>
                    <a:pt x="17914" y="175"/>
                    <a:pt x="14627" y="2476"/>
                    <a:pt x="13641" y="4942"/>
                  </a:cubicBezTo>
                  <a:cubicBezTo>
                    <a:pt x="12491" y="7243"/>
                    <a:pt x="10847" y="10694"/>
                    <a:pt x="9368" y="11516"/>
                  </a:cubicBezTo>
                  <a:cubicBezTo>
                    <a:pt x="9022" y="11732"/>
                    <a:pt x="8596" y="11812"/>
                    <a:pt x="8121" y="11812"/>
                  </a:cubicBezTo>
                  <a:cubicBezTo>
                    <a:pt x="6790" y="11812"/>
                    <a:pt x="5069" y="11187"/>
                    <a:pt x="3616" y="11187"/>
                  </a:cubicBezTo>
                  <a:cubicBezTo>
                    <a:pt x="3460" y="11175"/>
                    <a:pt x="3308" y="11169"/>
                    <a:pt x="3159" y="11169"/>
                  </a:cubicBezTo>
                  <a:cubicBezTo>
                    <a:pt x="1271" y="11169"/>
                    <a:pt x="0" y="12117"/>
                    <a:pt x="0" y="13488"/>
                  </a:cubicBezTo>
                  <a:cubicBezTo>
                    <a:pt x="0" y="13488"/>
                    <a:pt x="6574" y="16775"/>
                    <a:pt x="8546" y="17597"/>
                  </a:cubicBezTo>
                  <a:cubicBezTo>
                    <a:pt x="9195" y="17921"/>
                    <a:pt x="9808" y="18139"/>
                    <a:pt x="10397" y="18139"/>
                  </a:cubicBezTo>
                  <a:cubicBezTo>
                    <a:pt x="11599" y="18139"/>
                    <a:pt x="12703" y="17232"/>
                    <a:pt x="13806" y="14474"/>
                  </a:cubicBezTo>
                  <a:cubicBezTo>
                    <a:pt x="14835" y="11614"/>
                    <a:pt x="15467" y="9630"/>
                    <a:pt x="16143" y="9630"/>
                  </a:cubicBezTo>
                  <a:cubicBezTo>
                    <a:pt x="16439" y="9630"/>
                    <a:pt x="16743" y="10009"/>
                    <a:pt x="17093" y="10858"/>
                  </a:cubicBezTo>
                  <a:cubicBezTo>
                    <a:pt x="18408" y="13652"/>
                    <a:pt x="18901" y="19898"/>
                    <a:pt x="18901" y="19898"/>
                  </a:cubicBezTo>
                  <a:cubicBezTo>
                    <a:pt x="18901" y="19898"/>
                    <a:pt x="19225" y="20028"/>
                    <a:pt x="19658" y="20028"/>
                  </a:cubicBezTo>
                  <a:cubicBezTo>
                    <a:pt x="20199" y="20028"/>
                    <a:pt x="20909" y="19825"/>
                    <a:pt x="21366" y="18912"/>
                  </a:cubicBezTo>
                  <a:cubicBezTo>
                    <a:pt x="21366" y="18912"/>
                    <a:pt x="21366" y="15953"/>
                    <a:pt x="21695" y="13324"/>
                  </a:cubicBezTo>
                  <a:cubicBezTo>
                    <a:pt x="22023" y="10858"/>
                    <a:pt x="24324" y="7736"/>
                    <a:pt x="24160" y="4613"/>
                  </a:cubicBezTo>
                  <a:cubicBezTo>
                    <a:pt x="24002" y="1779"/>
                    <a:pt x="22488" y="1"/>
                    <a:pt x="2033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5"/>
            <p:cNvSpPr/>
            <p:nvPr/>
          </p:nvSpPr>
          <p:spPr>
            <a:xfrm>
              <a:off x="2445850" y="2329500"/>
              <a:ext cx="435550" cy="1165000"/>
            </a:xfrm>
            <a:custGeom>
              <a:avLst/>
              <a:gdLst/>
              <a:ahLst/>
              <a:cxnLst/>
              <a:rect l="l" t="t" r="r" b="b"/>
              <a:pathLst>
                <a:path w="17422" h="46600" extrusionOk="0">
                  <a:moveTo>
                    <a:pt x="8218" y="1"/>
                  </a:moveTo>
                  <a:lnTo>
                    <a:pt x="0" y="8876"/>
                  </a:lnTo>
                  <a:cubicBezTo>
                    <a:pt x="658" y="15614"/>
                    <a:pt x="3452" y="45691"/>
                    <a:pt x="3452" y="45691"/>
                  </a:cubicBezTo>
                  <a:cubicBezTo>
                    <a:pt x="4794" y="46362"/>
                    <a:pt x="6038" y="46600"/>
                    <a:pt x="7128" y="46600"/>
                  </a:cubicBezTo>
                  <a:cubicBezTo>
                    <a:pt x="9773" y="46600"/>
                    <a:pt x="11505" y="45198"/>
                    <a:pt x="11505" y="45198"/>
                  </a:cubicBezTo>
                  <a:cubicBezTo>
                    <a:pt x="12820" y="27119"/>
                    <a:pt x="17422" y="8547"/>
                    <a:pt x="14628" y="3945"/>
                  </a:cubicBezTo>
                  <a:cubicBezTo>
                    <a:pt x="14628" y="1480"/>
                    <a:pt x="11998" y="1"/>
                    <a:pt x="11998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5"/>
            <p:cNvSpPr/>
            <p:nvPr/>
          </p:nvSpPr>
          <p:spPr>
            <a:xfrm>
              <a:off x="2589650" y="3671025"/>
              <a:ext cx="2744725" cy="1565500"/>
            </a:xfrm>
            <a:custGeom>
              <a:avLst/>
              <a:gdLst/>
              <a:ahLst/>
              <a:cxnLst/>
              <a:rect l="l" t="t" r="r" b="b"/>
              <a:pathLst>
                <a:path w="109789" h="62620" extrusionOk="0">
                  <a:moveTo>
                    <a:pt x="54833" y="1"/>
                  </a:moveTo>
                  <a:cubicBezTo>
                    <a:pt x="52922" y="1"/>
                    <a:pt x="51032" y="412"/>
                    <a:pt x="49635" y="1234"/>
                  </a:cubicBezTo>
                  <a:lnTo>
                    <a:pt x="2795" y="28187"/>
                  </a:lnTo>
                  <a:cubicBezTo>
                    <a:pt x="1" y="29995"/>
                    <a:pt x="1" y="32625"/>
                    <a:pt x="2795" y="34268"/>
                  </a:cubicBezTo>
                  <a:lnTo>
                    <a:pt x="49635" y="61387"/>
                  </a:lnTo>
                  <a:cubicBezTo>
                    <a:pt x="51032" y="62208"/>
                    <a:pt x="52922" y="62619"/>
                    <a:pt x="54812" y="62619"/>
                  </a:cubicBezTo>
                  <a:cubicBezTo>
                    <a:pt x="56702" y="62619"/>
                    <a:pt x="58592" y="62208"/>
                    <a:pt x="59989" y="61387"/>
                  </a:cubicBezTo>
                  <a:lnTo>
                    <a:pt x="106830" y="34268"/>
                  </a:lnTo>
                  <a:cubicBezTo>
                    <a:pt x="109788" y="32625"/>
                    <a:pt x="109788" y="29995"/>
                    <a:pt x="106830" y="28187"/>
                  </a:cubicBezTo>
                  <a:lnTo>
                    <a:pt x="60154" y="1234"/>
                  </a:lnTo>
                  <a:cubicBezTo>
                    <a:pt x="58675" y="412"/>
                    <a:pt x="56744" y="1"/>
                    <a:pt x="54833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5"/>
            <p:cNvSpPr/>
            <p:nvPr/>
          </p:nvSpPr>
          <p:spPr>
            <a:xfrm>
              <a:off x="2589650" y="2269925"/>
              <a:ext cx="2744725" cy="1561375"/>
            </a:xfrm>
            <a:custGeom>
              <a:avLst/>
              <a:gdLst/>
              <a:ahLst/>
              <a:cxnLst/>
              <a:rect l="l" t="t" r="r" b="b"/>
              <a:pathLst>
                <a:path w="109789" h="62455" extrusionOk="0">
                  <a:moveTo>
                    <a:pt x="54833" y="1"/>
                  </a:moveTo>
                  <a:cubicBezTo>
                    <a:pt x="52922" y="1"/>
                    <a:pt x="51032" y="411"/>
                    <a:pt x="49635" y="1233"/>
                  </a:cubicBezTo>
                  <a:lnTo>
                    <a:pt x="2795" y="28187"/>
                  </a:lnTo>
                  <a:cubicBezTo>
                    <a:pt x="1" y="29831"/>
                    <a:pt x="1" y="32625"/>
                    <a:pt x="2795" y="34268"/>
                  </a:cubicBezTo>
                  <a:lnTo>
                    <a:pt x="49635" y="61222"/>
                  </a:lnTo>
                  <a:cubicBezTo>
                    <a:pt x="51032" y="62044"/>
                    <a:pt x="52922" y="62455"/>
                    <a:pt x="54812" y="62455"/>
                  </a:cubicBezTo>
                  <a:cubicBezTo>
                    <a:pt x="56702" y="62455"/>
                    <a:pt x="58592" y="62044"/>
                    <a:pt x="59989" y="61222"/>
                  </a:cubicBezTo>
                  <a:lnTo>
                    <a:pt x="106830" y="34268"/>
                  </a:lnTo>
                  <a:cubicBezTo>
                    <a:pt x="109788" y="32625"/>
                    <a:pt x="109788" y="29831"/>
                    <a:pt x="106830" y="28187"/>
                  </a:cubicBezTo>
                  <a:lnTo>
                    <a:pt x="60154" y="1233"/>
                  </a:lnTo>
                  <a:cubicBezTo>
                    <a:pt x="58675" y="411"/>
                    <a:pt x="56744" y="1"/>
                    <a:pt x="54833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5"/>
            <p:cNvSpPr/>
            <p:nvPr/>
          </p:nvSpPr>
          <p:spPr>
            <a:xfrm>
              <a:off x="2589650" y="2267875"/>
              <a:ext cx="2744725" cy="1565475"/>
            </a:xfrm>
            <a:custGeom>
              <a:avLst/>
              <a:gdLst/>
              <a:ahLst/>
              <a:cxnLst/>
              <a:rect l="l" t="t" r="r" b="b"/>
              <a:pathLst>
                <a:path w="109789" h="62619" extrusionOk="0">
                  <a:moveTo>
                    <a:pt x="54895" y="2137"/>
                  </a:moveTo>
                  <a:cubicBezTo>
                    <a:pt x="56538" y="2137"/>
                    <a:pt x="58017" y="2466"/>
                    <a:pt x="59003" y="2959"/>
                  </a:cubicBezTo>
                  <a:lnTo>
                    <a:pt x="105844" y="30077"/>
                  </a:lnTo>
                  <a:cubicBezTo>
                    <a:pt x="106666" y="30570"/>
                    <a:pt x="106994" y="31063"/>
                    <a:pt x="106994" y="31227"/>
                  </a:cubicBezTo>
                  <a:cubicBezTo>
                    <a:pt x="106994" y="31556"/>
                    <a:pt x="106666" y="32049"/>
                    <a:pt x="105844" y="32542"/>
                  </a:cubicBezTo>
                  <a:lnTo>
                    <a:pt x="59003" y="59496"/>
                  </a:lnTo>
                  <a:cubicBezTo>
                    <a:pt x="58017" y="60154"/>
                    <a:pt x="56374" y="60482"/>
                    <a:pt x="54895" y="60482"/>
                  </a:cubicBezTo>
                  <a:cubicBezTo>
                    <a:pt x="53251" y="60482"/>
                    <a:pt x="51772" y="60154"/>
                    <a:pt x="50621" y="59496"/>
                  </a:cubicBezTo>
                  <a:lnTo>
                    <a:pt x="3945" y="32542"/>
                  </a:lnTo>
                  <a:cubicBezTo>
                    <a:pt x="2959" y="32049"/>
                    <a:pt x="2795" y="31556"/>
                    <a:pt x="2795" y="31227"/>
                  </a:cubicBezTo>
                  <a:cubicBezTo>
                    <a:pt x="2795" y="31063"/>
                    <a:pt x="3123" y="30570"/>
                    <a:pt x="3945" y="30077"/>
                  </a:cubicBezTo>
                  <a:lnTo>
                    <a:pt x="50621" y="3123"/>
                  </a:lnTo>
                  <a:cubicBezTo>
                    <a:pt x="51772" y="2466"/>
                    <a:pt x="53251" y="2137"/>
                    <a:pt x="54895" y="2137"/>
                  </a:cubicBezTo>
                  <a:close/>
                  <a:moveTo>
                    <a:pt x="54895" y="0"/>
                  </a:moveTo>
                  <a:cubicBezTo>
                    <a:pt x="52922" y="0"/>
                    <a:pt x="51114" y="493"/>
                    <a:pt x="49635" y="1315"/>
                  </a:cubicBezTo>
                  <a:lnTo>
                    <a:pt x="2795" y="28269"/>
                  </a:lnTo>
                  <a:cubicBezTo>
                    <a:pt x="1" y="29913"/>
                    <a:pt x="1" y="32707"/>
                    <a:pt x="2795" y="34350"/>
                  </a:cubicBezTo>
                  <a:lnTo>
                    <a:pt x="49635" y="61304"/>
                  </a:lnTo>
                  <a:cubicBezTo>
                    <a:pt x="51114" y="62126"/>
                    <a:pt x="52922" y="62619"/>
                    <a:pt x="54895" y="62619"/>
                  </a:cubicBezTo>
                  <a:cubicBezTo>
                    <a:pt x="56702" y="62619"/>
                    <a:pt x="58675" y="62126"/>
                    <a:pt x="60154" y="61304"/>
                  </a:cubicBezTo>
                  <a:lnTo>
                    <a:pt x="106830" y="34350"/>
                  </a:lnTo>
                  <a:cubicBezTo>
                    <a:pt x="109788" y="32707"/>
                    <a:pt x="109788" y="29913"/>
                    <a:pt x="106830" y="28269"/>
                  </a:cubicBezTo>
                  <a:lnTo>
                    <a:pt x="60154" y="1315"/>
                  </a:lnTo>
                  <a:cubicBezTo>
                    <a:pt x="58675" y="493"/>
                    <a:pt x="56702" y="0"/>
                    <a:pt x="54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5"/>
            <p:cNvSpPr/>
            <p:nvPr/>
          </p:nvSpPr>
          <p:spPr>
            <a:xfrm>
              <a:off x="3962000" y="3048550"/>
              <a:ext cx="1351825" cy="1964050"/>
            </a:xfrm>
            <a:custGeom>
              <a:avLst/>
              <a:gdLst/>
              <a:ahLst/>
              <a:cxnLst/>
              <a:rect l="l" t="t" r="r" b="b"/>
              <a:pathLst>
                <a:path w="54073" h="78562" extrusionOk="0">
                  <a:moveTo>
                    <a:pt x="54073" y="0"/>
                  </a:moveTo>
                  <a:cubicBezTo>
                    <a:pt x="54073" y="1480"/>
                    <a:pt x="53086" y="2466"/>
                    <a:pt x="51936" y="3123"/>
                  </a:cubicBezTo>
                  <a:lnTo>
                    <a:pt x="5260" y="30077"/>
                  </a:lnTo>
                  <a:cubicBezTo>
                    <a:pt x="3781" y="30899"/>
                    <a:pt x="1973" y="31227"/>
                    <a:pt x="1" y="31392"/>
                  </a:cubicBezTo>
                  <a:lnTo>
                    <a:pt x="1" y="78561"/>
                  </a:lnTo>
                  <a:cubicBezTo>
                    <a:pt x="2137" y="78561"/>
                    <a:pt x="3781" y="78068"/>
                    <a:pt x="5260" y="77246"/>
                  </a:cubicBezTo>
                  <a:lnTo>
                    <a:pt x="51936" y="50292"/>
                  </a:lnTo>
                  <a:cubicBezTo>
                    <a:pt x="53251" y="49471"/>
                    <a:pt x="54073" y="48485"/>
                    <a:pt x="54073" y="47334"/>
                  </a:cubicBezTo>
                  <a:lnTo>
                    <a:pt x="54073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5"/>
            <p:cNvSpPr/>
            <p:nvPr/>
          </p:nvSpPr>
          <p:spPr>
            <a:xfrm>
              <a:off x="2606100" y="3048550"/>
              <a:ext cx="1355925" cy="1964050"/>
            </a:xfrm>
            <a:custGeom>
              <a:avLst/>
              <a:gdLst/>
              <a:ahLst/>
              <a:cxnLst/>
              <a:rect l="l" t="t" r="r" b="b"/>
              <a:pathLst>
                <a:path w="54237" h="78562" extrusionOk="0">
                  <a:moveTo>
                    <a:pt x="0" y="0"/>
                  </a:moveTo>
                  <a:lnTo>
                    <a:pt x="0" y="47334"/>
                  </a:lnTo>
                  <a:cubicBezTo>
                    <a:pt x="0" y="48485"/>
                    <a:pt x="822" y="49471"/>
                    <a:pt x="2137" y="50292"/>
                  </a:cubicBezTo>
                  <a:lnTo>
                    <a:pt x="48977" y="77246"/>
                  </a:lnTo>
                  <a:cubicBezTo>
                    <a:pt x="50292" y="78068"/>
                    <a:pt x="52100" y="78561"/>
                    <a:pt x="54237" y="78561"/>
                  </a:cubicBezTo>
                  <a:lnTo>
                    <a:pt x="54237" y="31392"/>
                  </a:lnTo>
                  <a:cubicBezTo>
                    <a:pt x="52100" y="31227"/>
                    <a:pt x="50292" y="30899"/>
                    <a:pt x="48977" y="30077"/>
                  </a:cubicBezTo>
                  <a:lnTo>
                    <a:pt x="2137" y="3123"/>
                  </a:lnTo>
                  <a:cubicBezTo>
                    <a:pt x="986" y="2466"/>
                    <a:pt x="0" y="1480"/>
                    <a:pt x="0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5"/>
            <p:cNvSpPr/>
            <p:nvPr/>
          </p:nvSpPr>
          <p:spPr>
            <a:xfrm>
              <a:off x="3489475" y="334050"/>
              <a:ext cx="719075" cy="434125"/>
            </a:xfrm>
            <a:custGeom>
              <a:avLst/>
              <a:gdLst/>
              <a:ahLst/>
              <a:cxnLst/>
              <a:rect l="l" t="t" r="r" b="b"/>
              <a:pathLst>
                <a:path w="28763" h="17365" extrusionOk="0">
                  <a:moveTo>
                    <a:pt x="12715" y="0"/>
                  </a:moveTo>
                  <a:cubicBezTo>
                    <a:pt x="5118" y="0"/>
                    <a:pt x="896" y="7278"/>
                    <a:pt x="494" y="10626"/>
                  </a:cubicBezTo>
                  <a:cubicBezTo>
                    <a:pt x="1" y="14735"/>
                    <a:pt x="4767" y="17365"/>
                    <a:pt x="4767" y="17365"/>
                  </a:cubicBezTo>
                  <a:cubicBezTo>
                    <a:pt x="4767" y="17365"/>
                    <a:pt x="28763" y="3559"/>
                    <a:pt x="18409" y="1258"/>
                  </a:cubicBezTo>
                  <a:cubicBezTo>
                    <a:pt x="16340" y="376"/>
                    <a:pt x="14440" y="0"/>
                    <a:pt x="12715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5"/>
            <p:cNvSpPr/>
            <p:nvPr/>
          </p:nvSpPr>
          <p:spPr>
            <a:xfrm>
              <a:off x="3579875" y="367425"/>
              <a:ext cx="706750" cy="1099800"/>
            </a:xfrm>
            <a:custGeom>
              <a:avLst/>
              <a:gdLst/>
              <a:ahLst/>
              <a:cxnLst/>
              <a:rect l="l" t="t" r="r" b="b"/>
              <a:pathLst>
                <a:path w="28270" h="43992" extrusionOk="0">
                  <a:moveTo>
                    <a:pt x="13641" y="0"/>
                  </a:moveTo>
                  <a:cubicBezTo>
                    <a:pt x="7346" y="0"/>
                    <a:pt x="2854" y="4841"/>
                    <a:pt x="1480" y="11099"/>
                  </a:cubicBezTo>
                  <a:cubicBezTo>
                    <a:pt x="823" y="14550"/>
                    <a:pt x="1" y="21289"/>
                    <a:pt x="2137" y="26877"/>
                  </a:cubicBezTo>
                  <a:cubicBezTo>
                    <a:pt x="3288" y="30000"/>
                    <a:pt x="4438" y="32136"/>
                    <a:pt x="7232" y="32136"/>
                  </a:cubicBezTo>
                  <a:cubicBezTo>
                    <a:pt x="7725" y="32136"/>
                    <a:pt x="8711" y="31972"/>
                    <a:pt x="10026" y="31643"/>
                  </a:cubicBezTo>
                  <a:cubicBezTo>
                    <a:pt x="10026" y="32629"/>
                    <a:pt x="10191" y="34108"/>
                    <a:pt x="10191" y="35588"/>
                  </a:cubicBezTo>
                  <a:cubicBezTo>
                    <a:pt x="10026" y="36902"/>
                    <a:pt x="10355" y="37560"/>
                    <a:pt x="7725" y="39203"/>
                  </a:cubicBezTo>
                  <a:cubicBezTo>
                    <a:pt x="5057" y="40773"/>
                    <a:pt x="11083" y="43991"/>
                    <a:pt x="15496" y="43991"/>
                  </a:cubicBezTo>
                  <a:cubicBezTo>
                    <a:pt x="15704" y="43991"/>
                    <a:pt x="15908" y="43984"/>
                    <a:pt x="16107" y="43970"/>
                  </a:cubicBezTo>
                  <a:cubicBezTo>
                    <a:pt x="20380" y="43641"/>
                    <a:pt x="25475" y="41011"/>
                    <a:pt x="26790" y="38053"/>
                  </a:cubicBezTo>
                  <a:cubicBezTo>
                    <a:pt x="28269" y="34930"/>
                    <a:pt x="27941" y="35423"/>
                    <a:pt x="25311" y="35259"/>
                  </a:cubicBezTo>
                  <a:cubicBezTo>
                    <a:pt x="20052" y="34930"/>
                    <a:pt x="20545" y="34601"/>
                    <a:pt x="20052" y="32629"/>
                  </a:cubicBezTo>
                  <a:cubicBezTo>
                    <a:pt x="19887" y="31972"/>
                    <a:pt x="19559" y="27370"/>
                    <a:pt x="19559" y="27370"/>
                  </a:cubicBezTo>
                  <a:cubicBezTo>
                    <a:pt x="20052" y="26877"/>
                    <a:pt x="20874" y="25398"/>
                    <a:pt x="20874" y="25398"/>
                  </a:cubicBezTo>
                  <a:cubicBezTo>
                    <a:pt x="24489" y="23097"/>
                    <a:pt x="26955" y="19481"/>
                    <a:pt x="27448" y="15043"/>
                  </a:cubicBezTo>
                  <a:cubicBezTo>
                    <a:pt x="28105" y="7648"/>
                    <a:pt x="22681" y="909"/>
                    <a:pt x="15121" y="87"/>
                  </a:cubicBezTo>
                  <a:cubicBezTo>
                    <a:pt x="14617" y="29"/>
                    <a:pt x="14124" y="0"/>
                    <a:pt x="1364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5"/>
            <p:cNvSpPr/>
            <p:nvPr/>
          </p:nvSpPr>
          <p:spPr>
            <a:xfrm>
              <a:off x="3706100" y="928400"/>
              <a:ext cx="580525" cy="538825"/>
            </a:xfrm>
            <a:custGeom>
              <a:avLst/>
              <a:gdLst/>
              <a:ahLst/>
              <a:cxnLst/>
              <a:rect l="l" t="t" r="r" b="b"/>
              <a:pathLst>
                <a:path w="23221" h="21553" extrusionOk="0">
                  <a:moveTo>
                    <a:pt x="6292" y="0"/>
                  </a:moveTo>
                  <a:cubicBezTo>
                    <a:pt x="6292" y="0"/>
                    <a:pt x="5963" y="5917"/>
                    <a:pt x="4320" y="7232"/>
                  </a:cubicBezTo>
                  <a:cubicBezTo>
                    <a:pt x="2841" y="8547"/>
                    <a:pt x="868" y="9368"/>
                    <a:pt x="704" y="9533"/>
                  </a:cubicBezTo>
                  <a:cubicBezTo>
                    <a:pt x="1197" y="9533"/>
                    <a:pt x="1690" y="9697"/>
                    <a:pt x="2183" y="9697"/>
                  </a:cubicBezTo>
                  <a:cubicBezTo>
                    <a:pt x="2676" y="9697"/>
                    <a:pt x="3662" y="9533"/>
                    <a:pt x="4977" y="9204"/>
                  </a:cubicBezTo>
                  <a:cubicBezTo>
                    <a:pt x="4977" y="10190"/>
                    <a:pt x="5142" y="11669"/>
                    <a:pt x="5142" y="13149"/>
                  </a:cubicBezTo>
                  <a:cubicBezTo>
                    <a:pt x="4977" y="14463"/>
                    <a:pt x="5306" y="15121"/>
                    <a:pt x="2512" y="16764"/>
                  </a:cubicBezTo>
                  <a:cubicBezTo>
                    <a:pt x="1" y="18334"/>
                    <a:pt x="6034" y="21552"/>
                    <a:pt x="10447" y="21552"/>
                  </a:cubicBezTo>
                  <a:cubicBezTo>
                    <a:pt x="10655" y="21552"/>
                    <a:pt x="10859" y="21545"/>
                    <a:pt x="11058" y="21531"/>
                  </a:cubicBezTo>
                  <a:cubicBezTo>
                    <a:pt x="15331" y="21202"/>
                    <a:pt x="20262" y="18572"/>
                    <a:pt x="21741" y="15614"/>
                  </a:cubicBezTo>
                  <a:cubicBezTo>
                    <a:pt x="23220" y="12491"/>
                    <a:pt x="22892" y="12984"/>
                    <a:pt x="20262" y="12820"/>
                  </a:cubicBezTo>
                  <a:cubicBezTo>
                    <a:pt x="15003" y="12491"/>
                    <a:pt x="15496" y="12162"/>
                    <a:pt x="15003" y="10190"/>
                  </a:cubicBezTo>
                  <a:cubicBezTo>
                    <a:pt x="14838" y="9533"/>
                    <a:pt x="14510" y="4931"/>
                    <a:pt x="14510" y="4931"/>
                  </a:cubicBezTo>
                  <a:cubicBezTo>
                    <a:pt x="15003" y="4438"/>
                    <a:pt x="15825" y="2959"/>
                    <a:pt x="15825" y="2959"/>
                  </a:cubicBezTo>
                  <a:cubicBezTo>
                    <a:pt x="16482" y="2466"/>
                    <a:pt x="16975" y="2137"/>
                    <a:pt x="17468" y="1808"/>
                  </a:cubicBezTo>
                  <a:lnTo>
                    <a:pt x="17468" y="1808"/>
                  </a:lnTo>
                  <a:lnTo>
                    <a:pt x="12866" y="1973"/>
                  </a:lnTo>
                  <a:lnTo>
                    <a:pt x="7771" y="1973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5"/>
            <p:cNvSpPr/>
            <p:nvPr/>
          </p:nvSpPr>
          <p:spPr>
            <a:xfrm>
              <a:off x="2839800" y="2094700"/>
              <a:ext cx="1261925" cy="877800"/>
            </a:xfrm>
            <a:custGeom>
              <a:avLst/>
              <a:gdLst/>
              <a:ahLst/>
              <a:cxnLst/>
              <a:rect l="l" t="t" r="r" b="b"/>
              <a:pathLst>
                <a:path w="50477" h="35112" extrusionOk="0">
                  <a:moveTo>
                    <a:pt x="10734" y="1"/>
                  </a:moveTo>
                  <a:cubicBezTo>
                    <a:pt x="5680" y="1"/>
                    <a:pt x="1" y="3687"/>
                    <a:pt x="678" y="10050"/>
                  </a:cubicBezTo>
                  <a:lnTo>
                    <a:pt x="9553" y="15967"/>
                  </a:lnTo>
                  <a:lnTo>
                    <a:pt x="41930" y="34703"/>
                  </a:lnTo>
                  <a:cubicBezTo>
                    <a:pt x="42465" y="34983"/>
                    <a:pt x="42967" y="35112"/>
                    <a:pt x="43439" y="35112"/>
                  </a:cubicBezTo>
                  <a:cubicBezTo>
                    <a:pt x="49349" y="35112"/>
                    <a:pt x="50477" y="14816"/>
                    <a:pt x="50477" y="14816"/>
                  </a:cubicBezTo>
                  <a:cubicBezTo>
                    <a:pt x="50477" y="14816"/>
                    <a:pt x="18756" y="2325"/>
                    <a:pt x="13826" y="518"/>
                  </a:cubicBezTo>
                  <a:cubicBezTo>
                    <a:pt x="12870" y="170"/>
                    <a:pt x="11816" y="1"/>
                    <a:pt x="10734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5"/>
            <p:cNvSpPr/>
            <p:nvPr/>
          </p:nvSpPr>
          <p:spPr>
            <a:xfrm>
              <a:off x="2428600" y="2284950"/>
              <a:ext cx="2104550" cy="980925"/>
            </a:xfrm>
            <a:custGeom>
              <a:avLst/>
              <a:gdLst/>
              <a:ahLst/>
              <a:cxnLst/>
              <a:rect l="l" t="t" r="r" b="b"/>
              <a:pathLst>
                <a:path w="84182" h="39237" extrusionOk="0">
                  <a:moveTo>
                    <a:pt x="9514" y="1"/>
                  </a:moveTo>
                  <a:cubicBezTo>
                    <a:pt x="4759" y="1"/>
                    <a:pt x="0" y="4170"/>
                    <a:pt x="690" y="10658"/>
                  </a:cubicBezTo>
                  <a:lnTo>
                    <a:pt x="7758" y="14767"/>
                  </a:lnTo>
                  <a:lnTo>
                    <a:pt x="38327" y="35804"/>
                  </a:lnTo>
                  <a:cubicBezTo>
                    <a:pt x="42597" y="38036"/>
                    <a:pt x="48185" y="39236"/>
                    <a:pt x="53331" y="39236"/>
                  </a:cubicBezTo>
                  <a:cubicBezTo>
                    <a:pt x="56901" y="39236"/>
                    <a:pt x="60258" y="38659"/>
                    <a:pt x="62816" y="37447"/>
                  </a:cubicBezTo>
                  <a:cubicBezTo>
                    <a:pt x="72019" y="33010"/>
                    <a:pt x="84182" y="26929"/>
                    <a:pt x="81223" y="11315"/>
                  </a:cubicBezTo>
                  <a:lnTo>
                    <a:pt x="81223" y="11315"/>
                  </a:lnTo>
                  <a:lnTo>
                    <a:pt x="46709" y="14767"/>
                  </a:lnTo>
                  <a:cubicBezTo>
                    <a:pt x="46709" y="14767"/>
                    <a:pt x="17126" y="2276"/>
                    <a:pt x="12195" y="468"/>
                  </a:cubicBezTo>
                  <a:cubicBezTo>
                    <a:pt x="11327" y="152"/>
                    <a:pt x="10421" y="1"/>
                    <a:pt x="9514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5"/>
            <p:cNvSpPr/>
            <p:nvPr/>
          </p:nvSpPr>
          <p:spPr>
            <a:xfrm>
              <a:off x="2314375" y="2169250"/>
              <a:ext cx="1413450" cy="502350"/>
            </a:xfrm>
            <a:custGeom>
              <a:avLst/>
              <a:gdLst/>
              <a:ahLst/>
              <a:cxnLst/>
              <a:rect l="l" t="t" r="r" b="b"/>
              <a:pathLst>
                <a:path w="56538" h="20094" extrusionOk="0">
                  <a:moveTo>
                    <a:pt x="56537" y="1"/>
                  </a:moveTo>
                  <a:lnTo>
                    <a:pt x="0" y="5260"/>
                  </a:lnTo>
                  <a:cubicBezTo>
                    <a:pt x="0" y="6082"/>
                    <a:pt x="329" y="6739"/>
                    <a:pt x="1151" y="7232"/>
                  </a:cubicBezTo>
                  <a:lnTo>
                    <a:pt x="22845" y="19723"/>
                  </a:lnTo>
                  <a:cubicBezTo>
                    <a:pt x="23174" y="19970"/>
                    <a:pt x="23544" y="20093"/>
                    <a:pt x="23934" y="20093"/>
                  </a:cubicBezTo>
                  <a:cubicBezTo>
                    <a:pt x="24324" y="20093"/>
                    <a:pt x="24735" y="19970"/>
                    <a:pt x="25146" y="19723"/>
                  </a:cubicBezTo>
                  <a:lnTo>
                    <a:pt x="55387" y="2137"/>
                  </a:lnTo>
                  <a:cubicBezTo>
                    <a:pt x="56209" y="1809"/>
                    <a:pt x="56537" y="987"/>
                    <a:pt x="56537" y="165"/>
                  </a:cubicBezTo>
                  <a:lnTo>
                    <a:pt x="56537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5"/>
            <p:cNvSpPr/>
            <p:nvPr/>
          </p:nvSpPr>
          <p:spPr>
            <a:xfrm>
              <a:off x="3029300" y="2251425"/>
              <a:ext cx="591700" cy="347000"/>
            </a:xfrm>
            <a:custGeom>
              <a:avLst/>
              <a:gdLst/>
              <a:ahLst/>
              <a:cxnLst/>
              <a:rect l="l" t="t" r="r" b="b"/>
              <a:pathLst>
                <a:path w="23668" h="13880" extrusionOk="0">
                  <a:moveTo>
                    <a:pt x="23339" y="1"/>
                  </a:moveTo>
                  <a:lnTo>
                    <a:pt x="329" y="13314"/>
                  </a:lnTo>
                  <a:cubicBezTo>
                    <a:pt x="165" y="13314"/>
                    <a:pt x="0" y="13642"/>
                    <a:pt x="0" y="13807"/>
                  </a:cubicBezTo>
                  <a:cubicBezTo>
                    <a:pt x="0" y="13807"/>
                    <a:pt x="74" y="13880"/>
                    <a:pt x="171" y="13880"/>
                  </a:cubicBezTo>
                  <a:cubicBezTo>
                    <a:pt x="220" y="13880"/>
                    <a:pt x="274" y="13861"/>
                    <a:pt x="329" y="13807"/>
                  </a:cubicBezTo>
                  <a:lnTo>
                    <a:pt x="23339" y="494"/>
                  </a:lnTo>
                  <a:cubicBezTo>
                    <a:pt x="23503" y="494"/>
                    <a:pt x="23667" y="165"/>
                    <a:pt x="23667" y="165"/>
                  </a:cubicBezTo>
                  <a:cubicBezTo>
                    <a:pt x="23667" y="1"/>
                    <a:pt x="23503" y="1"/>
                    <a:pt x="23339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5"/>
            <p:cNvSpPr/>
            <p:nvPr/>
          </p:nvSpPr>
          <p:spPr>
            <a:xfrm>
              <a:off x="2314375" y="2300750"/>
              <a:ext cx="595800" cy="369800"/>
            </a:xfrm>
            <a:custGeom>
              <a:avLst/>
              <a:gdLst/>
              <a:ahLst/>
              <a:cxnLst/>
              <a:rect l="l" t="t" r="r" b="b"/>
              <a:pathLst>
                <a:path w="23832" h="14792" extrusionOk="0">
                  <a:moveTo>
                    <a:pt x="0" y="0"/>
                  </a:moveTo>
                  <a:cubicBezTo>
                    <a:pt x="0" y="822"/>
                    <a:pt x="329" y="1479"/>
                    <a:pt x="1151" y="1972"/>
                  </a:cubicBezTo>
                  <a:lnTo>
                    <a:pt x="22845" y="14463"/>
                  </a:lnTo>
                  <a:cubicBezTo>
                    <a:pt x="23174" y="14628"/>
                    <a:pt x="23503" y="14792"/>
                    <a:pt x="23831" y="14792"/>
                  </a:cubicBezTo>
                  <a:lnTo>
                    <a:pt x="23831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5"/>
            <p:cNvSpPr/>
            <p:nvPr/>
          </p:nvSpPr>
          <p:spPr>
            <a:xfrm>
              <a:off x="2864950" y="2617125"/>
              <a:ext cx="94525" cy="51375"/>
            </a:xfrm>
            <a:custGeom>
              <a:avLst/>
              <a:gdLst/>
              <a:ahLst/>
              <a:cxnLst/>
              <a:rect l="l" t="t" r="r" b="b"/>
              <a:pathLst>
                <a:path w="3781" h="2055" extrusionOk="0">
                  <a:moveTo>
                    <a:pt x="0" y="0"/>
                  </a:moveTo>
                  <a:lnTo>
                    <a:pt x="0" y="1480"/>
                  </a:lnTo>
                  <a:lnTo>
                    <a:pt x="822" y="1808"/>
                  </a:lnTo>
                  <a:cubicBezTo>
                    <a:pt x="1151" y="1973"/>
                    <a:pt x="1521" y="2055"/>
                    <a:pt x="1911" y="2055"/>
                  </a:cubicBezTo>
                  <a:cubicBezTo>
                    <a:pt x="2301" y="2055"/>
                    <a:pt x="2712" y="1973"/>
                    <a:pt x="3123" y="1808"/>
                  </a:cubicBezTo>
                  <a:lnTo>
                    <a:pt x="3780" y="1480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B7D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5"/>
            <p:cNvSpPr/>
            <p:nvPr/>
          </p:nvSpPr>
          <p:spPr>
            <a:xfrm>
              <a:off x="2314375" y="1820000"/>
              <a:ext cx="1417550" cy="819750"/>
            </a:xfrm>
            <a:custGeom>
              <a:avLst/>
              <a:gdLst/>
              <a:ahLst/>
              <a:cxnLst/>
              <a:rect l="l" t="t" r="r" b="b"/>
              <a:pathLst>
                <a:path w="56702" h="32790" extrusionOk="0">
                  <a:moveTo>
                    <a:pt x="33035" y="1"/>
                  </a:moveTo>
                  <a:lnTo>
                    <a:pt x="0" y="19230"/>
                  </a:lnTo>
                  <a:lnTo>
                    <a:pt x="23174" y="32543"/>
                  </a:lnTo>
                  <a:cubicBezTo>
                    <a:pt x="23420" y="32707"/>
                    <a:pt x="23708" y="32789"/>
                    <a:pt x="23996" y="32789"/>
                  </a:cubicBezTo>
                  <a:cubicBezTo>
                    <a:pt x="24283" y="32789"/>
                    <a:pt x="24571" y="32707"/>
                    <a:pt x="24817" y="32543"/>
                  </a:cubicBezTo>
                  <a:lnTo>
                    <a:pt x="56373" y="14300"/>
                  </a:lnTo>
                  <a:cubicBezTo>
                    <a:pt x="56702" y="14135"/>
                    <a:pt x="56702" y="13642"/>
                    <a:pt x="56373" y="13478"/>
                  </a:cubicBezTo>
                  <a:lnTo>
                    <a:pt x="33035" y="1"/>
                  </a:ln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5"/>
            <p:cNvSpPr/>
            <p:nvPr/>
          </p:nvSpPr>
          <p:spPr>
            <a:xfrm>
              <a:off x="2384225" y="1862125"/>
              <a:ext cx="776575" cy="446850"/>
            </a:xfrm>
            <a:custGeom>
              <a:avLst/>
              <a:gdLst/>
              <a:ahLst/>
              <a:cxnLst/>
              <a:rect l="l" t="t" r="r" b="b"/>
              <a:pathLst>
                <a:path w="31063" h="17874" extrusionOk="0">
                  <a:moveTo>
                    <a:pt x="29830" y="1"/>
                  </a:moveTo>
                  <a:cubicBezTo>
                    <a:pt x="29748" y="1"/>
                    <a:pt x="29666" y="42"/>
                    <a:pt x="29584" y="124"/>
                  </a:cubicBezTo>
                  <a:lnTo>
                    <a:pt x="164" y="17052"/>
                  </a:lnTo>
                  <a:cubicBezTo>
                    <a:pt x="0" y="17216"/>
                    <a:pt x="0" y="17216"/>
                    <a:pt x="164" y="17381"/>
                  </a:cubicBezTo>
                  <a:lnTo>
                    <a:pt x="986" y="17874"/>
                  </a:lnTo>
                  <a:lnTo>
                    <a:pt x="1479" y="17874"/>
                  </a:lnTo>
                  <a:lnTo>
                    <a:pt x="30898" y="781"/>
                  </a:lnTo>
                  <a:cubicBezTo>
                    <a:pt x="31063" y="781"/>
                    <a:pt x="31063" y="617"/>
                    <a:pt x="30898" y="617"/>
                  </a:cubicBezTo>
                  <a:lnTo>
                    <a:pt x="30077" y="124"/>
                  </a:lnTo>
                  <a:cubicBezTo>
                    <a:pt x="29994" y="42"/>
                    <a:pt x="29912" y="1"/>
                    <a:pt x="29830" y="1"/>
                  </a:cubicBezTo>
                  <a:close/>
                </a:path>
              </a:pathLst>
            </a:custGeom>
            <a:solidFill>
              <a:srgbClr val="D2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5"/>
            <p:cNvSpPr/>
            <p:nvPr/>
          </p:nvSpPr>
          <p:spPr>
            <a:xfrm>
              <a:off x="2996425" y="2218575"/>
              <a:ext cx="402700" cy="230100"/>
            </a:xfrm>
            <a:custGeom>
              <a:avLst/>
              <a:gdLst/>
              <a:ahLst/>
              <a:cxnLst/>
              <a:rect l="l" t="t" r="r" b="b"/>
              <a:pathLst>
                <a:path w="16108" h="9204" extrusionOk="0">
                  <a:moveTo>
                    <a:pt x="10355" y="0"/>
                  </a:moveTo>
                  <a:lnTo>
                    <a:pt x="1" y="5917"/>
                  </a:lnTo>
                  <a:lnTo>
                    <a:pt x="165" y="5917"/>
                  </a:lnTo>
                  <a:lnTo>
                    <a:pt x="5753" y="9204"/>
                  </a:lnTo>
                  <a:lnTo>
                    <a:pt x="15943" y="3287"/>
                  </a:lnTo>
                  <a:lnTo>
                    <a:pt x="16107" y="3287"/>
                  </a:lnTo>
                  <a:lnTo>
                    <a:pt x="10355" y="0"/>
                  </a:ln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5"/>
            <p:cNvSpPr/>
            <p:nvPr/>
          </p:nvSpPr>
          <p:spPr>
            <a:xfrm>
              <a:off x="3000550" y="2222675"/>
              <a:ext cx="394450" cy="226000"/>
            </a:xfrm>
            <a:custGeom>
              <a:avLst/>
              <a:gdLst/>
              <a:ahLst/>
              <a:cxnLst/>
              <a:rect l="l" t="t" r="r" b="b"/>
              <a:pathLst>
                <a:path w="15778" h="9040" extrusionOk="0">
                  <a:moveTo>
                    <a:pt x="10190" y="0"/>
                  </a:moveTo>
                  <a:lnTo>
                    <a:pt x="0" y="5753"/>
                  </a:lnTo>
                  <a:lnTo>
                    <a:pt x="5588" y="9040"/>
                  </a:lnTo>
                  <a:lnTo>
                    <a:pt x="15778" y="3123"/>
                  </a:lnTo>
                  <a:lnTo>
                    <a:pt x="10190" y="0"/>
                  </a:lnTo>
                  <a:close/>
                </a:path>
              </a:pathLst>
            </a:custGeom>
            <a:solidFill>
              <a:srgbClr val="D2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5"/>
            <p:cNvSpPr/>
            <p:nvPr/>
          </p:nvSpPr>
          <p:spPr>
            <a:xfrm>
              <a:off x="3132025" y="2222675"/>
              <a:ext cx="262975" cy="226000"/>
            </a:xfrm>
            <a:custGeom>
              <a:avLst/>
              <a:gdLst/>
              <a:ahLst/>
              <a:cxnLst/>
              <a:rect l="l" t="t" r="r" b="b"/>
              <a:pathLst>
                <a:path w="10519" h="9040" extrusionOk="0">
                  <a:moveTo>
                    <a:pt x="4931" y="0"/>
                  </a:moveTo>
                  <a:lnTo>
                    <a:pt x="4109" y="494"/>
                  </a:lnTo>
                  <a:cubicBezTo>
                    <a:pt x="5588" y="1151"/>
                    <a:pt x="6081" y="5095"/>
                    <a:pt x="0" y="8711"/>
                  </a:cubicBezTo>
                  <a:lnTo>
                    <a:pt x="329" y="9040"/>
                  </a:lnTo>
                  <a:lnTo>
                    <a:pt x="10519" y="3123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5"/>
            <p:cNvSpPr/>
            <p:nvPr/>
          </p:nvSpPr>
          <p:spPr>
            <a:xfrm>
              <a:off x="2441750" y="1899100"/>
              <a:ext cx="1010775" cy="581425"/>
            </a:xfrm>
            <a:custGeom>
              <a:avLst/>
              <a:gdLst/>
              <a:ahLst/>
              <a:cxnLst/>
              <a:rect l="l" t="t" r="r" b="b"/>
              <a:pathLst>
                <a:path w="40431" h="23257" extrusionOk="0">
                  <a:moveTo>
                    <a:pt x="29604" y="1"/>
                  </a:moveTo>
                  <a:cubicBezTo>
                    <a:pt x="29501" y="1"/>
                    <a:pt x="29419" y="42"/>
                    <a:pt x="29419" y="124"/>
                  </a:cubicBezTo>
                  <a:lnTo>
                    <a:pt x="164" y="16888"/>
                  </a:lnTo>
                  <a:cubicBezTo>
                    <a:pt x="0" y="17052"/>
                    <a:pt x="0" y="17217"/>
                    <a:pt x="164" y="17217"/>
                  </a:cubicBezTo>
                  <a:lnTo>
                    <a:pt x="10519" y="23133"/>
                  </a:lnTo>
                  <a:cubicBezTo>
                    <a:pt x="10601" y="23216"/>
                    <a:pt x="10683" y="23257"/>
                    <a:pt x="10765" y="23257"/>
                  </a:cubicBezTo>
                  <a:cubicBezTo>
                    <a:pt x="10847" y="23257"/>
                    <a:pt x="10929" y="23216"/>
                    <a:pt x="11012" y="23133"/>
                  </a:cubicBezTo>
                  <a:lnTo>
                    <a:pt x="40266" y="6369"/>
                  </a:lnTo>
                  <a:cubicBezTo>
                    <a:pt x="40431" y="6205"/>
                    <a:pt x="40431" y="6205"/>
                    <a:pt x="40266" y="6041"/>
                  </a:cubicBezTo>
                  <a:lnTo>
                    <a:pt x="29912" y="124"/>
                  </a:lnTo>
                  <a:cubicBezTo>
                    <a:pt x="29830" y="42"/>
                    <a:pt x="29707" y="1"/>
                    <a:pt x="29604" y="1"/>
                  </a:cubicBez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5"/>
            <p:cNvSpPr/>
            <p:nvPr/>
          </p:nvSpPr>
          <p:spPr>
            <a:xfrm>
              <a:off x="2445850" y="232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5"/>
            <p:cNvSpPr/>
            <p:nvPr/>
          </p:nvSpPr>
          <p:spPr>
            <a:xfrm>
              <a:off x="2445850" y="1906300"/>
              <a:ext cx="1002575" cy="574225"/>
            </a:xfrm>
            <a:custGeom>
              <a:avLst/>
              <a:gdLst/>
              <a:ahLst/>
              <a:cxnLst/>
              <a:rect l="l" t="t" r="r" b="b"/>
              <a:pathLst>
                <a:path w="40103" h="22969" extrusionOk="0">
                  <a:moveTo>
                    <a:pt x="29255" y="0"/>
                  </a:moveTo>
                  <a:lnTo>
                    <a:pt x="0" y="16929"/>
                  </a:lnTo>
                  <a:lnTo>
                    <a:pt x="10355" y="22845"/>
                  </a:lnTo>
                  <a:cubicBezTo>
                    <a:pt x="10437" y="22928"/>
                    <a:pt x="10519" y="22969"/>
                    <a:pt x="10601" y="22969"/>
                  </a:cubicBezTo>
                  <a:cubicBezTo>
                    <a:pt x="10683" y="22969"/>
                    <a:pt x="10765" y="22928"/>
                    <a:pt x="10848" y="22845"/>
                  </a:cubicBezTo>
                  <a:lnTo>
                    <a:pt x="40102" y="6081"/>
                  </a:lnTo>
                  <a:lnTo>
                    <a:pt x="29748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5"/>
            <p:cNvSpPr/>
            <p:nvPr/>
          </p:nvSpPr>
          <p:spPr>
            <a:xfrm>
              <a:off x="2285600" y="1144100"/>
              <a:ext cx="854650" cy="1156675"/>
            </a:xfrm>
            <a:custGeom>
              <a:avLst/>
              <a:gdLst/>
              <a:ahLst/>
              <a:cxnLst/>
              <a:rect l="l" t="t" r="r" b="b"/>
              <a:pathLst>
                <a:path w="34186" h="46267" extrusionOk="0">
                  <a:moveTo>
                    <a:pt x="32542" y="1"/>
                  </a:moveTo>
                  <a:cubicBezTo>
                    <a:pt x="32132" y="1"/>
                    <a:pt x="31721" y="83"/>
                    <a:pt x="31392" y="247"/>
                  </a:cubicBezTo>
                  <a:lnTo>
                    <a:pt x="1151" y="17833"/>
                  </a:lnTo>
                  <a:cubicBezTo>
                    <a:pt x="329" y="18162"/>
                    <a:pt x="1" y="18984"/>
                    <a:pt x="1" y="19805"/>
                  </a:cubicBezTo>
                  <a:lnTo>
                    <a:pt x="1" y="44130"/>
                  </a:lnTo>
                  <a:cubicBezTo>
                    <a:pt x="165" y="45444"/>
                    <a:pt x="329" y="45773"/>
                    <a:pt x="1151" y="46266"/>
                  </a:cubicBezTo>
                  <a:lnTo>
                    <a:pt x="34186" y="27037"/>
                  </a:lnTo>
                  <a:lnTo>
                    <a:pt x="34186" y="1069"/>
                  </a:lnTo>
                  <a:lnTo>
                    <a:pt x="34022" y="412"/>
                  </a:lnTo>
                  <a:lnTo>
                    <a:pt x="33693" y="247"/>
                  </a:lnTo>
                  <a:cubicBezTo>
                    <a:pt x="33364" y="83"/>
                    <a:pt x="32953" y="1"/>
                    <a:pt x="32542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5"/>
            <p:cNvSpPr/>
            <p:nvPr/>
          </p:nvSpPr>
          <p:spPr>
            <a:xfrm>
              <a:off x="2289700" y="1144100"/>
              <a:ext cx="850550" cy="523900"/>
            </a:xfrm>
            <a:custGeom>
              <a:avLst/>
              <a:gdLst/>
              <a:ahLst/>
              <a:cxnLst/>
              <a:rect l="l" t="t" r="r" b="b"/>
              <a:pathLst>
                <a:path w="34022" h="20956" extrusionOk="0">
                  <a:moveTo>
                    <a:pt x="32378" y="1"/>
                  </a:moveTo>
                  <a:cubicBezTo>
                    <a:pt x="31968" y="1"/>
                    <a:pt x="31557" y="83"/>
                    <a:pt x="31228" y="247"/>
                  </a:cubicBezTo>
                  <a:lnTo>
                    <a:pt x="987" y="17833"/>
                  </a:lnTo>
                  <a:cubicBezTo>
                    <a:pt x="494" y="17997"/>
                    <a:pt x="165" y="18326"/>
                    <a:pt x="1" y="18655"/>
                  </a:cubicBezTo>
                  <a:lnTo>
                    <a:pt x="3945" y="20956"/>
                  </a:lnTo>
                  <a:lnTo>
                    <a:pt x="34022" y="1891"/>
                  </a:lnTo>
                  <a:lnTo>
                    <a:pt x="34022" y="1069"/>
                  </a:lnTo>
                  <a:lnTo>
                    <a:pt x="33858" y="412"/>
                  </a:lnTo>
                  <a:lnTo>
                    <a:pt x="33529" y="247"/>
                  </a:lnTo>
                  <a:cubicBezTo>
                    <a:pt x="33200" y="83"/>
                    <a:pt x="32789" y="1"/>
                    <a:pt x="32378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5"/>
            <p:cNvSpPr/>
            <p:nvPr/>
          </p:nvSpPr>
          <p:spPr>
            <a:xfrm>
              <a:off x="2285600" y="1577600"/>
              <a:ext cx="106850" cy="119175"/>
            </a:xfrm>
            <a:custGeom>
              <a:avLst/>
              <a:gdLst/>
              <a:ahLst/>
              <a:cxnLst/>
              <a:rect l="l" t="t" r="r" b="b"/>
              <a:pathLst>
                <a:path w="4274" h="4767" extrusionOk="0">
                  <a:moveTo>
                    <a:pt x="1809" y="0"/>
                  </a:moveTo>
                  <a:lnTo>
                    <a:pt x="987" y="493"/>
                  </a:lnTo>
                  <a:cubicBezTo>
                    <a:pt x="329" y="986"/>
                    <a:pt x="1" y="1644"/>
                    <a:pt x="1" y="2465"/>
                  </a:cubicBezTo>
                  <a:lnTo>
                    <a:pt x="1" y="3616"/>
                  </a:lnTo>
                  <a:lnTo>
                    <a:pt x="1973" y="4766"/>
                  </a:lnTo>
                  <a:lnTo>
                    <a:pt x="4274" y="1479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B7D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5"/>
            <p:cNvSpPr/>
            <p:nvPr/>
          </p:nvSpPr>
          <p:spPr>
            <a:xfrm>
              <a:off x="2314375" y="1153275"/>
              <a:ext cx="825875" cy="1147500"/>
            </a:xfrm>
            <a:custGeom>
              <a:avLst/>
              <a:gdLst/>
              <a:ahLst/>
              <a:cxnLst/>
              <a:rect l="l" t="t" r="r" b="b"/>
              <a:pathLst>
                <a:path w="33035" h="45900" extrusionOk="0">
                  <a:moveTo>
                    <a:pt x="32557" y="1"/>
                  </a:moveTo>
                  <a:cubicBezTo>
                    <a:pt x="32498" y="1"/>
                    <a:pt x="32438" y="15"/>
                    <a:pt x="32378" y="45"/>
                  </a:cubicBezTo>
                  <a:lnTo>
                    <a:pt x="493" y="18452"/>
                  </a:lnTo>
                  <a:cubicBezTo>
                    <a:pt x="164" y="18617"/>
                    <a:pt x="0" y="18945"/>
                    <a:pt x="0" y="19438"/>
                  </a:cubicBezTo>
                  <a:lnTo>
                    <a:pt x="0" y="45899"/>
                  </a:lnTo>
                  <a:lnTo>
                    <a:pt x="33035" y="26670"/>
                  </a:lnTo>
                  <a:lnTo>
                    <a:pt x="33035" y="538"/>
                  </a:lnTo>
                  <a:cubicBezTo>
                    <a:pt x="33035" y="269"/>
                    <a:pt x="32816" y="1"/>
                    <a:pt x="3255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5"/>
            <p:cNvSpPr/>
            <p:nvPr/>
          </p:nvSpPr>
          <p:spPr>
            <a:xfrm>
              <a:off x="2314375" y="1153275"/>
              <a:ext cx="825875" cy="1147500"/>
            </a:xfrm>
            <a:custGeom>
              <a:avLst/>
              <a:gdLst/>
              <a:ahLst/>
              <a:cxnLst/>
              <a:rect l="l" t="t" r="r" b="b"/>
              <a:pathLst>
                <a:path w="33035" h="45900" extrusionOk="0">
                  <a:moveTo>
                    <a:pt x="32557" y="1"/>
                  </a:moveTo>
                  <a:cubicBezTo>
                    <a:pt x="32498" y="1"/>
                    <a:pt x="32438" y="15"/>
                    <a:pt x="32378" y="45"/>
                  </a:cubicBezTo>
                  <a:lnTo>
                    <a:pt x="493" y="18452"/>
                  </a:lnTo>
                  <a:cubicBezTo>
                    <a:pt x="164" y="18617"/>
                    <a:pt x="0" y="18945"/>
                    <a:pt x="0" y="19438"/>
                  </a:cubicBezTo>
                  <a:lnTo>
                    <a:pt x="0" y="45899"/>
                  </a:lnTo>
                  <a:lnTo>
                    <a:pt x="33035" y="26670"/>
                  </a:lnTo>
                  <a:lnTo>
                    <a:pt x="33035" y="538"/>
                  </a:lnTo>
                  <a:cubicBezTo>
                    <a:pt x="33035" y="269"/>
                    <a:pt x="32816" y="1"/>
                    <a:pt x="3255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5"/>
            <p:cNvSpPr/>
            <p:nvPr/>
          </p:nvSpPr>
          <p:spPr>
            <a:xfrm>
              <a:off x="2322575" y="1153275"/>
              <a:ext cx="817675" cy="1139275"/>
            </a:xfrm>
            <a:custGeom>
              <a:avLst/>
              <a:gdLst/>
              <a:ahLst/>
              <a:cxnLst/>
              <a:rect l="l" t="t" r="r" b="b"/>
              <a:pathLst>
                <a:path w="32707" h="45571" extrusionOk="0">
                  <a:moveTo>
                    <a:pt x="32229" y="1"/>
                  </a:moveTo>
                  <a:cubicBezTo>
                    <a:pt x="32170" y="1"/>
                    <a:pt x="32110" y="15"/>
                    <a:pt x="32050" y="45"/>
                  </a:cubicBezTo>
                  <a:lnTo>
                    <a:pt x="28269" y="2181"/>
                  </a:lnTo>
                  <a:lnTo>
                    <a:pt x="27119" y="2839"/>
                  </a:lnTo>
                  <a:cubicBezTo>
                    <a:pt x="27119" y="9413"/>
                    <a:pt x="26626" y="26177"/>
                    <a:pt x="1" y="41626"/>
                  </a:cubicBezTo>
                  <a:lnTo>
                    <a:pt x="1" y="45570"/>
                  </a:lnTo>
                  <a:lnTo>
                    <a:pt x="32707" y="26670"/>
                  </a:lnTo>
                  <a:lnTo>
                    <a:pt x="32707" y="538"/>
                  </a:lnTo>
                  <a:cubicBezTo>
                    <a:pt x="32707" y="269"/>
                    <a:pt x="32488" y="1"/>
                    <a:pt x="32229" y="1"/>
                  </a:cubicBezTo>
                  <a:close/>
                </a:path>
              </a:pathLst>
            </a:custGeom>
            <a:solidFill>
              <a:srgbClr val="94C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5"/>
            <p:cNvSpPr/>
            <p:nvPr/>
          </p:nvSpPr>
          <p:spPr>
            <a:xfrm>
              <a:off x="2314375" y="1799475"/>
              <a:ext cx="825875" cy="501300"/>
            </a:xfrm>
            <a:custGeom>
              <a:avLst/>
              <a:gdLst/>
              <a:ahLst/>
              <a:cxnLst/>
              <a:rect l="l" t="t" r="r" b="b"/>
              <a:pathLst>
                <a:path w="33035" h="20052" extrusionOk="0">
                  <a:moveTo>
                    <a:pt x="33035" y="0"/>
                  </a:moveTo>
                  <a:lnTo>
                    <a:pt x="0" y="19065"/>
                  </a:lnTo>
                  <a:lnTo>
                    <a:pt x="0" y="20051"/>
                  </a:lnTo>
                  <a:lnTo>
                    <a:pt x="33035" y="822"/>
                  </a:lnTo>
                  <a:lnTo>
                    <a:pt x="33035" y="0"/>
                  </a:lnTo>
                  <a:close/>
                </a:path>
              </a:pathLst>
            </a:custGeom>
            <a:solidFill>
              <a:srgbClr val="94C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5"/>
            <p:cNvSpPr/>
            <p:nvPr/>
          </p:nvSpPr>
          <p:spPr>
            <a:xfrm>
              <a:off x="3111475" y="1191350"/>
              <a:ext cx="8250" cy="595825"/>
            </a:xfrm>
            <a:custGeom>
              <a:avLst/>
              <a:gdLst/>
              <a:ahLst/>
              <a:cxnLst/>
              <a:rect l="l" t="t" r="r" b="b"/>
              <a:pathLst>
                <a:path w="330" h="23833" extrusionOk="0">
                  <a:moveTo>
                    <a:pt x="329" y="1"/>
                  </a:moveTo>
                  <a:lnTo>
                    <a:pt x="1" y="165"/>
                  </a:lnTo>
                  <a:lnTo>
                    <a:pt x="1" y="23668"/>
                  </a:lnTo>
                  <a:lnTo>
                    <a:pt x="329" y="23832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5"/>
            <p:cNvSpPr/>
            <p:nvPr/>
          </p:nvSpPr>
          <p:spPr>
            <a:xfrm>
              <a:off x="2339025" y="1195475"/>
              <a:ext cx="772475" cy="1031325"/>
            </a:xfrm>
            <a:custGeom>
              <a:avLst/>
              <a:gdLst/>
              <a:ahLst/>
              <a:cxnLst/>
              <a:rect l="l" t="t" r="r" b="b"/>
              <a:pathLst>
                <a:path w="30899" h="41253" extrusionOk="0">
                  <a:moveTo>
                    <a:pt x="30899" y="0"/>
                  </a:moveTo>
                  <a:lnTo>
                    <a:pt x="0" y="17750"/>
                  </a:lnTo>
                  <a:lnTo>
                    <a:pt x="0" y="41253"/>
                  </a:lnTo>
                  <a:lnTo>
                    <a:pt x="30899" y="23503"/>
                  </a:lnTo>
                  <a:lnTo>
                    <a:pt x="30899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5"/>
            <p:cNvSpPr/>
            <p:nvPr/>
          </p:nvSpPr>
          <p:spPr>
            <a:xfrm>
              <a:off x="2339025" y="1783025"/>
              <a:ext cx="780700" cy="452000"/>
            </a:xfrm>
            <a:custGeom>
              <a:avLst/>
              <a:gdLst/>
              <a:ahLst/>
              <a:cxnLst/>
              <a:rect l="l" t="t" r="r" b="b"/>
              <a:pathLst>
                <a:path w="31228" h="18080" extrusionOk="0">
                  <a:moveTo>
                    <a:pt x="30899" y="1"/>
                  </a:moveTo>
                  <a:lnTo>
                    <a:pt x="0" y="17751"/>
                  </a:lnTo>
                  <a:lnTo>
                    <a:pt x="0" y="18080"/>
                  </a:lnTo>
                  <a:lnTo>
                    <a:pt x="31227" y="165"/>
                  </a:lnTo>
                  <a:lnTo>
                    <a:pt x="30899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5"/>
            <p:cNvSpPr/>
            <p:nvPr/>
          </p:nvSpPr>
          <p:spPr>
            <a:xfrm>
              <a:off x="2339025" y="1195475"/>
              <a:ext cx="772475" cy="1031325"/>
            </a:xfrm>
            <a:custGeom>
              <a:avLst/>
              <a:gdLst/>
              <a:ahLst/>
              <a:cxnLst/>
              <a:rect l="l" t="t" r="r" b="b"/>
              <a:pathLst>
                <a:path w="30899" h="41253" extrusionOk="0">
                  <a:moveTo>
                    <a:pt x="30899" y="0"/>
                  </a:moveTo>
                  <a:lnTo>
                    <a:pt x="26461" y="2466"/>
                  </a:lnTo>
                  <a:cubicBezTo>
                    <a:pt x="26297" y="9697"/>
                    <a:pt x="24324" y="25146"/>
                    <a:pt x="0" y="39609"/>
                  </a:cubicBezTo>
                  <a:lnTo>
                    <a:pt x="0" y="41253"/>
                  </a:lnTo>
                  <a:lnTo>
                    <a:pt x="30899" y="23503"/>
                  </a:lnTo>
                  <a:lnTo>
                    <a:pt x="30899" y="0"/>
                  </a:lnTo>
                  <a:close/>
                </a:path>
              </a:pathLst>
            </a:custGeom>
            <a:solidFill>
              <a:srgbClr val="2B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5"/>
            <p:cNvSpPr/>
            <p:nvPr/>
          </p:nvSpPr>
          <p:spPr>
            <a:xfrm>
              <a:off x="3362125" y="1223600"/>
              <a:ext cx="1097075" cy="1688300"/>
            </a:xfrm>
            <a:custGeom>
              <a:avLst/>
              <a:gdLst/>
              <a:ahLst/>
              <a:cxnLst/>
              <a:rect l="l" t="t" r="r" b="b"/>
              <a:pathLst>
                <a:path w="43883" h="67532" extrusionOk="0">
                  <a:moveTo>
                    <a:pt x="31835" y="0"/>
                  </a:moveTo>
                  <a:cubicBezTo>
                    <a:pt x="30722" y="0"/>
                    <a:pt x="29660" y="95"/>
                    <a:pt x="29090" y="190"/>
                  </a:cubicBezTo>
                  <a:cubicBezTo>
                    <a:pt x="30077" y="1341"/>
                    <a:pt x="30405" y="2162"/>
                    <a:pt x="27611" y="3313"/>
                  </a:cubicBezTo>
                  <a:cubicBezTo>
                    <a:pt x="26106" y="3936"/>
                    <a:pt x="24634" y="4149"/>
                    <a:pt x="23324" y="4149"/>
                  </a:cubicBezTo>
                  <a:cubicBezTo>
                    <a:pt x="20485" y="4149"/>
                    <a:pt x="18408" y="3148"/>
                    <a:pt x="18408" y="3148"/>
                  </a:cubicBezTo>
                  <a:cubicBezTo>
                    <a:pt x="18408" y="3148"/>
                    <a:pt x="14134" y="5449"/>
                    <a:pt x="10519" y="7915"/>
                  </a:cubicBezTo>
                  <a:cubicBezTo>
                    <a:pt x="2137" y="13831"/>
                    <a:pt x="0" y="23364"/>
                    <a:pt x="8711" y="26980"/>
                  </a:cubicBezTo>
                  <a:cubicBezTo>
                    <a:pt x="9204" y="30760"/>
                    <a:pt x="11669" y="36019"/>
                    <a:pt x="11833" y="38156"/>
                  </a:cubicBezTo>
                  <a:cubicBezTo>
                    <a:pt x="11340" y="45058"/>
                    <a:pt x="9368" y="47031"/>
                    <a:pt x="7889" y="62644"/>
                  </a:cubicBezTo>
                  <a:cubicBezTo>
                    <a:pt x="10252" y="65597"/>
                    <a:pt x="15162" y="67532"/>
                    <a:pt x="20483" y="67532"/>
                  </a:cubicBezTo>
                  <a:cubicBezTo>
                    <a:pt x="22565" y="67532"/>
                    <a:pt x="24710" y="67236"/>
                    <a:pt x="26790" y="66589"/>
                  </a:cubicBezTo>
                  <a:cubicBezTo>
                    <a:pt x="36322" y="63795"/>
                    <a:pt x="41417" y="56892"/>
                    <a:pt x="43882" y="53769"/>
                  </a:cubicBezTo>
                  <a:cubicBezTo>
                    <a:pt x="42567" y="44237"/>
                    <a:pt x="36979" y="37991"/>
                    <a:pt x="36979" y="35197"/>
                  </a:cubicBezTo>
                  <a:cubicBezTo>
                    <a:pt x="37308" y="24843"/>
                    <a:pt x="40924" y="18269"/>
                    <a:pt x="39938" y="8572"/>
                  </a:cubicBezTo>
                  <a:cubicBezTo>
                    <a:pt x="39280" y="2984"/>
                    <a:pt x="37308" y="847"/>
                    <a:pt x="34185" y="190"/>
                  </a:cubicBezTo>
                  <a:cubicBezTo>
                    <a:pt x="33491" y="51"/>
                    <a:pt x="32649" y="0"/>
                    <a:pt x="31835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5"/>
            <p:cNvSpPr/>
            <p:nvPr/>
          </p:nvSpPr>
          <p:spPr>
            <a:xfrm>
              <a:off x="2256975" y="1379500"/>
              <a:ext cx="1606450" cy="1122475"/>
            </a:xfrm>
            <a:custGeom>
              <a:avLst/>
              <a:gdLst/>
              <a:ahLst/>
              <a:cxnLst/>
              <a:rect l="l" t="t" r="r" b="b"/>
              <a:pathLst>
                <a:path w="64258" h="44899" extrusionOk="0">
                  <a:moveTo>
                    <a:pt x="58599" y="1"/>
                  </a:moveTo>
                  <a:cubicBezTo>
                    <a:pt x="56801" y="1"/>
                    <a:pt x="54807" y="1420"/>
                    <a:pt x="53903" y="4473"/>
                  </a:cubicBezTo>
                  <a:cubicBezTo>
                    <a:pt x="52095" y="10882"/>
                    <a:pt x="52424" y="19264"/>
                    <a:pt x="47657" y="26496"/>
                  </a:cubicBezTo>
                  <a:cubicBezTo>
                    <a:pt x="45357" y="29783"/>
                    <a:pt x="41412" y="32741"/>
                    <a:pt x="34345" y="33727"/>
                  </a:cubicBezTo>
                  <a:cubicBezTo>
                    <a:pt x="29171" y="34449"/>
                    <a:pt x="25143" y="34907"/>
                    <a:pt x="22517" y="34907"/>
                  </a:cubicBezTo>
                  <a:cubicBezTo>
                    <a:pt x="21556" y="34907"/>
                    <a:pt x="20783" y="34846"/>
                    <a:pt x="20211" y="34714"/>
                  </a:cubicBezTo>
                  <a:cubicBezTo>
                    <a:pt x="18238" y="34385"/>
                    <a:pt x="17417" y="33892"/>
                    <a:pt x="15609" y="32577"/>
                  </a:cubicBezTo>
                  <a:cubicBezTo>
                    <a:pt x="13472" y="31262"/>
                    <a:pt x="11993" y="30933"/>
                    <a:pt x="10349" y="30112"/>
                  </a:cubicBezTo>
                  <a:cubicBezTo>
                    <a:pt x="9510" y="29552"/>
                    <a:pt x="9200" y="29257"/>
                    <a:pt x="8968" y="29257"/>
                  </a:cubicBezTo>
                  <a:cubicBezTo>
                    <a:pt x="8792" y="29257"/>
                    <a:pt x="8661" y="29428"/>
                    <a:pt x="8377" y="29783"/>
                  </a:cubicBezTo>
                  <a:cubicBezTo>
                    <a:pt x="7720" y="30440"/>
                    <a:pt x="8377" y="32248"/>
                    <a:pt x="9692" y="33234"/>
                  </a:cubicBezTo>
                  <a:cubicBezTo>
                    <a:pt x="11007" y="34385"/>
                    <a:pt x="12157" y="34549"/>
                    <a:pt x="12486" y="34878"/>
                  </a:cubicBezTo>
                  <a:cubicBezTo>
                    <a:pt x="12568" y="35042"/>
                    <a:pt x="12239" y="35124"/>
                    <a:pt x="11644" y="35124"/>
                  </a:cubicBezTo>
                  <a:cubicBezTo>
                    <a:pt x="11048" y="35124"/>
                    <a:pt x="10185" y="35042"/>
                    <a:pt x="9199" y="34878"/>
                  </a:cubicBezTo>
                  <a:cubicBezTo>
                    <a:pt x="6405" y="34385"/>
                    <a:pt x="4926" y="33070"/>
                    <a:pt x="3611" y="32577"/>
                  </a:cubicBezTo>
                  <a:cubicBezTo>
                    <a:pt x="3362" y="32494"/>
                    <a:pt x="3141" y="32458"/>
                    <a:pt x="2947" y="32458"/>
                  </a:cubicBezTo>
                  <a:cubicBezTo>
                    <a:pt x="1994" y="32458"/>
                    <a:pt x="1722" y="33345"/>
                    <a:pt x="2132" y="33892"/>
                  </a:cubicBezTo>
                  <a:cubicBezTo>
                    <a:pt x="2460" y="34385"/>
                    <a:pt x="3118" y="35371"/>
                    <a:pt x="5090" y="36521"/>
                  </a:cubicBezTo>
                  <a:cubicBezTo>
                    <a:pt x="7062" y="37508"/>
                    <a:pt x="9692" y="38494"/>
                    <a:pt x="9692" y="38494"/>
                  </a:cubicBezTo>
                  <a:cubicBezTo>
                    <a:pt x="9692" y="38494"/>
                    <a:pt x="7884" y="38329"/>
                    <a:pt x="5748" y="37836"/>
                  </a:cubicBezTo>
                  <a:cubicBezTo>
                    <a:pt x="3282" y="37179"/>
                    <a:pt x="2460" y="36521"/>
                    <a:pt x="1146" y="36357"/>
                  </a:cubicBezTo>
                  <a:cubicBezTo>
                    <a:pt x="1065" y="36334"/>
                    <a:pt x="989" y="36323"/>
                    <a:pt x="920" y="36323"/>
                  </a:cubicBezTo>
                  <a:cubicBezTo>
                    <a:pt x="1" y="36323"/>
                    <a:pt x="76" y="38223"/>
                    <a:pt x="1146" y="38987"/>
                  </a:cubicBezTo>
                  <a:cubicBezTo>
                    <a:pt x="2132" y="39644"/>
                    <a:pt x="3611" y="40302"/>
                    <a:pt x="5254" y="40795"/>
                  </a:cubicBezTo>
                  <a:cubicBezTo>
                    <a:pt x="6898" y="41288"/>
                    <a:pt x="9692" y="41781"/>
                    <a:pt x="9692" y="41781"/>
                  </a:cubicBezTo>
                  <a:cubicBezTo>
                    <a:pt x="9390" y="41799"/>
                    <a:pt x="9097" y="41807"/>
                    <a:pt x="8814" y="41807"/>
                  </a:cubicBezTo>
                  <a:cubicBezTo>
                    <a:pt x="6479" y="41807"/>
                    <a:pt x="4783" y="41252"/>
                    <a:pt x="3611" y="40959"/>
                  </a:cubicBezTo>
                  <a:cubicBezTo>
                    <a:pt x="3303" y="40871"/>
                    <a:pt x="3030" y="40830"/>
                    <a:pt x="2795" y="40830"/>
                  </a:cubicBezTo>
                  <a:cubicBezTo>
                    <a:pt x="2155" y="40830"/>
                    <a:pt x="1803" y="41135"/>
                    <a:pt x="1803" y="41616"/>
                  </a:cubicBezTo>
                  <a:cubicBezTo>
                    <a:pt x="1803" y="42274"/>
                    <a:pt x="2625" y="43096"/>
                    <a:pt x="5254" y="44082"/>
                  </a:cubicBezTo>
                  <a:cubicBezTo>
                    <a:pt x="6795" y="44659"/>
                    <a:pt x="8730" y="44899"/>
                    <a:pt x="10730" y="44899"/>
                  </a:cubicBezTo>
                  <a:cubicBezTo>
                    <a:pt x="12144" y="44899"/>
                    <a:pt x="13590" y="44779"/>
                    <a:pt x="14951" y="44575"/>
                  </a:cubicBezTo>
                  <a:cubicBezTo>
                    <a:pt x="18238" y="44082"/>
                    <a:pt x="19553" y="43589"/>
                    <a:pt x="21197" y="43424"/>
                  </a:cubicBezTo>
                  <a:cubicBezTo>
                    <a:pt x="27606" y="43096"/>
                    <a:pt x="32866" y="42931"/>
                    <a:pt x="39275" y="41781"/>
                  </a:cubicBezTo>
                  <a:cubicBezTo>
                    <a:pt x="43220" y="40959"/>
                    <a:pt x="48479" y="38987"/>
                    <a:pt x="52095" y="36357"/>
                  </a:cubicBezTo>
                  <a:cubicBezTo>
                    <a:pt x="57683" y="32084"/>
                    <a:pt x="61463" y="23209"/>
                    <a:pt x="62778" y="16635"/>
                  </a:cubicBezTo>
                  <a:cubicBezTo>
                    <a:pt x="64257" y="8088"/>
                    <a:pt x="62449" y="2336"/>
                    <a:pt x="60806" y="857"/>
                  </a:cubicBezTo>
                  <a:cubicBezTo>
                    <a:pt x="60190" y="293"/>
                    <a:pt x="59415" y="1"/>
                    <a:pt x="585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5"/>
            <p:cNvSpPr/>
            <p:nvPr/>
          </p:nvSpPr>
          <p:spPr>
            <a:xfrm>
              <a:off x="3649725" y="367550"/>
              <a:ext cx="632800" cy="714175"/>
            </a:xfrm>
            <a:custGeom>
              <a:avLst/>
              <a:gdLst/>
              <a:ahLst/>
              <a:cxnLst/>
              <a:rect l="l" t="t" r="r" b="b"/>
              <a:pathLst>
                <a:path w="25312" h="28567" extrusionOk="0">
                  <a:moveTo>
                    <a:pt x="10761" y="0"/>
                  </a:moveTo>
                  <a:cubicBezTo>
                    <a:pt x="6482" y="0"/>
                    <a:pt x="2197" y="1896"/>
                    <a:pt x="1" y="7314"/>
                  </a:cubicBezTo>
                  <a:cubicBezTo>
                    <a:pt x="1" y="7314"/>
                    <a:pt x="329" y="8136"/>
                    <a:pt x="1644" y="8464"/>
                  </a:cubicBezTo>
                  <a:cubicBezTo>
                    <a:pt x="1644" y="8464"/>
                    <a:pt x="1316" y="10108"/>
                    <a:pt x="2302" y="11258"/>
                  </a:cubicBezTo>
                  <a:cubicBezTo>
                    <a:pt x="3123" y="12080"/>
                    <a:pt x="3945" y="13559"/>
                    <a:pt x="4110" y="15203"/>
                  </a:cubicBezTo>
                  <a:cubicBezTo>
                    <a:pt x="4110" y="16518"/>
                    <a:pt x="3945" y="18325"/>
                    <a:pt x="4274" y="19805"/>
                  </a:cubicBezTo>
                  <a:cubicBezTo>
                    <a:pt x="4685" y="21174"/>
                    <a:pt x="6009" y="21288"/>
                    <a:pt x="6439" y="21288"/>
                  </a:cubicBezTo>
                  <a:cubicBezTo>
                    <a:pt x="6525" y="21288"/>
                    <a:pt x="6575" y="21284"/>
                    <a:pt x="6575" y="21284"/>
                  </a:cubicBezTo>
                  <a:cubicBezTo>
                    <a:pt x="6575" y="21284"/>
                    <a:pt x="6739" y="18490"/>
                    <a:pt x="7068" y="15696"/>
                  </a:cubicBezTo>
                  <a:cubicBezTo>
                    <a:pt x="7494" y="14757"/>
                    <a:pt x="8630" y="14173"/>
                    <a:pt x="9715" y="14173"/>
                  </a:cubicBezTo>
                  <a:cubicBezTo>
                    <a:pt x="10720" y="14173"/>
                    <a:pt x="11682" y="14675"/>
                    <a:pt x="11999" y="15860"/>
                  </a:cubicBezTo>
                  <a:cubicBezTo>
                    <a:pt x="12492" y="18161"/>
                    <a:pt x="11999" y="19476"/>
                    <a:pt x="11177" y="21119"/>
                  </a:cubicBezTo>
                  <a:cubicBezTo>
                    <a:pt x="10670" y="22006"/>
                    <a:pt x="9968" y="22600"/>
                    <a:pt x="9222" y="22600"/>
                  </a:cubicBezTo>
                  <a:cubicBezTo>
                    <a:pt x="8999" y="22600"/>
                    <a:pt x="8773" y="22547"/>
                    <a:pt x="8547" y="22434"/>
                  </a:cubicBezTo>
                  <a:lnTo>
                    <a:pt x="8547" y="22434"/>
                  </a:lnTo>
                  <a:cubicBezTo>
                    <a:pt x="8547" y="25886"/>
                    <a:pt x="9862" y="27365"/>
                    <a:pt x="12820" y="28187"/>
                  </a:cubicBezTo>
                  <a:cubicBezTo>
                    <a:pt x="13631" y="28457"/>
                    <a:pt x="14245" y="28567"/>
                    <a:pt x="14738" y="28567"/>
                  </a:cubicBezTo>
                  <a:cubicBezTo>
                    <a:pt x="16045" y="28567"/>
                    <a:pt x="16513" y="27797"/>
                    <a:pt x="17586" y="27201"/>
                  </a:cubicBezTo>
                  <a:cubicBezTo>
                    <a:pt x="18408" y="26707"/>
                    <a:pt x="19559" y="25721"/>
                    <a:pt x="19559" y="25721"/>
                  </a:cubicBezTo>
                  <a:cubicBezTo>
                    <a:pt x="23010" y="22599"/>
                    <a:pt x="24161" y="19476"/>
                    <a:pt x="24654" y="15038"/>
                  </a:cubicBezTo>
                  <a:cubicBezTo>
                    <a:pt x="25311" y="7643"/>
                    <a:pt x="19887" y="904"/>
                    <a:pt x="12327" y="82"/>
                  </a:cubicBezTo>
                  <a:cubicBezTo>
                    <a:pt x="11808" y="29"/>
                    <a:pt x="11284" y="0"/>
                    <a:pt x="10761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5"/>
            <p:cNvSpPr/>
            <p:nvPr/>
          </p:nvSpPr>
          <p:spPr>
            <a:xfrm>
              <a:off x="3863400" y="702400"/>
              <a:ext cx="406800" cy="1073625"/>
            </a:xfrm>
            <a:custGeom>
              <a:avLst/>
              <a:gdLst/>
              <a:ahLst/>
              <a:cxnLst/>
              <a:rect l="l" t="t" r="r" b="b"/>
              <a:pathLst>
                <a:path w="16272" h="42945" extrusionOk="0">
                  <a:moveTo>
                    <a:pt x="16107" y="1"/>
                  </a:moveTo>
                  <a:cubicBezTo>
                    <a:pt x="16107" y="1"/>
                    <a:pt x="9204" y="8383"/>
                    <a:pt x="4109" y="10026"/>
                  </a:cubicBezTo>
                  <a:cubicBezTo>
                    <a:pt x="3219" y="10336"/>
                    <a:pt x="2521" y="10454"/>
                    <a:pt x="1973" y="10454"/>
                  </a:cubicBezTo>
                  <a:cubicBezTo>
                    <a:pt x="192" y="10454"/>
                    <a:pt x="0" y="9205"/>
                    <a:pt x="0" y="9205"/>
                  </a:cubicBezTo>
                  <a:lnTo>
                    <a:pt x="0" y="41253"/>
                  </a:lnTo>
                  <a:cubicBezTo>
                    <a:pt x="0" y="41253"/>
                    <a:pt x="1933" y="42945"/>
                    <a:pt x="5235" y="42945"/>
                  </a:cubicBezTo>
                  <a:cubicBezTo>
                    <a:pt x="6650" y="42945"/>
                    <a:pt x="8316" y="42634"/>
                    <a:pt x="10190" y="41747"/>
                  </a:cubicBezTo>
                  <a:cubicBezTo>
                    <a:pt x="16271" y="38788"/>
                    <a:pt x="16107" y="37638"/>
                    <a:pt x="16107" y="34351"/>
                  </a:cubicBezTo>
                  <a:lnTo>
                    <a:pt x="16107" y="1"/>
                  </a:ln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5"/>
            <p:cNvSpPr/>
            <p:nvPr/>
          </p:nvSpPr>
          <p:spPr>
            <a:xfrm>
              <a:off x="2881375" y="1376250"/>
              <a:ext cx="977925" cy="1081275"/>
            </a:xfrm>
            <a:custGeom>
              <a:avLst/>
              <a:gdLst/>
              <a:ahLst/>
              <a:cxnLst/>
              <a:rect l="l" t="t" r="r" b="b"/>
              <a:pathLst>
                <a:path w="39117" h="43251" extrusionOk="0">
                  <a:moveTo>
                    <a:pt x="33693" y="1"/>
                  </a:moveTo>
                  <a:cubicBezTo>
                    <a:pt x="26790" y="329"/>
                    <a:pt x="28434" y="9698"/>
                    <a:pt x="25640" y="18737"/>
                  </a:cubicBezTo>
                  <a:cubicBezTo>
                    <a:pt x="23010" y="27612"/>
                    <a:pt x="19066" y="30242"/>
                    <a:pt x="14464" y="32050"/>
                  </a:cubicBezTo>
                  <a:cubicBezTo>
                    <a:pt x="10026" y="33857"/>
                    <a:pt x="2959" y="34679"/>
                    <a:pt x="2959" y="34679"/>
                  </a:cubicBezTo>
                  <a:cubicBezTo>
                    <a:pt x="1" y="39939"/>
                    <a:pt x="3452" y="43226"/>
                    <a:pt x="3452" y="43226"/>
                  </a:cubicBezTo>
                  <a:cubicBezTo>
                    <a:pt x="3944" y="43242"/>
                    <a:pt x="4436" y="43250"/>
                    <a:pt x="4929" y="43250"/>
                  </a:cubicBezTo>
                  <a:cubicBezTo>
                    <a:pt x="14153" y="43250"/>
                    <a:pt x="23425" y="40371"/>
                    <a:pt x="28105" y="36158"/>
                  </a:cubicBezTo>
                  <a:cubicBezTo>
                    <a:pt x="33036" y="31885"/>
                    <a:pt x="39117" y="22188"/>
                    <a:pt x="38788" y="11999"/>
                  </a:cubicBezTo>
                  <a:cubicBezTo>
                    <a:pt x="38459" y="1809"/>
                    <a:pt x="35994" y="165"/>
                    <a:pt x="33693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35"/>
          <p:cNvGrpSpPr/>
          <p:nvPr/>
        </p:nvGrpSpPr>
        <p:grpSpPr>
          <a:xfrm>
            <a:off x="183663" y="795685"/>
            <a:ext cx="2238814" cy="2965864"/>
            <a:chOff x="2040150" y="370125"/>
            <a:chExt cx="3371200" cy="4836700"/>
          </a:xfrm>
        </p:grpSpPr>
        <p:sp>
          <p:nvSpPr>
            <p:cNvPr id="3598" name="Google Shape;3598;p35"/>
            <p:cNvSpPr/>
            <p:nvPr/>
          </p:nvSpPr>
          <p:spPr>
            <a:xfrm>
              <a:off x="2040150" y="3397050"/>
              <a:ext cx="2609825" cy="1487650"/>
            </a:xfrm>
            <a:custGeom>
              <a:avLst/>
              <a:gdLst/>
              <a:ahLst/>
              <a:cxnLst/>
              <a:rect l="l" t="t" r="r" b="b"/>
              <a:pathLst>
                <a:path w="104393" h="59506" extrusionOk="0">
                  <a:moveTo>
                    <a:pt x="52273" y="1"/>
                  </a:moveTo>
                  <a:cubicBezTo>
                    <a:pt x="50474" y="1"/>
                    <a:pt x="48676" y="383"/>
                    <a:pt x="47298" y="1149"/>
                  </a:cubicBezTo>
                  <a:lnTo>
                    <a:pt x="2755" y="26864"/>
                  </a:lnTo>
                  <a:cubicBezTo>
                    <a:pt x="0" y="28395"/>
                    <a:pt x="0" y="30997"/>
                    <a:pt x="2755" y="32681"/>
                  </a:cubicBezTo>
                  <a:lnTo>
                    <a:pt x="47298" y="58243"/>
                  </a:lnTo>
                  <a:cubicBezTo>
                    <a:pt x="48676" y="59085"/>
                    <a:pt x="50474" y="59506"/>
                    <a:pt x="52273" y="59506"/>
                  </a:cubicBezTo>
                  <a:cubicBezTo>
                    <a:pt x="54071" y="59506"/>
                    <a:pt x="55870" y="59085"/>
                    <a:pt x="57248" y="58243"/>
                  </a:cubicBezTo>
                  <a:lnTo>
                    <a:pt x="101637" y="32681"/>
                  </a:lnTo>
                  <a:cubicBezTo>
                    <a:pt x="104392" y="30997"/>
                    <a:pt x="104392" y="28548"/>
                    <a:pt x="101637" y="26864"/>
                  </a:cubicBezTo>
                  <a:lnTo>
                    <a:pt x="57248" y="1149"/>
                  </a:lnTo>
                  <a:cubicBezTo>
                    <a:pt x="55870" y="383"/>
                    <a:pt x="54071" y="1"/>
                    <a:pt x="52273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5"/>
            <p:cNvSpPr/>
            <p:nvPr/>
          </p:nvSpPr>
          <p:spPr>
            <a:xfrm>
              <a:off x="2040150" y="2107450"/>
              <a:ext cx="2609825" cy="1484800"/>
            </a:xfrm>
            <a:custGeom>
              <a:avLst/>
              <a:gdLst/>
              <a:ahLst/>
              <a:cxnLst/>
              <a:rect l="l" t="t" r="r" b="b"/>
              <a:pathLst>
                <a:path w="104393" h="59392" extrusionOk="0">
                  <a:moveTo>
                    <a:pt x="52273" y="1"/>
                  </a:moveTo>
                  <a:cubicBezTo>
                    <a:pt x="50474" y="1"/>
                    <a:pt x="48676" y="383"/>
                    <a:pt x="47298" y="1149"/>
                  </a:cubicBezTo>
                  <a:lnTo>
                    <a:pt x="2755" y="26864"/>
                  </a:lnTo>
                  <a:cubicBezTo>
                    <a:pt x="0" y="28395"/>
                    <a:pt x="0" y="30997"/>
                    <a:pt x="2755" y="32528"/>
                  </a:cubicBezTo>
                  <a:lnTo>
                    <a:pt x="47298" y="58243"/>
                  </a:lnTo>
                  <a:cubicBezTo>
                    <a:pt x="48676" y="59008"/>
                    <a:pt x="50474" y="59391"/>
                    <a:pt x="52273" y="59391"/>
                  </a:cubicBezTo>
                  <a:cubicBezTo>
                    <a:pt x="54071" y="59391"/>
                    <a:pt x="55870" y="59008"/>
                    <a:pt x="57248" y="58243"/>
                  </a:cubicBezTo>
                  <a:lnTo>
                    <a:pt x="101637" y="32528"/>
                  </a:lnTo>
                  <a:cubicBezTo>
                    <a:pt x="104392" y="30997"/>
                    <a:pt x="104392" y="28395"/>
                    <a:pt x="101637" y="26864"/>
                  </a:cubicBezTo>
                  <a:lnTo>
                    <a:pt x="57248" y="1149"/>
                  </a:lnTo>
                  <a:cubicBezTo>
                    <a:pt x="55870" y="383"/>
                    <a:pt x="54071" y="1"/>
                    <a:pt x="52273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5"/>
            <p:cNvSpPr/>
            <p:nvPr/>
          </p:nvSpPr>
          <p:spPr>
            <a:xfrm>
              <a:off x="2040150" y="2105550"/>
              <a:ext cx="2609825" cy="1488600"/>
            </a:xfrm>
            <a:custGeom>
              <a:avLst/>
              <a:gdLst/>
              <a:ahLst/>
              <a:cxnLst/>
              <a:rect l="l" t="t" r="r" b="b"/>
              <a:pathLst>
                <a:path w="104393" h="59544" extrusionOk="0">
                  <a:moveTo>
                    <a:pt x="52196" y="1990"/>
                  </a:moveTo>
                  <a:cubicBezTo>
                    <a:pt x="53727" y="1990"/>
                    <a:pt x="55258" y="2296"/>
                    <a:pt x="56176" y="2908"/>
                  </a:cubicBezTo>
                  <a:lnTo>
                    <a:pt x="100719" y="28624"/>
                  </a:lnTo>
                  <a:cubicBezTo>
                    <a:pt x="101484" y="29083"/>
                    <a:pt x="101790" y="29542"/>
                    <a:pt x="101790" y="29848"/>
                  </a:cubicBezTo>
                  <a:cubicBezTo>
                    <a:pt x="101790" y="30001"/>
                    <a:pt x="101484" y="30614"/>
                    <a:pt x="100719" y="31073"/>
                  </a:cubicBezTo>
                  <a:lnTo>
                    <a:pt x="56176" y="56635"/>
                  </a:lnTo>
                  <a:cubicBezTo>
                    <a:pt x="55258" y="57248"/>
                    <a:pt x="53727" y="57554"/>
                    <a:pt x="52196" y="57554"/>
                  </a:cubicBezTo>
                  <a:cubicBezTo>
                    <a:pt x="50666" y="57554"/>
                    <a:pt x="49288" y="57248"/>
                    <a:pt x="48217" y="56635"/>
                  </a:cubicBezTo>
                  <a:lnTo>
                    <a:pt x="3674" y="31073"/>
                  </a:lnTo>
                  <a:cubicBezTo>
                    <a:pt x="2909" y="30614"/>
                    <a:pt x="2602" y="30001"/>
                    <a:pt x="2602" y="29848"/>
                  </a:cubicBezTo>
                  <a:cubicBezTo>
                    <a:pt x="2602" y="29542"/>
                    <a:pt x="2909" y="29083"/>
                    <a:pt x="3674" y="28624"/>
                  </a:cubicBezTo>
                  <a:lnTo>
                    <a:pt x="48217" y="2908"/>
                  </a:lnTo>
                  <a:cubicBezTo>
                    <a:pt x="49288" y="2296"/>
                    <a:pt x="50666" y="1990"/>
                    <a:pt x="52196" y="1990"/>
                  </a:cubicBezTo>
                  <a:close/>
                  <a:moveTo>
                    <a:pt x="52196" y="0"/>
                  </a:moveTo>
                  <a:cubicBezTo>
                    <a:pt x="50359" y="0"/>
                    <a:pt x="48676" y="459"/>
                    <a:pt x="47298" y="1225"/>
                  </a:cubicBezTo>
                  <a:lnTo>
                    <a:pt x="2755" y="26940"/>
                  </a:lnTo>
                  <a:cubicBezTo>
                    <a:pt x="0" y="28471"/>
                    <a:pt x="0" y="31073"/>
                    <a:pt x="2755" y="32604"/>
                  </a:cubicBezTo>
                  <a:lnTo>
                    <a:pt x="47298" y="58319"/>
                  </a:lnTo>
                  <a:cubicBezTo>
                    <a:pt x="48676" y="59084"/>
                    <a:pt x="50359" y="59544"/>
                    <a:pt x="52196" y="59544"/>
                  </a:cubicBezTo>
                  <a:cubicBezTo>
                    <a:pt x="54033" y="59544"/>
                    <a:pt x="55870" y="59084"/>
                    <a:pt x="57248" y="58319"/>
                  </a:cubicBezTo>
                  <a:lnTo>
                    <a:pt x="101637" y="32604"/>
                  </a:lnTo>
                  <a:cubicBezTo>
                    <a:pt x="104392" y="31073"/>
                    <a:pt x="104392" y="28471"/>
                    <a:pt x="101637" y="26940"/>
                  </a:cubicBezTo>
                  <a:lnTo>
                    <a:pt x="57248" y="1225"/>
                  </a:lnTo>
                  <a:cubicBezTo>
                    <a:pt x="55870" y="459"/>
                    <a:pt x="54033" y="0"/>
                    <a:pt x="5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5"/>
            <p:cNvSpPr/>
            <p:nvPr/>
          </p:nvSpPr>
          <p:spPr>
            <a:xfrm>
              <a:off x="2059275" y="2851750"/>
              <a:ext cx="1285800" cy="1863625"/>
            </a:xfrm>
            <a:custGeom>
              <a:avLst/>
              <a:gdLst/>
              <a:ahLst/>
              <a:cxnLst/>
              <a:rect l="l" t="t" r="r" b="b"/>
              <a:pathLst>
                <a:path w="51432" h="74545" extrusionOk="0">
                  <a:moveTo>
                    <a:pt x="1" y="0"/>
                  </a:moveTo>
                  <a:lnTo>
                    <a:pt x="1" y="44849"/>
                  </a:lnTo>
                  <a:cubicBezTo>
                    <a:pt x="1" y="46074"/>
                    <a:pt x="766" y="46992"/>
                    <a:pt x="1990" y="47758"/>
                  </a:cubicBezTo>
                  <a:lnTo>
                    <a:pt x="46533" y="73320"/>
                  </a:lnTo>
                  <a:cubicBezTo>
                    <a:pt x="47758" y="74085"/>
                    <a:pt x="49441" y="74544"/>
                    <a:pt x="51431" y="74544"/>
                  </a:cubicBezTo>
                  <a:lnTo>
                    <a:pt x="51431" y="29696"/>
                  </a:lnTo>
                  <a:cubicBezTo>
                    <a:pt x="49594" y="29696"/>
                    <a:pt x="47911" y="29236"/>
                    <a:pt x="46533" y="28471"/>
                  </a:cubicBezTo>
                  <a:lnTo>
                    <a:pt x="1990" y="2756"/>
                  </a:lnTo>
                  <a:cubicBezTo>
                    <a:pt x="919" y="2143"/>
                    <a:pt x="1" y="1225"/>
                    <a:pt x="1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5"/>
            <p:cNvSpPr/>
            <p:nvPr/>
          </p:nvSpPr>
          <p:spPr>
            <a:xfrm>
              <a:off x="3345050" y="2847925"/>
              <a:ext cx="1289625" cy="1867450"/>
            </a:xfrm>
            <a:custGeom>
              <a:avLst/>
              <a:gdLst/>
              <a:ahLst/>
              <a:cxnLst/>
              <a:rect l="l" t="t" r="r" b="b"/>
              <a:pathLst>
                <a:path w="51585" h="74698" extrusionOk="0">
                  <a:moveTo>
                    <a:pt x="51584" y="0"/>
                  </a:moveTo>
                  <a:cubicBezTo>
                    <a:pt x="51584" y="1378"/>
                    <a:pt x="50513" y="2296"/>
                    <a:pt x="49441" y="2909"/>
                  </a:cubicBezTo>
                  <a:lnTo>
                    <a:pt x="5052" y="28624"/>
                  </a:lnTo>
                  <a:cubicBezTo>
                    <a:pt x="3674" y="29389"/>
                    <a:pt x="1990" y="29849"/>
                    <a:pt x="0" y="29849"/>
                  </a:cubicBezTo>
                  <a:lnTo>
                    <a:pt x="0" y="74697"/>
                  </a:lnTo>
                  <a:cubicBezTo>
                    <a:pt x="2143" y="74697"/>
                    <a:pt x="3674" y="74238"/>
                    <a:pt x="5052" y="73473"/>
                  </a:cubicBezTo>
                  <a:lnTo>
                    <a:pt x="49441" y="47911"/>
                  </a:lnTo>
                  <a:cubicBezTo>
                    <a:pt x="50666" y="47145"/>
                    <a:pt x="51584" y="46227"/>
                    <a:pt x="51584" y="45002"/>
                  </a:cubicBezTo>
                  <a:lnTo>
                    <a:pt x="51584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5"/>
            <p:cNvSpPr/>
            <p:nvPr/>
          </p:nvSpPr>
          <p:spPr>
            <a:xfrm>
              <a:off x="3505775" y="4382725"/>
              <a:ext cx="1572775" cy="824100"/>
            </a:xfrm>
            <a:custGeom>
              <a:avLst/>
              <a:gdLst/>
              <a:ahLst/>
              <a:cxnLst/>
              <a:rect l="l" t="t" r="r" b="b"/>
              <a:pathLst>
                <a:path w="62911" h="32964" extrusionOk="0">
                  <a:moveTo>
                    <a:pt x="45823" y="0"/>
                  </a:moveTo>
                  <a:cubicBezTo>
                    <a:pt x="39491" y="0"/>
                    <a:pt x="32223" y="1824"/>
                    <a:pt x="26328" y="5193"/>
                  </a:cubicBezTo>
                  <a:lnTo>
                    <a:pt x="11939" y="13459"/>
                  </a:lnTo>
                  <a:cubicBezTo>
                    <a:pt x="2296" y="18969"/>
                    <a:pt x="0" y="26775"/>
                    <a:pt x="6735" y="30755"/>
                  </a:cubicBezTo>
                  <a:cubicBezTo>
                    <a:pt x="9407" y="32240"/>
                    <a:pt x="13046" y="32964"/>
                    <a:pt x="17063" y="32964"/>
                  </a:cubicBezTo>
                  <a:cubicBezTo>
                    <a:pt x="23402" y="32964"/>
                    <a:pt x="30681" y="31160"/>
                    <a:pt x="36583" y="27694"/>
                  </a:cubicBezTo>
                  <a:lnTo>
                    <a:pt x="50972" y="19428"/>
                  </a:lnTo>
                  <a:cubicBezTo>
                    <a:pt x="60615" y="13918"/>
                    <a:pt x="62911" y="6111"/>
                    <a:pt x="56176" y="2285"/>
                  </a:cubicBezTo>
                  <a:cubicBezTo>
                    <a:pt x="53499" y="738"/>
                    <a:pt x="49850" y="0"/>
                    <a:pt x="45823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5"/>
            <p:cNvSpPr/>
            <p:nvPr/>
          </p:nvSpPr>
          <p:spPr>
            <a:xfrm>
              <a:off x="3509600" y="1240375"/>
              <a:ext cx="1901750" cy="881950"/>
            </a:xfrm>
            <a:custGeom>
              <a:avLst/>
              <a:gdLst/>
              <a:ahLst/>
              <a:cxnLst/>
              <a:rect l="l" t="t" r="r" b="b"/>
              <a:pathLst>
                <a:path w="76070" h="35278" extrusionOk="0">
                  <a:moveTo>
                    <a:pt x="5707" y="1"/>
                  </a:moveTo>
                  <a:cubicBezTo>
                    <a:pt x="4912" y="1"/>
                    <a:pt x="4168" y="118"/>
                    <a:pt x="3521" y="320"/>
                  </a:cubicBezTo>
                  <a:cubicBezTo>
                    <a:pt x="766" y="1391"/>
                    <a:pt x="0" y="3381"/>
                    <a:pt x="4133" y="7973"/>
                  </a:cubicBezTo>
                  <a:cubicBezTo>
                    <a:pt x="8266" y="12412"/>
                    <a:pt x="16378" y="20372"/>
                    <a:pt x="23420" y="24964"/>
                  </a:cubicBezTo>
                  <a:cubicBezTo>
                    <a:pt x="26940" y="27107"/>
                    <a:pt x="32297" y="30321"/>
                    <a:pt x="40410" y="32311"/>
                  </a:cubicBezTo>
                  <a:cubicBezTo>
                    <a:pt x="46074" y="33689"/>
                    <a:pt x="50819" y="34148"/>
                    <a:pt x="56635" y="34301"/>
                  </a:cubicBezTo>
                  <a:cubicBezTo>
                    <a:pt x="58319" y="34301"/>
                    <a:pt x="59390" y="34760"/>
                    <a:pt x="62452" y="35066"/>
                  </a:cubicBezTo>
                  <a:cubicBezTo>
                    <a:pt x="63400" y="35209"/>
                    <a:pt x="64391" y="35277"/>
                    <a:pt x="65382" y="35277"/>
                  </a:cubicBezTo>
                  <a:cubicBezTo>
                    <a:pt x="67590" y="35277"/>
                    <a:pt x="69792" y="34935"/>
                    <a:pt x="71483" y="34301"/>
                  </a:cubicBezTo>
                  <a:cubicBezTo>
                    <a:pt x="73779" y="33230"/>
                    <a:pt x="74544" y="32617"/>
                    <a:pt x="74544" y="32005"/>
                  </a:cubicBezTo>
                  <a:cubicBezTo>
                    <a:pt x="74544" y="31482"/>
                    <a:pt x="74258" y="31245"/>
                    <a:pt x="73686" y="31245"/>
                  </a:cubicBezTo>
                  <a:cubicBezTo>
                    <a:pt x="73421" y="31245"/>
                    <a:pt x="73095" y="31296"/>
                    <a:pt x="72707" y="31393"/>
                  </a:cubicBezTo>
                  <a:cubicBezTo>
                    <a:pt x="71732" y="31672"/>
                    <a:pt x="70121" y="32331"/>
                    <a:pt x="67991" y="32331"/>
                  </a:cubicBezTo>
                  <a:cubicBezTo>
                    <a:pt x="67783" y="32331"/>
                    <a:pt x="67569" y="32325"/>
                    <a:pt x="67350" y="32311"/>
                  </a:cubicBezTo>
                  <a:cubicBezTo>
                    <a:pt x="67350" y="32311"/>
                    <a:pt x="69799" y="31699"/>
                    <a:pt x="71177" y="31240"/>
                  </a:cubicBezTo>
                  <a:cubicBezTo>
                    <a:pt x="72707" y="30780"/>
                    <a:pt x="74085" y="30168"/>
                    <a:pt x="75003" y="29556"/>
                  </a:cubicBezTo>
                  <a:cubicBezTo>
                    <a:pt x="75999" y="28845"/>
                    <a:pt x="76069" y="27075"/>
                    <a:pt x="75091" y="27075"/>
                  </a:cubicBezTo>
                  <a:cubicBezTo>
                    <a:pt x="75017" y="27075"/>
                    <a:pt x="74937" y="27085"/>
                    <a:pt x="74850" y="27107"/>
                  </a:cubicBezTo>
                  <a:cubicBezTo>
                    <a:pt x="73779" y="27413"/>
                    <a:pt x="73013" y="27872"/>
                    <a:pt x="70717" y="28638"/>
                  </a:cubicBezTo>
                  <a:cubicBezTo>
                    <a:pt x="68728" y="29250"/>
                    <a:pt x="67197" y="29250"/>
                    <a:pt x="67197" y="29250"/>
                  </a:cubicBezTo>
                  <a:cubicBezTo>
                    <a:pt x="67197" y="29250"/>
                    <a:pt x="69493" y="28331"/>
                    <a:pt x="71330" y="27260"/>
                  </a:cubicBezTo>
                  <a:cubicBezTo>
                    <a:pt x="73167" y="26188"/>
                    <a:pt x="73626" y="25423"/>
                    <a:pt x="73932" y="24811"/>
                  </a:cubicBezTo>
                  <a:cubicBezTo>
                    <a:pt x="74179" y="24440"/>
                    <a:pt x="74027" y="23571"/>
                    <a:pt x="73236" y="23571"/>
                  </a:cubicBezTo>
                  <a:cubicBezTo>
                    <a:pt x="73046" y="23571"/>
                    <a:pt x="72820" y="23621"/>
                    <a:pt x="72554" y="23739"/>
                  </a:cubicBezTo>
                  <a:cubicBezTo>
                    <a:pt x="71330" y="24199"/>
                    <a:pt x="69952" y="25423"/>
                    <a:pt x="67503" y="26035"/>
                  </a:cubicBezTo>
                  <a:cubicBezTo>
                    <a:pt x="66368" y="26225"/>
                    <a:pt x="65466" y="26355"/>
                    <a:pt x="64980" y="26355"/>
                  </a:cubicBezTo>
                  <a:cubicBezTo>
                    <a:pt x="64679" y="26355"/>
                    <a:pt x="64536" y="26305"/>
                    <a:pt x="64595" y="26188"/>
                  </a:cubicBezTo>
                  <a:cubicBezTo>
                    <a:pt x="64748" y="25729"/>
                    <a:pt x="65819" y="25576"/>
                    <a:pt x="67044" y="24505"/>
                  </a:cubicBezTo>
                  <a:cubicBezTo>
                    <a:pt x="68268" y="23586"/>
                    <a:pt x="68728" y="21903"/>
                    <a:pt x="68115" y="21290"/>
                  </a:cubicBezTo>
                  <a:cubicBezTo>
                    <a:pt x="67923" y="21098"/>
                    <a:pt x="67806" y="21011"/>
                    <a:pt x="67689" y="21011"/>
                  </a:cubicBezTo>
                  <a:cubicBezTo>
                    <a:pt x="67433" y="21011"/>
                    <a:pt x="67176" y="21425"/>
                    <a:pt x="66125" y="22056"/>
                  </a:cubicBezTo>
                  <a:cubicBezTo>
                    <a:pt x="64748" y="22821"/>
                    <a:pt x="63370" y="23127"/>
                    <a:pt x="61533" y="24505"/>
                  </a:cubicBezTo>
                  <a:cubicBezTo>
                    <a:pt x="59850" y="25729"/>
                    <a:pt x="58778" y="26341"/>
                    <a:pt x="57094" y="27107"/>
                  </a:cubicBezTo>
                  <a:cubicBezTo>
                    <a:pt x="56558" y="27285"/>
                    <a:pt x="55684" y="27373"/>
                    <a:pt x="54580" y="27373"/>
                  </a:cubicBezTo>
                  <a:cubicBezTo>
                    <a:pt x="51902" y="27373"/>
                    <a:pt x="47878" y="26858"/>
                    <a:pt x="44084" y="25882"/>
                  </a:cubicBezTo>
                  <a:cubicBezTo>
                    <a:pt x="37808" y="24352"/>
                    <a:pt x="30461" y="20372"/>
                    <a:pt x="27552" y="18229"/>
                  </a:cubicBezTo>
                  <a:cubicBezTo>
                    <a:pt x="21430" y="13484"/>
                    <a:pt x="15001" y="6137"/>
                    <a:pt x="12552" y="3381"/>
                  </a:cubicBezTo>
                  <a:cubicBezTo>
                    <a:pt x="10525" y="904"/>
                    <a:pt x="7919" y="1"/>
                    <a:pt x="570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5"/>
            <p:cNvSpPr/>
            <p:nvPr/>
          </p:nvSpPr>
          <p:spPr>
            <a:xfrm>
              <a:off x="3471325" y="1219325"/>
              <a:ext cx="1389125" cy="871025"/>
            </a:xfrm>
            <a:custGeom>
              <a:avLst/>
              <a:gdLst/>
              <a:ahLst/>
              <a:cxnLst/>
              <a:rect l="l" t="t" r="r" b="b"/>
              <a:pathLst>
                <a:path w="55565" h="34841" extrusionOk="0">
                  <a:moveTo>
                    <a:pt x="6854" y="1"/>
                  </a:moveTo>
                  <a:cubicBezTo>
                    <a:pt x="6073" y="1"/>
                    <a:pt x="5362" y="143"/>
                    <a:pt x="4746" y="397"/>
                  </a:cubicBezTo>
                  <a:cubicBezTo>
                    <a:pt x="1" y="2540"/>
                    <a:pt x="2909" y="7285"/>
                    <a:pt x="7348" y="11571"/>
                  </a:cubicBezTo>
                  <a:cubicBezTo>
                    <a:pt x="11787" y="15856"/>
                    <a:pt x="21583" y="25500"/>
                    <a:pt x="32451" y="30245"/>
                  </a:cubicBezTo>
                  <a:cubicBezTo>
                    <a:pt x="42111" y="34599"/>
                    <a:pt x="50925" y="34841"/>
                    <a:pt x="52764" y="34841"/>
                  </a:cubicBezTo>
                  <a:cubicBezTo>
                    <a:pt x="52994" y="34841"/>
                    <a:pt x="53115" y="34837"/>
                    <a:pt x="53115" y="34837"/>
                  </a:cubicBezTo>
                  <a:cubicBezTo>
                    <a:pt x="55564" y="30857"/>
                    <a:pt x="53574" y="28102"/>
                    <a:pt x="53574" y="28102"/>
                  </a:cubicBezTo>
                  <a:cubicBezTo>
                    <a:pt x="44084" y="26724"/>
                    <a:pt x="37808" y="23357"/>
                    <a:pt x="32910" y="20602"/>
                  </a:cubicBezTo>
                  <a:cubicBezTo>
                    <a:pt x="27859" y="17846"/>
                    <a:pt x="19899" y="10499"/>
                    <a:pt x="15766" y="5448"/>
                  </a:cubicBezTo>
                  <a:cubicBezTo>
                    <a:pt x="12613" y="1476"/>
                    <a:pt x="9370" y="1"/>
                    <a:pt x="6854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5"/>
            <p:cNvSpPr/>
            <p:nvPr/>
          </p:nvSpPr>
          <p:spPr>
            <a:xfrm>
              <a:off x="3808075" y="4543150"/>
              <a:ext cx="164575" cy="362600"/>
            </a:xfrm>
            <a:custGeom>
              <a:avLst/>
              <a:gdLst/>
              <a:ahLst/>
              <a:cxnLst/>
              <a:rect l="l" t="t" r="r" b="b"/>
              <a:pathLst>
                <a:path w="6583" h="14504" extrusionOk="0">
                  <a:moveTo>
                    <a:pt x="766" y="0"/>
                  </a:moveTo>
                  <a:cubicBezTo>
                    <a:pt x="0" y="2143"/>
                    <a:pt x="919" y="3980"/>
                    <a:pt x="1531" y="5817"/>
                  </a:cubicBezTo>
                  <a:cubicBezTo>
                    <a:pt x="2756" y="9338"/>
                    <a:pt x="2450" y="14236"/>
                    <a:pt x="2450" y="14236"/>
                  </a:cubicBezTo>
                  <a:cubicBezTo>
                    <a:pt x="2526" y="14389"/>
                    <a:pt x="2947" y="14504"/>
                    <a:pt x="3406" y="14504"/>
                  </a:cubicBezTo>
                  <a:cubicBezTo>
                    <a:pt x="3865" y="14504"/>
                    <a:pt x="4363" y="14389"/>
                    <a:pt x="4593" y="14083"/>
                  </a:cubicBezTo>
                  <a:cubicBezTo>
                    <a:pt x="4593" y="14083"/>
                    <a:pt x="4451" y="6702"/>
                    <a:pt x="6354" y="6702"/>
                  </a:cubicBezTo>
                  <a:cubicBezTo>
                    <a:pt x="6427" y="6702"/>
                    <a:pt x="6503" y="6713"/>
                    <a:pt x="6582" y="6735"/>
                  </a:cubicBezTo>
                  <a:lnTo>
                    <a:pt x="766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5"/>
            <p:cNvSpPr/>
            <p:nvPr/>
          </p:nvSpPr>
          <p:spPr>
            <a:xfrm>
              <a:off x="3819550" y="3984450"/>
              <a:ext cx="531950" cy="1007550"/>
            </a:xfrm>
            <a:custGeom>
              <a:avLst/>
              <a:gdLst/>
              <a:ahLst/>
              <a:cxnLst/>
              <a:rect l="l" t="t" r="r" b="b"/>
              <a:pathLst>
                <a:path w="21278" h="40302" extrusionOk="0">
                  <a:moveTo>
                    <a:pt x="3062" y="1"/>
                  </a:moveTo>
                  <a:lnTo>
                    <a:pt x="4440" y="13777"/>
                  </a:lnTo>
                  <a:cubicBezTo>
                    <a:pt x="4440" y="15460"/>
                    <a:pt x="3980" y="16685"/>
                    <a:pt x="3368" y="17603"/>
                  </a:cubicBezTo>
                  <a:cubicBezTo>
                    <a:pt x="2756" y="18675"/>
                    <a:pt x="1531" y="21124"/>
                    <a:pt x="1072" y="22348"/>
                  </a:cubicBezTo>
                  <a:cubicBezTo>
                    <a:pt x="766" y="23726"/>
                    <a:pt x="1" y="25410"/>
                    <a:pt x="2450" y="27247"/>
                  </a:cubicBezTo>
                  <a:cubicBezTo>
                    <a:pt x="4746" y="29236"/>
                    <a:pt x="6276" y="30308"/>
                    <a:pt x="7807" y="32298"/>
                  </a:cubicBezTo>
                  <a:cubicBezTo>
                    <a:pt x="9338" y="34288"/>
                    <a:pt x="9185" y="36890"/>
                    <a:pt x="11787" y="39186"/>
                  </a:cubicBezTo>
                  <a:cubicBezTo>
                    <a:pt x="12666" y="40010"/>
                    <a:pt x="13860" y="40302"/>
                    <a:pt x="15073" y="40302"/>
                  </a:cubicBezTo>
                  <a:cubicBezTo>
                    <a:pt x="17239" y="40302"/>
                    <a:pt x="19464" y="39370"/>
                    <a:pt x="20053" y="38880"/>
                  </a:cubicBezTo>
                  <a:cubicBezTo>
                    <a:pt x="21277" y="37808"/>
                    <a:pt x="20818" y="36890"/>
                    <a:pt x="18063" y="34747"/>
                  </a:cubicBezTo>
                  <a:cubicBezTo>
                    <a:pt x="15920" y="31533"/>
                    <a:pt x="13011" y="21277"/>
                    <a:pt x="12246" y="18828"/>
                  </a:cubicBezTo>
                  <a:cubicBezTo>
                    <a:pt x="11940" y="17909"/>
                    <a:pt x="11787" y="16073"/>
                    <a:pt x="11787" y="14236"/>
                  </a:cubicBezTo>
                  <a:cubicBezTo>
                    <a:pt x="11940" y="10715"/>
                    <a:pt x="11940" y="1684"/>
                    <a:pt x="11940" y="1684"/>
                  </a:cubicBezTo>
                  <a:lnTo>
                    <a:pt x="306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5"/>
            <p:cNvSpPr/>
            <p:nvPr/>
          </p:nvSpPr>
          <p:spPr>
            <a:xfrm>
              <a:off x="3819550" y="4413050"/>
              <a:ext cx="608475" cy="669150"/>
            </a:xfrm>
            <a:custGeom>
              <a:avLst/>
              <a:gdLst/>
              <a:ahLst/>
              <a:cxnLst/>
              <a:rect l="l" t="t" r="r" b="b"/>
              <a:pathLst>
                <a:path w="24339" h="26766" extrusionOk="0">
                  <a:moveTo>
                    <a:pt x="3674" y="0"/>
                  </a:moveTo>
                  <a:cubicBezTo>
                    <a:pt x="3062" y="0"/>
                    <a:pt x="2450" y="153"/>
                    <a:pt x="2144" y="1378"/>
                  </a:cubicBezTo>
                  <a:cubicBezTo>
                    <a:pt x="1378" y="3980"/>
                    <a:pt x="154" y="4439"/>
                    <a:pt x="1" y="6429"/>
                  </a:cubicBezTo>
                  <a:cubicBezTo>
                    <a:pt x="1" y="8266"/>
                    <a:pt x="1225" y="9950"/>
                    <a:pt x="2756" y="10868"/>
                  </a:cubicBezTo>
                  <a:cubicBezTo>
                    <a:pt x="5052" y="12399"/>
                    <a:pt x="5664" y="13011"/>
                    <a:pt x="6736" y="15307"/>
                  </a:cubicBezTo>
                  <a:cubicBezTo>
                    <a:pt x="7960" y="18062"/>
                    <a:pt x="7807" y="20970"/>
                    <a:pt x="8572" y="23420"/>
                  </a:cubicBezTo>
                  <a:cubicBezTo>
                    <a:pt x="11076" y="25322"/>
                    <a:pt x="13579" y="26766"/>
                    <a:pt x="16725" y="26766"/>
                  </a:cubicBezTo>
                  <a:cubicBezTo>
                    <a:pt x="18388" y="26766"/>
                    <a:pt x="20231" y="26362"/>
                    <a:pt x="22349" y="25409"/>
                  </a:cubicBezTo>
                  <a:cubicBezTo>
                    <a:pt x="23420" y="22348"/>
                    <a:pt x="24338" y="20970"/>
                    <a:pt x="18063" y="17450"/>
                  </a:cubicBezTo>
                  <a:lnTo>
                    <a:pt x="18063" y="17450"/>
                  </a:lnTo>
                  <a:cubicBezTo>
                    <a:pt x="19287" y="18827"/>
                    <a:pt x="19746" y="19746"/>
                    <a:pt x="17757" y="20205"/>
                  </a:cubicBezTo>
                  <a:cubicBezTo>
                    <a:pt x="16343" y="20528"/>
                    <a:pt x="15229" y="20723"/>
                    <a:pt x="14325" y="20723"/>
                  </a:cubicBezTo>
                  <a:cubicBezTo>
                    <a:pt x="11802" y="20723"/>
                    <a:pt x="10924" y="19202"/>
                    <a:pt x="9797" y="14695"/>
                  </a:cubicBezTo>
                  <a:cubicBezTo>
                    <a:pt x="8726" y="10103"/>
                    <a:pt x="7654" y="6888"/>
                    <a:pt x="5664" y="5051"/>
                  </a:cubicBezTo>
                  <a:cubicBezTo>
                    <a:pt x="3215" y="2908"/>
                    <a:pt x="3062" y="1531"/>
                    <a:pt x="3674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5"/>
            <p:cNvSpPr/>
            <p:nvPr/>
          </p:nvSpPr>
          <p:spPr>
            <a:xfrm>
              <a:off x="4129525" y="4286750"/>
              <a:ext cx="164575" cy="366025"/>
            </a:xfrm>
            <a:custGeom>
              <a:avLst/>
              <a:gdLst/>
              <a:ahLst/>
              <a:cxnLst/>
              <a:rect l="l" t="t" r="r" b="b"/>
              <a:pathLst>
                <a:path w="6583" h="14641" extrusionOk="0">
                  <a:moveTo>
                    <a:pt x="765" y="1"/>
                  </a:moveTo>
                  <a:lnTo>
                    <a:pt x="765" y="1"/>
                  </a:lnTo>
                  <a:cubicBezTo>
                    <a:pt x="0" y="2297"/>
                    <a:pt x="919" y="3981"/>
                    <a:pt x="1531" y="5971"/>
                  </a:cubicBezTo>
                  <a:cubicBezTo>
                    <a:pt x="2755" y="9491"/>
                    <a:pt x="2449" y="14236"/>
                    <a:pt x="2449" y="14236"/>
                  </a:cubicBezTo>
                  <a:cubicBezTo>
                    <a:pt x="2531" y="14482"/>
                    <a:pt x="3008" y="14640"/>
                    <a:pt x="3503" y="14640"/>
                  </a:cubicBezTo>
                  <a:cubicBezTo>
                    <a:pt x="3934" y="14640"/>
                    <a:pt x="4379" y="14521"/>
                    <a:pt x="4592" y="14236"/>
                  </a:cubicBezTo>
                  <a:cubicBezTo>
                    <a:pt x="4592" y="14236"/>
                    <a:pt x="4450" y="6855"/>
                    <a:pt x="6353" y="6855"/>
                  </a:cubicBezTo>
                  <a:cubicBezTo>
                    <a:pt x="6426" y="6855"/>
                    <a:pt x="6503" y="6866"/>
                    <a:pt x="6582" y="6889"/>
                  </a:cubicBezTo>
                  <a:lnTo>
                    <a:pt x="765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5"/>
            <p:cNvSpPr/>
            <p:nvPr/>
          </p:nvSpPr>
          <p:spPr>
            <a:xfrm>
              <a:off x="4141000" y="3743375"/>
              <a:ext cx="531925" cy="996075"/>
            </a:xfrm>
            <a:custGeom>
              <a:avLst/>
              <a:gdLst/>
              <a:ahLst/>
              <a:cxnLst/>
              <a:rect l="l" t="t" r="r" b="b"/>
              <a:pathLst>
                <a:path w="21277" h="39843" extrusionOk="0">
                  <a:moveTo>
                    <a:pt x="5511" y="0"/>
                  </a:moveTo>
                  <a:lnTo>
                    <a:pt x="4439" y="13317"/>
                  </a:lnTo>
                  <a:cubicBezTo>
                    <a:pt x="4439" y="15001"/>
                    <a:pt x="3827" y="16072"/>
                    <a:pt x="3215" y="17144"/>
                  </a:cubicBezTo>
                  <a:cubicBezTo>
                    <a:pt x="2756" y="18215"/>
                    <a:pt x="1531" y="20664"/>
                    <a:pt x="1072" y="21889"/>
                  </a:cubicBezTo>
                  <a:cubicBezTo>
                    <a:pt x="613" y="23267"/>
                    <a:pt x="0" y="24950"/>
                    <a:pt x="2296" y="26787"/>
                  </a:cubicBezTo>
                  <a:cubicBezTo>
                    <a:pt x="4745" y="28777"/>
                    <a:pt x="6123" y="29848"/>
                    <a:pt x="7807" y="31838"/>
                  </a:cubicBezTo>
                  <a:cubicBezTo>
                    <a:pt x="9337" y="33828"/>
                    <a:pt x="9184" y="36430"/>
                    <a:pt x="11633" y="38726"/>
                  </a:cubicBezTo>
                  <a:cubicBezTo>
                    <a:pt x="12567" y="39550"/>
                    <a:pt x="13777" y="39842"/>
                    <a:pt x="14987" y="39842"/>
                  </a:cubicBezTo>
                  <a:cubicBezTo>
                    <a:pt x="17149" y="39842"/>
                    <a:pt x="19310" y="38911"/>
                    <a:pt x="19899" y="38420"/>
                  </a:cubicBezTo>
                  <a:cubicBezTo>
                    <a:pt x="21277" y="37349"/>
                    <a:pt x="20818" y="36277"/>
                    <a:pt x="18062" y="34134"/>
                  </a:cubicBezTo>
                  <a:cubicBezTo>
                    <a:pt x="15919" y="31073"/>
                    <a:pt x="13011" y="20664"/>
                    <a:pt x="12246" y="18368"/>
                  </a:cubicBezTo>
                  <a:cubicBezTo>
                    <a:pt x="11940" y="17297"/>
                    <a:pt x="11787" y="15613"/>
                    <a:pt x="11787" y="13623"/>
                  </a:cubicBezTo>
                  <a:cubicBezTo>
                    <a:pt x="11940" y="10256"/>
                    <a:pt x="13317" y="1531"/>
                    <a:pt x="13317" y="1531"/>
                  </a:cubicBezTo>
                  <a:lnTo>
                    <a:pt x="551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5"/>
            <p:cNvSpPr/>
            <p:nvPr/>
          </p:nvSpPr>
          <p:spPr>
            <a:xfrm>
              <a:off x="4141000" y="4160475"/>
              <a:ext cx="608475" cy="669175"/>
            </a:xfrm>
            <a:custGeom>
              <a:avLst/>
              <a:gdLst/>
              <a:ahLst/>
              <a:cxnLst/>
              <a:rect l="l" t="t" r="r" b="b"/>
              <a:pathLst>
                <a:path w="24339" h="26767" extrusionOk="0">
                  <a:moveTo>
                    <a:pt x="3521" y="1"/>
                  </a:moveTo>
                  <a:cubicBezTo>
                    <a:pt x="3062" y="1"/>
                    <a:pt x="2449" y="154"/>
                    <a:pt x="2143" y="1378"/>
                  </a:cubicBezTo>
                  <a:cubicBezTo>
                    <a:pt x="1378" y="3980"/>
                    <a:pt x="153" y="4440"/>
                    <a:pt x="0" y="6429"/>
                  </a:cubicBezTo>
                  <a:cubicBezTo>
                    <a:pt x="0" y="8266"/>
                    <a:pt x="1225" y="9950"/>
                    <a:pt x="2756" y="10868"/>
                  </a:cubicBezTo>
                  <a:cubicBezTo>
                    <a:pt x="5052" y="12399"/>
                    <a:pt x="5664" y="13011"/>
                    <a:pt x="6735" y="15307"/>
                  </a:cubicBezTo>
                  <a:cubicBezTo>
                    <a:pt x="7960" y="18063"/>
                    <a:pt x="7807" y="20971"/>
                    <a:pt x="8572" y="23420"/>
                  </a:cubicBezTo>
                  <a:cubicBezTo>
                    <a:pt x="10975" y="25322"/>
                    <a:pt x="13509" y="26766"/>
                    <a:pt x="16689" y="26766"/>
                  </a:cubicBezTo>
                  <a:cubicBezTo>
                    <a:pt x="18369" y="26766"/>
                    <a:pt x="20231" y="26363"/>
                    <a:pt x="22348" y="25410"/>
                  </a:cubicBezTo>
                  <a:cubicBezTo>
                    <a:pt x="23420" y="22349"/>
                    <a:pt x="24338" y="20971"/>
                    <a:pt x="18062" y="17450"/>
                  </a:cubicBezTo>
                  <a:lnTo>
                    <a:pt x="18062" y="17450"/>
                  </a:lnTo>
                  <a:cubicBezTo>
                    <a:pt x="19287" y="18828"/>
                    <a:pt x="19746" y="19593"/>
                    <a:pt x="17756" y="20206"/>
                  </a:cubicBezTo>
                  <a:cubicBezTo>
                    <a:pt x="16389" y="20518"/>
                    <a:pt x="15302" y="20701"/>
                    <a:pt x="14414" y="20701"/>
                  </a:cubicBezTo>
                  <a:cubicBezTo>
                    <a:pt x="11822" y="20701"/>
                    <a:pt x="10937" y="19142"/>
                    <a:pt x="9797" y="14695"/>
                  </a:cubicBezTo>
                  <a:cubicBezTo>
                    <a:pt x="8725" y="10103"/>
                    <a:pt x="7654" y="6889"/>
                    <a:pt x="5664" y="5052"/>
                  </a:cubicBezTo>
                  <a:cubicBezTo>
                    <a:pt x="3215" y="2909"/>
                    <a:pt x="3062" y="1531"/>
                    <a:pt x="352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5"/>
            <p:cNvSpPr/>
            <p:nvPr/>
          </p:nvSpPr>
          <p:spPr>
            <a:xfrm>
              <a:off x="3306775" y="370125"/>
              <a:ext cx="574025" cy="422875"/>
            </a:xfrm>
            <a:custGeom>
              <a:avLst/>
              <a:gdLst/>
              <a:ahLst/>
              <a:cxnLst/>
              <a:rect l="l" t="t" r="r" b="b"/>
              <a:pathLst>
                <a:path w="22961" h="16915" extrusionOk="0">
                  <a:moveTo>
                    <a:pt x="8151" y="1"/>
                  </a:moveTo>
                  <a:cubicBezTo>
                    <a:pt x="5511" y="1"/>
                    <a:pt x="2756" y="690"/>
                    <a:pt x="1" y="2067"/>
                  </a:cubicBezTo>
                  <a:cubicBezTo>
                    <a:pt x="1" y="2067"/>
                    <a:pt x="9899" y="16914"/>
                    <a:pt x="15830" y="16914"/>
                  </a:cubicBezTo>
                  <a:cubicBezTo>
                    <a:pt x="16413" y="16914"/>
                    <a:pt x="16957" y="16771"/>
                    <a:pt x="17450" y="16456"/>
                  </a:cubicBezTo>
                  <a:cubicBezTo>
                    <a:pt x="22961" y="12782"/>
                    <a:pt x="20206" y="4976"/>
                    <a:pt x="15614" y="2067"/>
                  </a:cubicBezTo>
                  <a:cubicBezTo>
                    <a:pt x="13317" y="690"/>
                    <a:pt x="10792" y="1"/>
                    <a:pt x="815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5"/>
            <p:cNvSpPr/>
            <p:nvPr/>
          </p:nvSpPr>
          <p:spPr>
            <a:xfrm>
              <a:off x="2889675" y="425925"/>
              <a:ext cx="440100" cy="1109025"/>
            </a:xfrm>
            <a:custGeom>
              <a:avLst/>
              <a:gdLst/>
              <a:ahLst/>
              <a:cxnLst/>
              <a:rect l="l" t="t" r="r" b="b"/>
              <a:pathLst>
                <a:path w="17604" h="44361" extrusionOk="0">
                  <a:moveTo>
                    <a:pt x="10738" y="0"/>
                  </a:moveTo>
                  <a:cubicBezTo>
                    <a:pt x="9724" y="0"/>
                    <a:pt x="8697" y="185"/>
                    <a:pt x="7807" y="601"/>
                  </a:cubicBezTo>
                  <a:cubicBezTo>
                    <a:pt x="5051" y="1978"/>
                    <a:pt x="2449" y="3203"/>
                    <a:pt x="2602" y="12387"/>
                  </a:cubicBezTo>
                  <a:cubicBezTo>
                    <a:pt x="2602" y="20499"/>
                    <a:pt x="0" y="43613"/>
                    <a:pt x="6735" y="44225"/>
                  </a:cubicBezTo>
                  <a:cubicBezTo>
                    <a:pt x="7530" y="44315"/>
                    <a:pt x="8268" y="44360"/>
                    <a:pt x="8953" y="44360"/>
                  </a:cubicBezTo>
                  <a:cubicBezTo>
                    <a:pt x="16446" y="44360"/>
                    <a:pt x="17603" y="38887"/>
                    <a:pt x="17603" y="25704"/>
                  </a:cubicBezTo>
                  <a:cubicBezTo>
                    <a:pt x="17603" y="11162"/>
                    <a:pt x="14848" y="1213"/>
                    <a:pt x="14848" y="1213"/>
                  </a:cubicBezTo>
                  <a:cubicBezTo>
                    <a:pt x="13910" y="463"/>
                    <a:pt x="12341" y="0"/>
                    <a:pt x="10738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5"/>
            <p:cNvSpPr/>
            <p:nvPr/>
          </p:nvSpPr>
          <p:spPr>
            <a:xfrm>
              <a:off x="2989175" y="2327500"/>
              <a:ext cx="1683750" cy="2054050"/>
            </a:xfrm>
            <a:custGeom>
              <a:avLst/>
              <a:gdLst/>
              <a:ahLst/>
              <a:cxnLst/>
              <a:rect l="l" t="t" r="r" b="b"/>
              <a:pathLst>
                <a:path w="67350" h="82162" extrusionOk="0">
                  <a:moveTo>
                    <a:pt x="32603" y="0"/>
                  </a:moveTo>
                  <a:lnTo>
                    <a:pt x="3521" y="8878"/>
                  </a:lnTo>
                  <a:cubicBezTo>
                    <a:pt x="0" y="18215"/>
                    <a:pt x="612" y="25869"/>
                    <a:pt x="12858" y="32757"/>
                  </a:cubicBezTo>
                  <a:cubicBezTo>
                    <a:pt x="19287" y="36430"/>
                    <a:pt x="34593" y="44390"/>
                    <a:pt x="34593" y="44390"/>
                  </a:cubicBezTo>
                  <a:cubicBezTo>
                    <a:pt x="34593" y="44390"/>
                    <a:pt x="33216" y="48370"/>
                    <a:pt x="33828" y="52502"/>
                  </a:cubicBezTo>
                  <a:cubicBezTo>
                    <a:pt x="35052" y="60003"/>
                    <a:pt x="37502" y="80667"/>
                    <a:pt x="37502" y="80667"/>
                  </a:cubicBezTo>
                  <a:cubicBezTo>
                    <a:pt x="37502" y="80667"/>
                    <a:pt x="39626" y="82162"/>
                    <a:pt x="42126" y="82162"/>
                  </a:cubicBezTo>
                  <a:cubicBezTo>
                    <a:pt x="43113" y="82162"/>
                    <a:pt x="44159" y="81929"/>
                    <a:pt x="45155" y="81279"/>
                  </a:cubicBezTo>
                  <a:cubicBezTo>
                    <a:pt x="45155" y="81279"/>
                    <a:pt x="46686" y="65666"/>
                    <a:pt x="47145" y="55105"/>
                  </a:cubicBezTo>
                  <a:cubicBezTo>
                    <a:pt x="47910" y="40716"/>
                    <a:pt x="48369" y="37961"/>
                    <a:pt x="46686" y="35206"/>
                  </a:cubicBezTo>
                  <a:cubicBezTo>
                    <a:pt x="45461" y="33063"/>
                    <a:pt x="32450" y="24338"/>
                    <a:pt x="28471" y="20205"/>
                  </a:cubicBezTo>
                  <a:lnTo>
                    <a:pt x="29083" y="20052"/>
                  </a:lnTo>
                  <a:lnTo>
                    <a:pt x="52043" y="31379"/>
                  </a:lnTo>
                  <a:cubicBezTo>
                    <a:pt x="52043" y="31379"/>
                    <a:pt x="50359" y="32910"/>
                    <a:pt x="49900" y="40257"/>
                  </a:cubicBezTo>
                  <a:cubicBezTo>
                    <a:pt x="49441" y="52196"/>
                    <a:pt x="50206" y="70105"/>
                    <a:pt x="50206" y="70105"/>
                  </a:cubicBezTo>
                  <a:cubicBezTo>
                    <a:pt x="50206" y="70105"/>
                    <a:pt x="52246" y="71512"/>
                    <a:pt x="54658" y="71512"/>
                  </a:cubicBezTo>
                  <a:cubicBezTo>
                    <a:pt x="55803" y="71512"/>
                    <a:pt x="57032" y="71195"/>
                    <a:pt x="58166" y="70258"/>
                  </a:cubicBezTo>
                  <a:cubicBezTo>
                    <a:pt x="59696" y="63829"/>
                    <a:pt x="67350" y="27246"/>
                    <a:pt x="66584" y="24032"/>
                  </a:cubicBezTo>
                  <a:cubicBezTo>
                    <a:pt x="65054" y="17909"/>
                    <a:pt x="34134" y="2908"/>
                    <a:pt x="32603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5"/>
            <p:cNvSpPr/>
            <p:nvPr/>
          </p:nvSpPr>
          <p:spPr>
            <a:xfrm>
              <a:off x="3119275" y="995800"/>
              <a:ext cx="627600" cy="659075"/>
            </a:xfrm>
            <a:custGeom>
              <a:avLst/>
              <a:gdLst/>
              <a:ahLst/>
              <a:cxnLst/>
              <a:rect l="l" t="t" r="r" b="b"/>
              <a:pathLst>
                <a:path w="25104" h="26363" extrusionOk="0">
                  <a:moveTo>
                    <a:pt x="5664" y="0"/>
                  </a:moveTo>
                  <a:cubicBezTo>
                    <a:pt x="5664" y="1"/>
                    <a:pt x="6276" y="10103"/>
                    <a:pt x="6123" y="10868"/>
                  </a:cubicBezTo>
                  <a:cubicBezTo>
                    <a:pt x="5970" y="11634"/>
                    <a:pt x="2143" y="12399"/>
                    <a:pt x="1072" y="13164"/>
                  </a:cubicBezTo>
                  <a:cubicBezTo>
                    <a:pt x="0" y="14083"/>
                    <a:pt x="6582" y="24491"/>
                    <a:pt x="9950" y="26022"/>
                  </a:cubicBezTo>
                  <a:cubicBezTo>
                    <a:pt x="10459" y="26254"/>
                    <a:pt x="11130" y="26363"/>
                    <a:pt x="11904" y="26363"/>
                  </a:cubicBezTo>
                  <a:cubicBezTo>
                    <a:pt x="16244" y="26363"/>
                    <a:pt x="23818" y="22938"/>
                    <a:pt x="24338" y="18522"/>
                  </a:cubicBezTo>
                  <a:cubicBezTo>
                    <a:pt x="25103" y="13777"/>
                    <a:pt x="21430" y="10103"/>
                    <a:pt x="20052" y="8725"/>
                  </a:cubicBezTo>
                  <a:cubicBezTo>
                    <a:pt x="19746" y="8674"/>
                    <a:pt x="19372" y="8657"/>
                    <a:pt x="18992" y="8657"/>
                  </a:cubicBezTo>
                  <a:cubicBezTo>
                    <a:pt x="18232" y="8657"/>
                    <a:pt x="17450" y="8725"/>
                    <a:pt x="17144" y="8725"/>
                  </a:cubicBezTo>
                  <a:lnTo>
                    <a:pt x="16838" y="3674"/>
                  </a:lnTo>
                  <a:cubicBezTo>
                    <a:pt x="12399" y="2297"/>
                    <a:pt x="5664" y="1"/>
                    <a:pt x="5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5"/>
            <p:cNvSpPr/>
            <p:nvPr/>
          </p:nvSpPr>
          <p:spPr>
            <a:xfrm>
              <a:off x="3019775" y="1210100"/>
              <a:ext cx="998800" cy="964475"/>
            </a:xfrm>
            <a:custGeom>
              <a:avLst/>
              <a:gdLst/>
              <a:ahLst/>
              <a:cxnLst/>
              <a:rect l="l" t="t" r="r" b="b"/>
              <a:pathLst>
                <a:path w="39952" h="38579" extrusionOk="0">
                  <a:moveTo>
                    <a:pt x="21889" y="0"/>
                  </a:moveTo>
                  <a:cubicBezTo>
                    <a:pt x="21889" y="0"/>
                    <a:pt x="26481" y="11940"/>
                    <a:pt x="24032" y="13011"/>
                  </a:cubicBezTo>
                  <a:cubicBezTo>
                    <a:pt x="23756" y="13126"/>
                    <a:pt x="23451" y="13180"/>
                    <a:pt x="23122" y="13180"/>
                  </a:cubicBezTo>
                  <a:cubicBezTo>
                    <a:pt x="19077" y="13180"/>
                    <a:pt x="11380" y="5066"/>
                    <a:pt x="8266" y="3368"/>
                  </a:cubicBezTo>
                  <a:cubicBezTo>
                    <a:pt x="5358" y="3674"/>
                    <a:pt x="2143" y="5205"/>
                    <a:pt x="1684" y="6888"/>
                  </a:cubicBezTo>
                  <a:cubicBezTo>
                    <a:pt x="1072" y="8572"/>
                    <a:pt x="1" y="17297"/>
                    <a:pt x="2450" y="23879"/>
                  </a:cubicBezTo>
                  <a:cubicBezTo>
                    <a:pt x="4899" y="30308"/>
                    <a:pt x="7348" y="34900"/>
                    <a:pt x="8878" y="37655"/>
                  </a:cubicBezTo>
                  <a:cubicBezTo>
                    <a:pt x="8878" y="37655"/>
                    <a:pt x="11944" y="38579"/>
                    <a:pt x="16294" y="38579"/>
                  </a:cubicBezTo>
                  <a:cubicBezTo>
                    <a:pt x="20249" y="38579"/>
                    <a:pt x="25264" y="37815"/>
                    <a:pt x="30002" y="34900"/>
                  </a:cubicBezTo>
                  <a:cubicBezTo>
                    <a:pt x="30002" y="34900"/>
                    <a:pt x="31073" y="29542"/>
                    <a:pt x="31073" y="25716"/>
                  </a:cubicBezTo>
                  <a:cubicBezTo>
                    <a:pt x="39951" y="18062"/>
                    <a:pt x="33063" y="8572"/>
                    <a:pt x="25563" y="919"/>
                  </a:cubicBezTo>
                  <a:cubicBezTo>
                    <a:pt x="24951" y="306"/>
                    <a:pt x="24185" y="0"/>
                    <a:pt x="23267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5"/>
            <p:cNvSpPr/>
            <p:nvPr/>
          </p:nvSpPr>
          <p:spPr>
            <a:xfrm>
              <a:off x="3264675" y="995800"/>
              <a:ext cx="283200" cy="242350"/>
            </a:xfrm>
            <a:custGeom>
              <a:avLst/>
              <a:gdLst/>
              <a:ahLst/>
              <a:cxnLst/>
              <a:rect l="l" t="t" r="r" b="b"/>
              <a:pathLst>
                <a:path w="11328" h="9694" extrusionOk="0">
                  <a:moveTo>
                    <a:pt x="1" y="0"/>
                  </a:moveTo>
                  <a:cubicBezTo>
                    <a:pt x="1" y="1"/>
                    <a:pt x="1" y="1837"/>
                    <a:pt x="154" y="3062"/>
                  </a:cubicBezTo>
                  <a:cubicBezTo>
                    <a:pt x="154" y="3062"/>
                    <a:pt x="460" y="6582"/>
                    <a:pt x="6124" y="9338"/>
                  </a:cubicBezTo>
                  <a:cubicBezTo>
                    <a:pt x="6539" y="9515"/>
                    <a:pt x="7367" y="9693"/>
                    <a:pt x="8244" y="9693"/>
                  </a:cubicBezTo>
                  <a:cubicBezTo>
                    <a:pt x="9631" y="9693"/>
                    <a:pt x="11140" y="9248"/>
                    <a:pt x="11328" y="7654"/>
                  </a:cubicBezTo>
                  <a:lnTo>
                    <a:pt x="11022" y="3674"/>
                  </a:lnTo>
                  <a:lnTo>
                    <a:pt x="7807" y="26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5"/>
            <p:cNvSpPr/>
            <p:nvPr/>
          </p:nvSpPr>
          <p:spPr>
            <a:xfrm>
              <a:off x="3111625" y="401850"/>
              <a:ext cx="650550" cy="770000"/>
            </a:xfrm>
            <a:custGeom>
              <a:avLst/>
              <a:gdLst/>
              <a:ahLst/>
              <a:cxnLst/>
              <a:rect l="l" t="t" r="r" b="b"/>
              <a:pathLst>
                <a:path w="26022" h="30800" extrusionOk="0">
                  <a:moveTo>
                    <a:pt x="13516" y="0"/>
                  </a:moveTo>
                  <a:cubicBezTo>
                    <a:pt x="13200" y="0"/>
                    <a:pt x="12879" y="11"/>
                    <a:pt x="12552" y="33"/>
                  </a:cubicBezTo>
                  <a:cubicBezTo>
                    <a:pt x="5511" y="339"/>
                    <a:pt x="0" y="6615"/>
                    <a:pt x="306" y="13656"/>
                  </a:cubicBezTo>
                  <a:cubicBezTo>
                    <a:pt x="612" y="17942"/>
                    <a:pt x="2755" y="21462"/>
                    <a:pt x="5970" y="23758"/>
                  </a:cubicBezTo>
                  <a:cubicBezTo>
                    <a:pt x="5970" y="23758"/>
                    <a:pt x="6582" y="25442"/>
                    <a:pt x="7041" y="26054"/>
                  </a:cubicBezTo>
                  <a:cubicBezTo>
                    <a:pt x="9643" y="29422"/>
                    <a:pt x="15154" y="30800"/>
                    <a:pt x="18674" y="30800"/>
                  </a:cubicBezTo>
                  <a:cubicBezTo>
                    <a:pt x="20511" y="30800"/>
                    <a:pt x="22501" y="30034"/>
                    <a:pt x="23573" y="26973"/>
                  </a:cubicBezTo>
                  <a:cubicBezTo>
                    <a:pt x="26022" y="20697"/>
                    <a:pt x="25409" y="13809"/>
                    <a:pt x="24797" y="10595"/>
                  </a:cubicBezTo>
                  <a:cubicBezTo>
                    <a:pt x="23777" y="4325"/>
                    <a:pt x="19840" y="0"/>
                    <a:pt x="1351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5"/>
            <p:cNvSpPr/>
            <p:nvPr/>
          </p:nvSpPr>
          <p:spPr>
            <a:xfrm>
              <a:off x="3100125" y="395325"/>
              <a:ext cx="616125" cy="600500"/>
            </a:xfrm>
            <a:custGeom>
              <a:avLst/>
              <a:gdLst/>
              <a:ahLst/>
              <a:cxnLst/>
              <a:rect l="l" t="t" r="r" b="b"/>
              <a:pathLst>
                <a:path w="24645" h="24020" extrusionOk="0">
                  <a:moveTo>
                    <a:pt x="13601" y="0"/>
                  </a:moveTo>
                  <a:cubicBezTo>
                    <a:pt x="12671" y="0"/>
                    <a:pt x="11750" y="98"/>
                    <a:pt x="10869" y="294"/>
                  </a:cubicBezTo>
                  <a:cubicBezTo>
                    <a:pt x="5358" y="1365"/>
                    <a:pt x="1072" y="6417"/>
                    <a:pt x="460" y="11927"/>
                  </a:cubicBezTo>
                  <a:cubicBezTo>
                    <a:pt x="1" y="16978"/>
                    <a:pt x="2756" y="21417"/>
                    <a:pt x="6430" y="24019"/>
                  </a:cubicBezTo>
                  <a:cubicBezTo>
                    <a:pt x="6277" y="23560"/>
                    <a:pt x="2909" y="18356"/>
                    <a:pt x="6430" y="17284"/>
                  </a:cubicBezTo>
                  <a:cubicBezTo>
                    <a:pt x="7042" y="17897"/>
                    <a:pt x="7042" y="19427"/>
                    <a:pt x="7042" y="20499"/>
                  </a:cubicBezTo>
                  <a:cubicBezTo>
                    <a:pt x="7042" y="20499"/>
                    <a:pt x="8726" y="20346"/>
                    <a:pt x="8726" y="18356"/>
                  </a:cubicBezTo>
                  <a:cubicBezTo>
                    <a:pt x="8726" y="17284"/>
                    <a:pt x="8420" y="15907"/>
                    <a:pt x="9338" y="14529"/>
                  </a:cubicBezTo>
                  <a:cubicBezTo>
                    <a:pt x="10103" y="13458"/>
                    <a:pt x="11940" y="13152"/>
                    <a:pt x="12246" y="10549"/>
                  </a:cubicBezTo>
                  <a:cubicBezTo>
                    <a:pt x="12246" y="10549"/>
                    <a:pt x="14046" y="7958"/>
                    <a:pt x="16312" y="7958"/>
                  </a:cubicBezTo>
                  <a:cubicBezTo>
                    <a:pt x="17350" y="7958"/>
                    <a:pt x="18487" y="8503"/>
                    <a:pt x="19594" y="10090"/>
                  </a:cubicBezTo>
                  <a:cubicBezTo>
                    <a:pt x="19901" y="8348"/>
                    <a:pt x="21376" y="7086"/>
                    <a:pt x="22776" y="7086"/>
                  </a:cubicBezTo>
                  <a:cubicBezTo>
                    <a:pt x="23467" y="7086"/>
                    <a:pt x="24139" y="7393"/>
                    <a:pt x="24645" y="8100"/>
                  </a:cubicBezTo>
                  <a:cubicBezTo>
                    <a:pt x="23616" y="2700"/>
                    <a:pt x="18483" y="0"/>
                    <a:pt x="13601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5"/>
            <p:cNvSpPr/>
            <p:nvPr/>
          </p:nvSpPr>
          <p:spPr>
            <a:xfrm>
              <a:off x="2797825" y="1323675"/>
              <a:ext cx="590875" cy="1976700"/>
            </a:xfrm>
            <a:custGeom>
              <a:avLst/>
              <a:gdLst/>
              <a:ahLst/>
              <a:cxnLst/>
              <a:rect l="l" t="t" r="r" b="b"/>
              <a:pathLst>
                <a:path w="23635" h="79068" extrusionOk="0">
                  <a:moveTo>
                    <a:pt x="13216" y="1"/>
                  </a:moveTo>
                  <a:cubicBezTo>
                    <a:pt x="11840" y="1"/>
                    <a:pt x="10420" y="1383"/>
                    <a:pt x="8879" y="4947"/>
                  </a:cubicBezTo>
                  <a:cubicBezTo>
                    <a:pt x="6429" y="10611"/>
                    <a:pt x="2603" y="21326"/>
                    <a:pt x="1378" y="29591"/>
                  </a:cubicBezTo>
                  <a:cubicBezTo>
                    <a:pt x="766" y="33571"/>
                    <a:pt x="1" y="40000"/>
                    <a:pt x="1531" y="48113"/>
                  </a:cubicBezTo>
                  <a:cubicBezTo>
                    <a:pt x="2603" y="53776"/>
                    <a:pt x="4133" y="58368"/>
                    <a:pt x="6583" y="63726"/>
                  </a:cubicBezTo>
                  <a:cubicBezTo>
                    <a:pt x="7195" y="65103"/>
                    <a:pt x="7195" y="66481"/>
                    <a:pt x="8113" y="69389"/>
                  </a:cubicBezTo>
                  <a:cubicBezTo>
                    <a:pt x="9032" y="72297"/>
                    <a:pt x="10715" y="75359"/>
                    <a:pt x="12552" y="77196"/>
                  </a:cubicBezTo>
                  <a:cubicBezTo>
                    <a:pt x="14122" y="78634"/>
                    <a:pt x="15132" y="79067"/>
                    <a:pt x="15680" y="79067"/>
                  </a:cubicBezTo>
                  <a:cubicBezTo>
                    <a:pt x="15773" y="79067"/>
                    <a:pt x="15853" y="79055"/>
                    <a:pt x="15920" y="79032"/>
                  </a:cubicBezTo>
                  <a:cubicBezTo>
                    <a:pt x="16532" y="78726"/>
                    <a:pt x="16532" y="77961"/>
                    <a:pt x="15767" y="77196"/>
                  </a:cubicBezTo>
                  <a:cubicBezTo>
                    <a:pt x="15001" y="76277"/>
                    <a:pt x="13624" y="74900"/>
                    <a:pt x="12552" y="72603"/>
                  </a:cubicBezTo>
                  <a:lnTo>
                    <a:pt x="12552" y="72603"/>
                  </a:lnTo>
                  <a:cubicBezTo>
                    <a:pt x="12552" y="72604"/>
                    <a:pt x="14236" y="74593"/>
                    <a:pt x="15307" y="75665"/>
                  </a:cubicBezTo>
                  <a:cubicBezTo>
                    <a:pt x="16226" y="76889"/>
                    <a:pt x="17450" y="77808"/>
                    <a:pt x="18369" y="78420"/>
                  </a:cubicBezTo>
                  <a:cubicBezTo>
                    <a:pt x="18675" y="78573"/>
                    <a:pt x="19010" y="78640"/>
                    <a:pt x="19328" y="78640"/>
                  </a:cubicBezTo>
                  <a:cubicBezTo>
                    <a:pt x="20282" y="78640"/>
                    <a:pt x="21086" y="78037"/>
                    <a:pt x="20512" y="77349"/>
                  </a:cubicBezTo>
                  <a:cubicBezTo>
                    <a:pt x="19899" y="76430"/>
                    <a:pt x="18981" y="75818"/>
                    <a:pt x="17450" y="74134"/>
                  </a:cubicBezTo>
                  <a:cubicBezTo>
                    <a:pt x="16073" y="72604"/>
                    <a:pt x="15308" y="71226"/>
                    <a:pt x="15307" y="71226"/>
                  </a:cubicBezTo>
                  <a:lnTo>
                    <a:pt x="15307" y="71226"/>
                  </a:lnTo>
                  <a:cubicBezTo>
                    <a:pt x="15308" y="71226"/>
                    <a:pt x="17144" y="73063"/>
                    <a:pt x="18828" y="74134"/>
                  </a:cubicBezTo>
                  <a:cubicBezTo>
                    <a:pt x="20665" y="75359"/>
                    <a:pt x="21583" y="75512"/>
                    <a:pt x="22195" y="75512"/>
                  </a:cubicBezTo>
                  <a:cubicBezTo>
                    <a:pt x="22248" y="75525"/>
                    <a:pt x="22303" y="75531"/>
                    <a:pt x="22358" y="75531"/>
                  </a:cubicBezTo>
                  <a:cubicBezTo>
                    <a:pt x="22951" y="75531"/>
                    <a:pt x="23634" y="74808"/>
                    <a:pt x="22655" y="73828"/>
                  </a:cubicBezTo>
                  <a:cubicBezTo>
                    <a:pt x="21736" y="72910"/>
                    <a:pt x="20052" y="72144"/>
                    <a:pt x="18522" y="70154"/>
                  </a:cubicBezTo>
                  <a:cubicBezTo>
                    <a:pt x="17297" y="68624"/>
                    <a:pt x="16838" y="67552"/>
                    <a:pt x="17144" y="67552"/>
                  </a:cubicBezTo>
                  <a:cubicBezTo>
                    <a:pt x="17450" y="67552"/>
                    <a:pt x="18063" y="68471"/>
                    <a:pt x="19593" y="69083"/>
                  </a:cubicBezTo>
                  <a:cubicBezTo>
                    <a:pt x="20149" y="69392"/>
                    <a:pt x="20780" y="69526"/>
                    <a:pt x="21355" y="69526"/>
                  </a:cubicBezTo>
                  <a:cubicBezTo>
                    <a:pt x="22204" y="69526"/>
                    <a:pt x="22931" y="69233"/>
                    <a:pt x="23114" y="68777"/>
                  </a:cubicBezTo>
                  <a:cubicBezTo>
                    <a:pt x="23420" y="68011"/>
                    <a:pt x="22961" y="68165"/>
                    <a:pt x="21583" y="67399"/>
                  </a:cubicBezTo>
                  <a:cubicBezTo>
                    <a:pt x="20206" y="66481"/>
                    <a:pt x="19440" y="65103"/>
                    <a:pt x="17450" y="64032"/>
                  </a:cubicBezTo>
                  <a:cubicBezTo>
                    <a:pt x="15614" y="63113"/>
                    <a:pt x="14542" y="62348"/>
                    <a:pt x="13164" y="60970"/>
                  </a:cubicBezTo>
                  <a:cubicBezTo>
                    <a:pt x="11940" y="59746"/>
                    <a:pt x="9950" y="54235"/>
                    <a:pt x="8879" y="48725"/>
                  </a:cubicBezTo>
                  <a:cubicBezTo>
                    <a:pt x="7654" y="42449"/>
                    <a:pt x="8419" y="34183"/>
                    <a:pt x="9185" y="30510"/>
                  </a:cubicBezTo>
                  <a:cubicBezTo>
                    <a:pt x="11021" y="22856"/>
                    <a:pt x="15001" y="14132"/>
                    <a:pt x="16532" y="10764"/>
                  </a:cubicBezTo>
                  <a:cubicBezTo>
                    <a:pt x="18522" y="6784"/>
                    <a:pt x="17297" y="3111"/>
                    <a:pt x="15614" y="1274"/>
                  </a:cubicBezTo>
                  <a:cubicBezTo>
                    <a:pt x="14819" y="480"/>
                    <a:pt x="14025" y="1"/>
                    <a:pt x="132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5"/>
            <p:cNvSpPr/>
            <p:nvPr/>
          </p:nvSpPr>
          <p:spPr>
            <a:xfrm>
              <a:off x="2801650" y="1311725"/>
              <a:ext cx="474550" cy="1488500"/>
            </a:xfrm>
            <a:custGeom>
              <a:avLst/>
              <a:gdLst/>
              <a:ahLst/>
              <a:cxnLst/>
              <a:rect l="l" t="t" r="r" b="b"/>
              <a:pathLst>
                <a:path w="18982" h="59540" extrusionOk="0">
                  <a:moveTo>
                    <a:pt x="13235" y="0"/>
                  </a:moveTo>
                  <a:cubicBezTo>
                    <a:pt x="10596" y="0"/>
                    <a:pt x="8393" y="3785"/>
                    <a:pt x="6889" y="8181"/>
                  </a:cubicBezTo>
                  <a:cubicBezTo>
                    <a:pt x="4746" y="13997"/>
                    <a:pt x="1" y="26855"/>
                    <a:pt x="154" y="38641"/>
                  </a:cubicBezTo>
                  <a:cubicBezTo>
                    <a:pt x="307" y="50581"/>
                    <a:pt x="4440" y="59458"/>
                    <a:pt x="4440" y="59458"/>
                  </a:cubicBezTo>
                  <a:cubicBezTo>
                    <a:pt x="4871" y="59514"/>
                    <a:pt x="5277" y="59539"/>
                    <a:pt x="5659" y="59539"/>
                  </a:cubicBezTo>
                  <a:cubicBezTo>
                    <a:pt x="9477" y="59539"/>
                    <a:pt x="10868" y="57009"/>
                    <a:pt x="10868" y="57009"/>
                  </a:cubicBezTo>
                  <a:cubicBezTo>
                    <a:pt x="8113" y="47825"/>
                    <a:pt x="8726" y="40784"/>
                    <a:pt x="9185" y="35121"/>
                  </a:cubicBezTo>
                  <a:cubicBezTo>
                    <a:pt x="9491" y="29457"/>
                    <a:pt x="13011" y="19049"/>
                    <a:pt x="15920" y="13232"/>
                  </a:cubicBezTo>
                  <a:cubicBezTo>
                    <a:pt x="18981" y="7262"/>
                    <a:pt x="18063" y="3129"/>
                    <a:pt x="15920" y="1293"/>
                  </a:cubicBezTo>
                  <a:cubicBezTo>
                    <a:pt x="14985" y="396"/>
                    <a:pt x="14087" y="0"/>
                    <a:pt x="13235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5"/>
            <p:cNvSpPr/>
            <p:nvPr/>
          </p:nvSpPr>
          <p:spPr>
            <a:xfrm>
              <a:off x="3093325" y="800350"/>
              <a:ext cx="167550" cy="210875"/>
            </a:xfrm>
            <a:custGeom>
              <a:avLst/>
              <a:gdLst/>
              <a:ahLst/>
              <a:cxnLst/>
              <a:rect l="l" t="t" r="r" b="b"/>
              <a:pathLst>
                <a:path w="6702" h="8435" extrusionOk="0">
                  <a:moveTo>
                    <a:pt x="4178" y="1"/>
                  </a:moveTo>
                  <a:cubicBezTo>
                    <a:pt x="3345" y="1"/>
                    <a:pt x="2510" y="337"/>
                    <a:pt x="1957" y="1237"/>
                  </a:cubicBezTo>
                  <a:cubicBezTo>
                    <a:pt x="0" y="4096"/>
                    <a:pt x="2778" y="8435"/>
                    <a:pt x="5055" y="8435"/>
                  </a:cubicBezTo>
                  <a:cubicBezTo>
                    <a:pt x="5094" y="8435"/>
                    <a:pt x="5132" y="8433"/>
                    <a:pt x="5171" y="8431"/>
                  </a:cubicBezTo>
                  <a:cubicBezTo>
                    <a:pt x="6396" y="8431"/>
                    <a:pt x="6702" y="7818"/>
                    <a:pt x="6702" y="7818"/>
                  </a:cubicBezTo>
                  <a:lnTo>
                    <a:pt x="6702" y="1083"/>
                  </a:lnTo>
                  <a:cubicBezTo>
                    <a:pt x="6198" y="496"/>
                    <a:pt x="5189" y="1"/>
                    <a:pt x="41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5"/>
            <p:cNvSpPr/>
            <p:nvPr/>
          </p:nvSpPr>
          <p:spPr>
            <a:xfrm>
              <a:off x="3054225" y="2044150"/>
              <a:ext cx="809250" cy="657550"/>
            </a:xfrm>
            <a:custGeom>
              <a:avLst/>
              <a:gdLst/>
              <a:ahLst/>
              <a:cxnLst/>
              <a:rect l="l" t="t" r="r" b="b"/>
              <a:pathLst>
                <a:path w="32370" h="26302" extrusionOk="0">
                  <a:moveTo>
                    <a:pt x="24429" y="1"/>
                  </a:moveTo>
                  <a:cubicBezTo>
                    <a:pt x="18070" y="1"/>
                    <a:pt x="6735" y="2915"/>
                    <a:pt x="6735" y="2915"/>
                  </a:cubicBezTo>
                  <a:cubicBezTo>
                    <a:pt x="7500" y="4293"/>
                    <a:pt x="7041" y="6130"/>
                    <a:pt x="5664" y="9191"/>
                  </a:cubicBezTo>
                  <a:cubicBezTo>
                    <a:pt x="3827" y="12865"/>
                    <a:pt x="1684" y="16538"/>
                    <a:pt x="0" y="22508"/>
                  </a:cubicBezTo>
                  <a:cubicBezTo>
                    <a:pt x="153" y="23273"/>
                    <a:pt x="2143" y="25263"/>
                    <a:pt x="10256" y="26182"/>
                  </a:cubicBezTo>
                  <a:cubicBezTo>
                    <a:pt x="11003" y="26262"/>
                    <a:pt x="11764" y="26301"/>
                    <a:pt x="12531" y="26301"/>
                  </a:cubicBezTo>
                  <a:cubicBezTo>
                    <a:pt x="21970" y="26301"/>
                    <a:pt x="32370" y="20391"/>
                    <a:pt x="31379" y="13171"/>
                  </a:cubicBezTo>
                  <a:cubicBezTo>
                    <a:pt x="30767" y="8885"/>
                    <a:pt x="29236" y="5671"/>
                    <a:pt x="28624" y="1538"/>
                  </a:cubicBezTo>
                  <a:cubicBezTo>
                    <a:pt x="28499" y="411"/>
                    <a:pt x="26814" y="1"/>
                    <a:pt x="24429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9" name="Google Shape;4169;p62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RANDOM FOREST</a:t>
            </a:r>
            <a:endParaRPr/>
          </a:p>
        </p:txBody>
      </p:sp>
      <p:pic>
        <p:nvPicPr>
          <p:cNvPr id="4170" name="Google Shape;4170;p62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1858"/>
          <a:stretch/>
        </p:blipFill>
        <p:spPr>
          <a:xfrm>
            <a:off x="4769798" y="1350625"/>
            <a:ext cx="3410424" cy="2879244"/>
          </a:xfrm>
          <a:prstGeom prst="rect">
            <a:avLst/>
          </a:prstGeom>
          <a:noFill/>
          <a:ln>
            <a:noFill/>
          </a:ln>
        </p:spPr>
      </p:pic>
      <p:sp>
        <p:nvSpPr>
          <p:cNvPr id="4171" name="Google Shape;4171;p62"/>
          <p:cNvSpPr txBox="1"/>
          <p:nvPr/>
        </p:nvSpPr>
        <p:spPr>
          <a:xfrm>
            <a:off x="830150" y="1350625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Why Random Forest?</a:t>
            </a:r>
            <a:endParaRPr sz="20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Based on the ROC and AUC, we concluded that Random Forest is the best algorithm among the three to solve this problem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Google Shape;4176;p63"/>
          <p:cNvSpPr/>
          <p:nvPr/>
        </p:nvSpPr>
        <p:spPr>
          <a:xfrm rot="-5400000">
            <a:off x="4786050" y="1510075"/>
            <a:ext cx="3536100" cy="3240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63"/>
          <p:cNvSpPr/>
          <p:nvPr/>
        </p:nvSpPr>
        <p:spPr>
          <a:xfrm>
            <a:off x="1209325" y="1374700"/>
            <a:ext cx="3215400" cy="3536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63"/>
          <p:cNvSpPr txBox="1">
            <a:spLocks noGrp="1"/>
          </p:cNvSpPr>
          <p:nvPr>
            <p:ph type="title" idx="4"/>
          </p:nvPr>
        </p:nvSpPr>
        <p:spPr>
          <a:xfrm>
            <a:off x="244925" y="385950"/>
            <a:ext cx="82707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WITH RANDOM FOREST</a:t>
            </a:r>
            <a:endParaRPr/>
          </a:p>
        </p:txBody>
      </p:sp>
      <p:sp>
        <p:nvSpPr>
          <p:cNvPr id="4179" name="Google Shape;4179;p63"/>
          <p:cNvSpPr txBox="1">
            <a:spLocks noGrp="1"/>
          </p:cNvSpPr>
          <p:nvPr>
            <p:ph type="subTitle" idx="1"/>
          </p:nvPr>
        </p:nvSpPr>
        <p:spPr>
          <a:xfrm>
            <a:off x="1209335" y="3048425"/>
            <a:ext cx="32154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Ensemble model using classification and regression problems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on top of many Decision Trees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used in supervised machine learning</a:t>
            </a:r>
            <a:endParaRPr/>
          </a:p>
        </p:txBody>
      </p:sp>
      <p:sp>
        <p:nvSpPr>
          <p:cNvPr id="4180" name="Google Shape;4180;p63"/>
          <p:cNvSpPr txBox="1">
            <a:spLocks noGrp="1"/>
          </p:cNvSpPr>
          <p:nvPr>
            <p:ph type="title" idx="2"/>
          </p:nvPr>
        </p:nvSpPr>
        <p:spPr>
          <a:xfrm>
            <a:off x="5067141" y="1733713"/>
            <a:ext cx="307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PREDICTING AND OPTIMIZING FOR</a:t>
            </a:r>
            <a:endParaRPr/>
          </a:p>
        </p:txBody>
      </p:sp>
      <p:sp>
        <p:nvSpPr>
          <p:cNvPr id="4181" name="Google Shape;4181;p63"/>
          <p:cNvSpPr txBox="1">
            <a:spLocks noGrp="1"/>
          </p:cNvSpPr>
          <p:nvPr>
            <p:ph type="title"/>
          </p:nvPr>
        </p:nvSpPr>
        <p:spPr>
          <a:xfrm>
            <a:off x="1392649" y="1733725"/>
            <a:ext cx="269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RANDOM FOREST</a:t>
            </a:r>
            <a:endParaRPr/>
          </a:p>
        </p:txBody>
      </p:sp>
      <p:sp>
        <p:nvSpPr>
          <p:cNvPr id="4182" name="Google Shape;4182;p63"/>
          <p:cNvSpPr txBox="1">
            <a:spLocks noGrp="1"/>
          </p:cNvSpPr>
          <p:nvPr>
            <p:ph type="subTitle" idx="3"/>
          </p:nvPr>
        </p:nvSpPr>
        <p:spPr>
          <a:xfrm>
            <a:off x="5067142" y="3124975"/>
            <a:ext cx="2973900" cy="9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People who are at risk of being attrited, identifies as not at risk of being attrited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Minimise False Negative Rate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Maximise True Positive Rate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64"/>
          <p:cNvSpPr txBox="1">
            <a:spLocks noGrp="1"/>
          </p:cNvSpPr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4188" name="Google Shape;4188;p64"/>
          <p:cNvPicPr preferRelativeResize="0"/>
          <p:nvPr/>
        </p:nvPicPr>
        <p:blipFill rotWithShape="1">
          <a:blip r:embed="rId3">
            <a:alphaModFix/>
          </a:blip>
          <a:srcRect r="37957"/>
          <a:stretch/>
        </p:blipFill>
        <p:spPr>
          <a:xfrm>
            <a:off x="689588" y="1450275"/>
            <a:ext cx="6398775" cy="14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9" name="Google Shape;4189;p64"/>
          <p:cNvSpPr txBox="1"/>
          <p:nvPr/>
        </p:nvSpPr>
        <p:spPr>
          <a:xfrm>
            <a:off x="689638" y="3260600"/>
            <a:ext cx="6398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●"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Perform hyperparameter tuning to search for the best set of hyperparameters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Ubuntu"/>
              <a:buChar char="●"/>
            </a:pPr>
            <a:r>
              <a:rPr lang="en" sz="1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10-Fold Cross-Validation</a:t>
            </a:r>
            <a:endParaRPr sz="1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628350" y="340025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grpSp>
        <p:nvGrpSpPr>
          <p:cNvPr id="4195" name="Google Shape;4195;p65"/>
          <p:cNvGrpSpPr/>
          <p:nvPr/>
        </p:nvGrpSpPr>
        <p:grpSpPr>
          <a:xfrm>
            <a:off x="628338" y="1158300"/>
            <a:ext cx="3831200" cy="3352251"/>
            <a:chOff x="329963" y="1484325"/>
            <a:chExt cx="3831200" cy="3352251"/>
          </a:xfrm>
        </p:grpSpPr>
        <p:pic>
          <p:nvPicPr>
            <p:cNvPr id="4196" name="Google Shape;4196;p65"/>
            <p:cNvPicPr preferRelativeResize="0"/>
            <p:nvPr/>
          </p:nvPicPr>
          <p:blipFill rotWithShape="1">
            <a:blip r:embed="rId3">
              <a:alphaModFix/>
            </a:blip>
            <a:srcRect b="48859"/>
            <a:stretch/>
          </p:blipFill>
          <p:spPr>
            <a:xfrm>
              <a:off x="363225" y="1484325"/>
              <a:ext cx="3764675" cy="155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7" name="Google Shape;4197;p65"/>
            <p:cNvPicPr preferRelativeResize="0"/>
            <p:nvPr/>
          </p:nvPicPr>
          <p:blipFill rotWithShape="1">
            <a:blip r:embed="rId3">
              <a:alphaModFix/>
            </a:blip>
            <a:srcRect t="49748"/>
            <a:stretch/>
          </p:blipFill>
          <p:spPr>
            <a:xfrm>
              <a:off x="329963" y="3285425"/>
              <a:ext cx="3831200" cy="1551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8" name="Google Shape;4198;p65"/>
          <p:cNvSpPr txBox="1"/>
          <p:nvPr/>
        </p:nvSpPr>
        <p:spPr>
          <a:xfrm>
            <a:off x="4540075" y="1158300"/>
            <a:ext cx="40935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Evaluation</a:t>
            </a:r>
            <a:endParaRPr sz="1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True Positive Rate (Recall) is 99.3%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False Negative Rate is 0.7% (1 - Recall)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99" name="Google Shape;4199;p65"/>
          <p:cNvSpPr txBox="1"/>
          <p:nvPr/>
        </p:nvSpPr>
        <p:spPr>
          <a:xfrm>
            <a:off x="4775150" y="3234200"/>
            <a:ext cx="3504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Did we achieve our intended outcome?</a:t>
            </a:r>
            <a:endParaRPr sz="2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00" name="Google Shape;4200;p65"/>
          <p:cNvSpPr/>
          <p:nvPr/>
        </p:nvSpPr>
        <p:spPr>
          <a:xfrm>
            <a:off x="5155550" y="3116525"/>
            <a:ext cx="2743200" cy="12006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1" name="Google Shape;4201;p65"/>
          <p:cNvSpPr txBox="1"/>
          <p:nvPr/>
        </p:nvSpPr>
        <p:spPr>
          <a:xfrm>
            <a:off x="5871050" y="3285875"/>
            <a:ext cx="1312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YES</a:t>
            </a:r>
            <a:endParaRPr sz="4400">
              <a:solidFill>
                <a:schemeClr val="dk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3" name="Google Shape;4293;p69"/>
          <p:cNvGrpSpPr/>
          <p:nvPr/>
        </p:nvGrpSpPr>
        <p:grpSpPr>
          <a:xfrm>
            <a:off x="1406213" y="425796"/>
            <a:ext cx="2478628" cy="4098632"/>
            <a:chOff x="1147861" y="577613"/>
            <a:chExt cx="2632078" cy="4352376"/>
          </a:xfrm>
        </p:grpSpPr>
        <p:sp>
          <p:nvSpPr>
            <p:cNvPr id="4294" name="Google Shape;4294;p69"/>
            <p:cNvSpPr/>
            <p:nvPr/>
          </p:nvSpPr>
          <p:spPr>
            <a:xfrm>
              <a:off x="1147861" y="3428186"/>
              <a:ext cx="2632078" cy="1501802"/>
            </a:xfrm>
            <a:custGeom>
              <a:avLst/>
              <a:gdLst/>
              <a:ahLst/>
              <a:cxnLst/>
              <a:rect l="l" t="t" r="r" b="b"/>
              <a:pathLst>
                <a:path w="115874" h="66115" extrusionOk="0">
                  <a:moveTo>
                    <a:pt x="57937" y="1"/>
                  </a:moveTo>
                  <a:cubicBezTo>
                    <a:pt x="56198" y="1"/>
                    <a:pt x="54460" y="408"/>
                    <a:pt x="53128" y="1222"/>
                  </a:cubicBezTo>
                  <a:lnTo>
                    <a:pt x="2516" y="30375"/>
                  </a:lnTo>
                  <a:cubicBezTo>
                    <a:pt x="0" y="31855"/>
                    <a:pt x="0" y="34371"/>
                    <a:pt x="2516" y="35851"/>
                  </a:cubicBezTo>
                  <a:lnTo>
                    <a:pt x="53128" y="65004"/>
                  </a:lnTo>
                  <a:cubicBezTo>
                    <a:pt x="54460" y="65744"/>
                    <a:pt x="56198" y="66114"/>
                    <a:pt x="57937" y="66114"/>
                  </a:cubicBezTo>
                  <a:cubicBezTo>
                    <a:pt x="59676" y="66114"/>
                    <a:pt x="61415" y="65744"/>
                    <a:pt x="62747" y="65004"/>
                  </a:cubicBezTo>
                  <a:lnTo>
                    <a:pt x="113210" y="35851"/>
                  </a:lnTo>
                  <a:cubicBezTo>
                    <a:pt x="115874" y="34371"/>
                    <a:pt x="115874" y="31855"/>
                    <a:pt x="113210" y="30375"/>
                  </a:cubicBezTo>
                  <a:lnTo>
                    <a:pt x="62747" y="1222"/>
                  </a:lnTo>
                  <a:cubicBezTo>
                    <a:pt x="61415" y="408"/>
                    <a:pt x="59676" y="1"/>
                    <a:pt x="57937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9"/>
            <p:cNvSpPr/>
            <p:nvPr/>
          </p:nvSpPr>
          <p:spPr>
            <a:xfrm>
              <a:off x="1147861" y="2934884"/>
              <a:ext cx="2632078" cy="1519429"/>
            </a:xfrm>
            <a:custGeom>
              <a:avLst/>
              <a:gdLst/>
              <a:ahLst/>
              <a:cxnLst/>
              <a:rect l="l" t="t" r="r" b="b"/>
              <a:pathLst>
                <a:path w="115874" h="66891" fill="none" extrusionOk="0">
                  <a:moveTo>
                    <a:pt x="53128" y="1481"/>
                  </a:moveTo>
                  <a:lnTo>
                    <a:pt x="2516" y="30634"/>
                  </a:lnTo>
                  <a:cubicBezTo>
                    <a:pt x="0" y="32262"/>
                    <a:pt x="0" y="34630"/>
                    <a:pt x="2516" y="36258"/>
                  </a:cubicBezTo>
                  <a:lnTo>
                    <a:pt x="53128" y="65411"/>
                  </a:lnTo>
                  <a:cubicBezTo>
                    <a:pt x="55791" y="66891"/>
                    <a:pt x="60083" y="66891"/>
                    <a:pt x="62747" y="65411"/>
                  </a:cubicBezTo>
                  <a:lnTo>
                    <a:pt x="113210" y="36258"/>
                  </a:lnTo>
                  <a:cubicBezTo>
                    <a:pt x="115874" y="34630"/>
                    <a:pt x="115874" y="32262"/>
                    <a:pt x="113210" y="30634"/>
                  </a:cubicBezTo>
                  <a:lnTo>
                    <a:pt x="62747" y="1481"/>
                  </a:lnTo>
                  <a:cubicBezTo>
                    <a:pt x="60083" y="1"/>
                    <a:pt x="55791" y="1"/>
                    <a:pt x="53128" y="1481"/>
                  </a:cubicBezTo>
                  <a:close/>
                </a:path>
              </a:pathLst>
            </a:custGeom>
            <a:solidFill>
              <a:srgbClr val="57F7E0"/>
            </a:solidFill>
            <a:ln w="48100" cap="flat" cmpd="sng">
              <a:solidFill>
                <a:srgbClr val="EEF7FF"/>
              </a:solidFill>
              <a:prstDash val="solid"/>
              <a:miter lim="1479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9"/>
            <p:cNvSpPr/>
            <p:nvPr/>
          </p:nvSpPr>
          <p:spPr>
            <a:xfrm>
              <a:off x="1161308" y="1328071"/>
              <a:ext cx="2601844" cy="2329560"/>
            </a:xfrm>
            <a:custGeom>
              <a:avLst/>
              <a:gdLst/>
              <a:ahLst/>
              <a:cxnLst/>
              <a:rect l="l" t="t" r="r" b="b"/>
              <a:pathLst>
                <a:path w="114543" h="102556" extrusionOk="0">
                  <a:moveTo>
                    <a:pt x="0" y="1"/>
                  </a:moveTo>
                  <a:lnTo>
                    <a:pt x="0" y="65559"/>
                  </a:lnTo>
                  <a:cubicBezTo>
                    <a:pt x="0" y="68667"/>
                    <a:pt x="2072" y="72367"/>
                    <a:pt x="4884" y="73846"/>
                  </a:cubicBezTo>
                  <a:lnTo>
                    <a:pt x="52536" y="101372"/>
                  </a:lnTo>
                  <a:cubicBezTo>
                    <a:pt x="53868" y="102112"/>
                    <a:pt x="55495" y="102556"/>
                    <a:pt x="57271" y="102556"/>
                  </a:cubicBezTo>
                  <a:cubicBezTo>
                    <a:pt x="59047" y="102556"/>
                    <a:pt x="60823" y="102112"/>
                    <a:pt x="62155" y="101372"/>
                  </a:cubicBezTo>
                  <a:lnTo>
                    <a:pt x="109807" y="73846"/>
                  </a:lnTo>
                  <a:cubicBezTo>
                    <a:pt x="112470" y="72367"/>
                    <a:pt x="114542" y="68667"/>
                    <a:pt x="114542" y="65559"/>
                  </a:cubicBezTo>
                  <a:lnTo>
                    <a:pt x="114542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9"/>
            <p:cNvSpPr/>
            <p:nvPr/>
          </p:nvSpPr>
          <p:spPr>
            <a:xfrm>
              <a:off x="1161308" y="1328071"/>
              <a:ext cx="1300933" cy="2329560"/>
            </a:xfrm>
            <a:custGeom>
              <a:avLst/>
              <a:gdLst/>
              <a:ahLst/>
              <a:cxnLst/>
              <a:rect l="l" t="t" r="r" b="b"/>
              <a:pathLst>
                <a:path w="57272" h="102556" extrusionOk="0">
                  <a:moveTo>
                    <a:pt x="0" y="1"/>
                  </a:moveTo>
                  <a:lnTo>
                    <a:pt x="0" y="65559"/>
                  </a:lnTo>
                  <a:cubicBezTo>
                    <a:pt x="0" y="68667"/>
                    <a:pt x="2072" y="72367"/>
                    <a:pt x="4884" y="73846"/>
                  </a:cubicBezTo>
                  <a:lnTo>
                    <a:pt x="52536" y="101372"/>
                  </a:lnTo>
                  <a:cubicBezTo>
                    <a:pt x="53868" y="102112"/>
                    <a:pt x="55495" y="102556"/>
                    <a:pt x="57271" y="102556"/>
                  </a:cubicBezTo>
                  <a:lnTo>
                    <a:pt x="57271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9"/>
            <p:cNvSpPr/>
            <p:nvPr/>
          </p:nvSpPr>
          <p:spPr>
            <a:xfrm>
              <a:off x="1147861" y="577613"/>
              <a:ext cx="2632078" cy="1504301"/>
            </a:xfrm>
            <a:custGeom>
              <a:avLst/>
              <a:gdLst/>
              <a:ahLst/>
              <a:cxnLst/>
              <a:rect l="l" t="t" r="r" b="b"/>
              <a:pathLst>
                <a:path w="115874" h="66225" extrusionOk="0">
                  <a:moveTo>
                    <a:pt x="57937" y="1"/>
                  </a:moveTo>
                  <a:cubicBezTo>
                    <a:pt x="56198" y="1"/>
                    <a:pt x="54460" y="408"/>
                    <a:pt x="53128" y="1221"/>
                  </a:cubicBezTo>
                  <a:lnTo>
                    <a:pt x="2516" y="30375"/>
                  </a:lnTo>
                  <a:cubicBezTo>
                    <a:pt x="0" y="31855"/>
                    <a:pt x="0" y="34371"/>
                    <a:pt x="2516" y="35851"/>
                  </a:cubicBezTo>
                  <a:lnTo>
                    <a:pt x="53128" y="65004"/>
                  </a:lnTo>
                  <a:cubicBezTo>
                    <a:pt x="54460" y="65818"/>
                    <a:pt x="56198" y="66225"/>
                    <a:pt x="57937" y="66225"/>
                  </a:cubicBezTo>
                  <a:cubicBezTo>
                    <a:pt x="59676" y="66225"/>
                    <a:pt x="61415" y="65818"/>
                    <a:pt x="62747" y="65004"/>
                  </a:cubicBezTo>
                  <a:lnTo>
                    <a:pt x="113210" y="35851"/>
                  </a:lnTo>
                  <a:cubicBezTo>
                    <a:pt x="115874" y="34371"/>
                    <a:pt x="115874" y="31855"/>
                    <a:pt x="113210" y="30375"/>
                  </a:cubicBezTo>
                  <a:lnTo>
                    <a:pt x="62747" y="1221"/>
                  </a:lnTo>
                  <a:cubicBezTo>
                    <a:pt x="61415" y="408"/>
                    <a:pt x="59676" y="1"/>
                    <a:pt x="5793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9"/>
            <p:cNvSpPr/>
            <p:nvPr/>
          </p:nvSpPr>
          <p:spPr>
            <a:xfrm>
              <a:off x="2882401" y="2333164"/>
              <a:ext cx="504250" cy="561174"/>
            </a:xfrm>
            <a:custGeom>
              <a:avLst/>
              <a:gdLst/>
              <a:ahLst/>
              <a:cxnLst/>
              <a:rect l="l" t="t" r="r" b="b"/>
              <a:pathLst>
                <a:path w="22199" h="24705" extrusionOk="0">
                  <a:moveTo>
                    <a:pt x="1036" y="1"/>
                  </a:moveTo>
                  <a:cubicBezTo>
                    <a:pt x="445" y="1037"/>
                    <a:pt x="1" y="2221"/>
                    <a:pt x="1" y="3257"/>
                  </a:cubicBezTo>
                  <a:lnTo>
                    <a:pt x="1" y="22347"/>
                  </a:lnTo>
                  <a:cubicBezTo>
                    <a:pt x="1" y="23829"/>
                    <a:pt x="757" y="24705"/>
                    <a:pt x="1838" y="24705"/>
                  </a:cubicBezTo>
                  <a:cubicBezTo>
                    <a:pt x="2269" y="24705"/>
                    <a:pt x="2750" y="24566"/>
                    <a:pt x="3256" y="24271"/>
                  </a:cubicBezTo>
                  <a:lnTo>
                    <a:pt x="3848" y="23975"/>
                  </a:lnTo>
                  <a:lnTo>
                    <a:pt x="19979" y="14652"/>
                  </a:lnTo>
                  <a:cubicBezTo>
                    <a:pt x="20719" y="14208"/>
                    <a:pt x="21607" y="13320"/>
                    <a:pt x="22199" y="12284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9"/>
            <p:cNvSpPr/>
            <p:nvPr/>
          </p:nvSpPr>
          <p:spPr>
            <a:xfrm>
              <a:off x="2905933" y="2051021"/>
              <a:ext cx="500888" cy="561174"/>
            </a:xfrm>
            <a:custGeom>
              <a:avLst/>
              <a:gdLst/>
              <a:ahLst/>
              <a:cxnLst/>
              <a:rect l="l" t="t" r="r" b="b"/>
              <a:pathLst>
                <a:path w="22051" h="24705" extrusionOk="0">
                  <a:moveTo>
                    <a:pt x="20213" y="1"/>
                  </a:moveTo>
                  <a:cubicBezTo>
                    <a:pt x="19782" y="1"/>
                    <a:pt x="19301" y="140"/>
                    <a:pt x="18795" y="435"/>
                  </a:cubicBezTo>
                  <a:lnTo>
                    <a:pt x="18499" y="583"/>
                  </a:lnTo>
                  <a:lnTo>
                    <a:pt x="2220" y="10054"/>
                  </a:lnTo>
                  <a:cubicBezTo>
                    <a:pt x="1332" y="10498"/>
                    <a:pt x="592" y="11386"/>
                    <a:pt x="0" y="12422"/>
                  </a:cubicBezTo>
                  <a:lnTo>
                    <a:pt x="21163" y="24705"/>
                  </a:lnTo>
                  <a:cubicBezTo>
                    <a:pt x="21755" y="23669"/>
                    <a:pt x="22050" y="22485"/>
                    <a:pt x="22050" y="21597"/>
                  </a:cubicBezTo>
                  <a:lnTo>
                    <a:pt x="22050" y="2951"/>
                  </a:lnTo>
                  <a:lnTo>
                    <a:pt x="22050" y="2359"/>
                  </a:lnTo>
                  <a:cubicBezTo>
                    <a:pt x="22050" y="877"/>
                    <a:pt x="21294" y="1"/>
                    <a:pt x="20213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9"/>
            <p:cNvSpPr/>
            <p:nvPr/>
          </p:nvSpPr>
          <p:spPr>
            <a:xfrm>
              <a:off x="2880550" y="2062391"/>
              <a:ext cx="447099" cy="763110"/>
            </a:xfrm>
            <a:custGeom>
              <a:avLst/>
              <a:gdLst/>
              <a:ahLst/>
              <a:cxnLst/>
              <a:rect l="l" t="t" r="r" b="b"/>
              <a:pathLst>
                <a:path w="19683" h="33595" extrusionOk="0">
                  <a:moveTo>
                    <a:pt x="19535" y="1"/>
                  </a:moveTo>
                  <a:lnTo>
                    <a:pt x="3256" y="9472"/>
                  </a:lnTo>
                  <a:cubicBezTo>
                    <a:pt x="2368" y="9916"/>
                    <a:pt x="1628" y="10804"/>
                    <a:pt x="1036" y="11840"/>
                  </a:cubicBezTo>
                  <a:cubicBezTo>
                    <a:pt x="445" y="12876"/>
                    <a:pt x="1" y="13912"/>
                    <a:pt x="1" y="15096"/>
                  </a:cubicBezTo>
                  <a:lnTo>
                    <a:pt x="1" y="33594"/>
                  </a:lnTo>
                  <a:lnTo>
                    <a:pt x="297" y="33446"/>
                  </a:lnTo>
                  <a:lnTo>
                    <a:pt x="16427" y="24123"/>
                  </a:lnTo>
                  <a:cubicBezTo>
                    <a:pt x="17315" y="23531"/>
                    <a:pt x="18055" y="22643"/>
                    <a:pt x="18647" y="21755"/>
                  </a:cubicBezTo>
                  <a:cubicBezTo>
                    <a:pt x="19239" y="20719"/>
                    <a:pt x="19683" y="19535"/>
                    <a:pt x="19683" y="18499"/>
                  </a:cubicBezTo>
                  <a:lnTo>
                    <a:pt x="19535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9"/>
            <p:cNvSpPr/>
            <p:nvPr/>
          </p:nvSpPr>
          <p:spPr>
            <a:xfrm>
              <a:off x="1537786" y="2333164"/>
              <a:ext cx="504250" cy="561174"/>
            </a:xfrm>
            <a:custGeom>
              <a:avLst/>
              <a:gdLst/>
              <a:ahLst/>
              <a:cxnLst/>
              <a:rect l="l" t="t" r="r" b="b"/>
              <a:pathLst>
                <a:path w="22199" h="24705" extrusionOk="0">
                  <a:moveTo>
                    <a:pt x="21163" y="1"/>
                  </a:moveTo>
                  <a:lnTo>
                    <a:pt x="1" y="12284"/>
                  </a:lnTo>
                  <a:cubicBezTo>
                    <a:pt x="593" y="13320"/>
                    <a:pt x="1481" y="14208"/>
                    <a:pt x="2369" y="14652"/>
                  </a:cubicBezTo>
                  <a:lnTo>
                    <a:pt x="18499" y="23975"/>
                  </a:lnTo>
                  <a:lnTo>
                    <a:pt x="18943" y="24271"/>
                  </a:lnTo>
                  <a:cubicBezTo>
                    <a:pt x="19449" y="24566"/>
                    <a:pt x="19931" y="24705"/>
                    <a:pt x="20361" y="24705"/>
                  </a:cubicBezTo>
                  <a:cubicBezTo>
                    <a:pt x="21442" y="24705"/>
                    <a:pt x="22199" y="23829"/>
                    <a:pt x="22199" y="22347"/>
                  </a:cubicBezTo>
                  <a:lnTo>
                    <a:pt x="22199" y="3257"/>
                  </a:lnTo>
                  <a:cubicBezTo>
                    <a:pt x="22199" y="2221"/>
                    <a:pt x="21755" y="1037"/>
                    <a:pt x="21163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9"/>
            <p:cNvSpPr/>
            <p:nvPr/>
          </p:nvSpPr>
          <p:spPr>
            <a:xfrm>
              <a:off x="1517638" y="2051021"/>
              <a:ext cx="500888" cy="561174"/>
            </a:xfrm>
            <a:custGeom>
              <a:avLst/>
              <a:gdLst/>
              <a:ahLst/>
              <a:cxnLst/>
              <a:rect l="l" t="t" r="r" b="b"/>
              <a:pathLst>
                <a:path w="22051" h="24705" extrusionOk="0">
                  <a:moveTo>
                    <a:pt x="1838" y="1"/>
                  </a:moveTo>
                  <a:cubicBezTo>
                    <a:pt x="757" y="1"/>
                    <a:pt x="0" y="877"/>
                    <a:pt x="0" y="2359"/>
                  </a:cubicBezTo>
                  <a:lnTo>
                    <a:pt x="0" y="2951"/>
                  </a:lnTo>
                  <a:lnTo>
                    <a:pt x="0" y="21597"/>
                  </a:lnTo>
                  <a:cubicBezTo>
                    <a:pt x="0" y="22485"/>
                    <a:pt x="296" y="23669"/>
                    <a:pt x="888" y="24705"/>
                  </a:cubicBezTo>
                  <a:lnTo>
                    <a:pt x="22050" y="12422"/>
                  </a:lnTo>
                  <a:cubicBezTo>
                    <a:pt x="21606" y="11386"/>
                    <a:pt x="20718" y="10498"/>
                    <a:pt x="19830" y="10054"/>
                  </a:cubicBezTo>
                  <a:lnTo>
                    <a:pt x="3552" y="583"/>
                  </a:lnTo>
                  <a:lnTo>
                    <a:pt x="3256" y="435"/>
                  </a:lnTo>
                  <a:cubicBezTo>
                    <a:pt x="2750" y="140"/>
                    <a:pt x="2268" y="1"/>
                    <a:pt x="1838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9"/>
            <p:cNvSpPr/>
            <p:nvPr/>
          </p:nvSpPr>
          <p:spPr>
            <a:xfrm>
              <a:off x="1600149" y="2062391"/>
              <a:ext cx="443738" cy="763110"/>
            </a:xfrm>
            <a:custGeom>
              <a:avLst/>
              <a:gdLst/>
              <a:ahLst/>
              <a:cxnLst/>
              <a:rect l="l" t="t" r="r" b="b"/>
              <a:pathLst>
                <a:path w="19535" h="33595" extrusionOk="0">
                  <a:moveTo>
                    <a:pt x="1" y="1"/>
                  </a:moveTo>
                  <a:lnTo>
                    <a:pt x="1" y="18499"/>
                  </a:lnTo>
                  <a:cubicBezTo>
                    <a:pt x="1" y="19535"/>
                    <a:pt x="297" y="20719"/>
                    <a:pt x="889" y="21755"/>
                  </a:cubicBezTo>
                  <a:cubicBezTo>
                    <a:pt x="1481" y="22643"/>
                    <a:pt x="2220" y="23531"/>
                    <a:pt x="3108" y="24123"/>
                  </a:cubicBezTo>
                  <a:lnTo>
                    <a:pt x="19239" y="33446"/>
                  </a:lnTo>
                  <a:lnTo>
                    <a:pt x="19535" y="33594"/>
                  </a:lnTo>
                  <a:lnTo>
                    <a:pt x="19535" y="15096"/>
                  </a:lnTo>
                  <a:cubicBezTo>
                    <a:pt x="19535" y="13912"/>
                    <a:pt x="19091" y="12876"/>
                    <a:pt x="18499" y="11840"/>
                  </a:cubicBezTo>
                  <a:cubicBezTo>
                    <a:pt x="18055" y="10804"/>
                    <a:pt x="17167" y="9916"/>
                    <a:pt x="16279" y="9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9"/>
            <p:cNvSpPr/>
            <p:nvPr/>
          </p:nvSpPr>
          <p:spPr>
            <a:xfrm>
              <a:off x="1147861" y="577613"/>
              <a:ext cx="2632078" cy="1504301"/>
            </a:xfrm>
            <a:custGeom>
              <a:avLst/>
              <a:gdLst/>
              <a:ahLst/>
              <a:cxnLst/>
              <a:rect l="l" t="t" r="r" b="b"/>
              <a:pathLst>
                <a:path w="115874" h="66225" extrusionOk="0">
                  <a:moveTo>
                    <a:pt x="57937" y="1"/>
                  </a:moveTo>
                  <a:cubicBezTo>
                    <a:pt x="56198" y="1"/>
                    <a:pt x="54460" y="408"/>
                    <a:pt x="53128" y="1221"/>
                  </a:cubicBezTo>
                  <a:lnTo>
                    <a:pt x="2516" y="30375"/>
                  </a:lnTo>
                  <a:cubicBezTo>
                    <a:pt x="0" y="31855"/>
                    <a:pt x="0" y="34371"/>
                    <a:pt x="2516" y="35851"/>
                  </a:cubicBezTo>
                  <a:lnTo>
                    <a:pt x="53128" y="65004"/>
                  </a:lnTo>
                  <a:cubicBezTo>
                    <a:pt x="54460" y="65818"/>
                    <a:pt x="56198" y="66225"/>
                    <a:pt x="57937" y="66225"/>
                  </a:cubicBezTo>
                  <a:cubicBezTo>
                    <a:pt x="59676" y="66225"/>
                    <a:pt x="61415" y="65818"/>
                    <a:pt x="62747" y="65004"/>
                  </a:cubicBezTo>
                  <a:lnTo>
                    <a:pt x="113210" y="35851"/>
                  </a:lnTo>
                  <a:cubicBezTo>
                    <a:pt x="115874" y="34371"/>
                    <a:pt x="115874" y="31855"/>
                    <a:pt x="113210" y="30375"/>
                  </a:cubicBezTo>
                  <a:lnTo>
                    <a:pt x="62747" y="1221"/>
                  </a:lnTo>
                  <a:cubicBezTo>
                    <a:pt x="61415" y="408"/>
                    <a:pt x="59676" y="1"/>
                    <a:pt x="5793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9"/>
            <p:cNvSpPr/>
            <p:nvPr/>
          </p:nvSpPr>
          <p:spPr>
            <a:xfrm>
              <a:off x="1971438" y="1052424"/>
              <a:ext cx="981583" cy="554678"/>
            </a:xfrm>
            <a:custGeom>
              <a:avLst/>
              <a:gdLst/>
              <a:ahLst/>
              <a:cxnLst/>
              <a:rect l="l" t="t" r="r" b="b"/>
              <a:pathLst>
                <a:path w="43213" h="24419" extrusionOk="0">
                  <a:moveTo>
                    <a:pt x="21606" y="1"/>
                  </a:moveTo>
                  <a:cubicBezTo>
                    <a:pt x="20422" y="1"/>
                    <a:pt x="19238" y="297"/>
                    <a:pt x="18499" y="741"/>
                  </a:cubicBezTo>
                  <a:lnTo>
                    <a:pt x="1776" y="10360"/>
                  </a:lnTo>
                  <a:cubicBezTo>
                    <a:pt x="0" y="11396"/>
                    <a:pt x="0" y="13024"/>
                    <a:pt x="1776" y="14060"/>
                  </a:cubicBezTo>
                  <a:lnTo>
                    <a:pt x="2368" y="14356"/>
                  </a:lnTo>
                  <a:lnTo>
                    <a:pt x="18499" y="23679"/>
                  </a:lnTo>
                  <a:cubicBezTo>
                    <a:pt x="19386" y="24123"/>
                    <a:pt x="20422" y="24419"/>
                    <a:pt x="21606" y="24419"/>
                  </a:cubicBezTo>
                  <a:cubicBezTo>
                    <a:pt x="22790" y="24419"/>
                    <a:pt x="23974" y="24123"/>
                    <a:pt x="24862" y="23679"/>
                  </a:cubicBezTo>
                  <a:lnTo>
                    <a:pt x="40993" y="14356"/>
                  </a:lnTo>
                  <a:lnTo>
                    <a:pt x="41436" y="14060"/>
                  </a:lnTo>
                  <a:cubicBezTo>
                    <a:pt x="43212" y="13024"/>
                    <a:pt x="43212" y="11396"/>
                    <a:pt x="41436" y="10360"/>
                  </a:cubicBezTo>
                  <a:lnTo>
                    <a:pt x="24862" y="741"/>
                  </a:lnTo>
                  <a:cubicBezTo>
                    <a:pt x="23974" y="297"/>
                    <a:pt x="22790" y="1"/>
                    <a:pt x="21606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9"/>
            <p:cNvSpPr/>
            <p:nvPr/>
          </p:nvSpPr>
          <p:spPr>
            <a:xfrm>
              <a:off x="1971438" y="1052424"/>
              <a:ext cx="490803" cy="554678"/>
            </a:xfrm>
            <a:custGeom>
              <a:avLst/>
              <a:gdLst/>
              <a:ahLst/>
              <a:cxnLst/>
              <a:rect l="l" t="t" r="r" b="b"/>
              <a:pathLst>
                <a:path w="21607" h="24419" extrusionOk="0">
                  <a:moveTo>
                    <a:pt x="21606" y="1"/>
                  </a:moveTo>
                  <a:cubicBezTo>
                    <a:pt x="20422" y="1"/>
                    <a:pt x="19238" y="297"/>
                    <a:pt x="18499" y="741"/>
                  </a:cubicBezTo>
                  <a:lnTo>
                    <a:pt x="1776" y="10360"/>
                  </a:lnTo>
                  <a:cubicBezTo>
                    <a:pt x="0" y="11396"/>
                    <a:pt x="0" y="13024"/>
                    <a:pt x="1776" y="14060"/>
                  </a:cubicBezTo>
                  <a:lnTo>
                    <a:pt x="2368" y="14356"/>
                  </a:lnTo>
                  <a:lnTo>
                    <a:pt x="18499" y="23679"/>
                  </a:lnTo>
                  <a:cubicBezTo>
                    <a:pt x="19386" y="24123"/>
                    <a:pt x="20422" y="24419"/>
                    <a:pt x="21606" y="24419"/>
                  </a:cubicBezTo>
                  <a:lnTo>
                    <a:pt x="21606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9"/>
            <p:cNvSpPr/>
            <p:nvPr/>
          </p:nvSpPr>
          <p:spPr>
            <a:xfrm>
              <a:off x="2025205" y="1153036"/>
              <a:ext cx="877390" cy="457639"/>
            </a:xfrm>
            <a:custGeom>
              <a:avLst/>
              <a:gdLst/>
              <a:ahLst/>
              <a:cxnLst/>
              <a:rect l="l" t="t" r="r" b="b"/>
              <a:pathLst>
                <a:path w="38626" h="20147" extrusionOk="0">
                  <a:moveTo>
                    <a:pt x="19182" y="1"/>
                  </a:moveTo>
                  <a:cubicBezTo>
                    <a:pt x="18079" y="1"/>
                    <a:pt x="16985" y="225"/>
                    <a:pt x="16132" y="723"/>
                  </a:cubicBezTo>
                  <a:lnTo>
                    <a:pt x="1" y="10047"/>
                  </a:lnTo>
                  <a:lnTo>
                    <a:pt x="16132" y="19370"/>
                  </a:lnTo>
                  <a:cubicBezTo>
                    <a:pt x="17019" y="19888"/>
                    <a:pt x="18166" y="20147"/>
                    <a:pt x="19313" y="20147"/>
                  </a:cubicBezTo>
                  <a:cubicBezTo>
                    <a:pt x="20460" y="20147"/>
                    <a:pt x="21607" y="19888"/>
                    <a:pt x="22495" y="19370"/>
                  </a:cubicBezTo>
                  <a:lnTo>
                    <a:pt x="38626" y="10047"/>
                  </a:lnTo>
                  <a:lnTo>
                    <a:pt x="22495" y="723"/>
                  </a:lnTo>
                  <a:cubicBezTo>
                    <a:pt x="21573" y="262"/>
                    <a:pt x="20372" y="1"/>
                    <a:pt x="19182" y="1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9" name="Google Shape;4309;p69"/>
          <p:cNvSpPr txBox="1">
            <a:spLocks noGrp="1"/>
          </p:cNvSpPr>
          <p:nvPr>
            <p:ph type="title"/>
          </p:nvPr>
        </p:nvSpPr>
        <p:spPr>
          <a:xfrm>
            <a:off x="3394575" y="2525375"/>
            <a:ext cx="5985300" cy="8418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THANK YOU</a:t>
            </a:r>
            <a:endParaRPr sz="6700"/>
          </a:p>
        </p:txBody>
      </p:sp>
      <p:sp>
        <p:nvSpPr>
          <p:cNvPr id="4310" name="Google Shape;4310;p69"/>
          <p:cNvSpPr txBox="1">
            <a:spLocks noGrp="1"/>
          </p:cNvSpPr>
          <p:nvPr>
            <p:ph type="subTitle" idx="1"/>
          </p:nvPr>
        </p:nvSpPr>
        <p:spPr>
          <a:xfrm>
            <a:off x="4008525" y="3537200"/>
            <a:ext cx="47574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Any Questions?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p36"/>
          <p:cNvSpPr txBox="1">
            <a:spLocks noGrp="1"/>
          </p:cNvSpPr>
          <p:nvPr>
            <p:ph type="title"/>
          </p:nvPr>
        </p:nvSpPr>
        <p:spPr>
          <a:xfrm>
            <a:off x="591600" y="1197275"/>
            <a:ext cx="79608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IS A MAJOR PROBLEM</a:t>
            </a:r>
            <a:endParaRPr/>
          </a:p>
        </p:txBody>
      </p:sp>
      <p:sp>
        <p:nvSpPr>
          <p:cNvPr id="3629" name="Google Shape;3629;p36"/>
          <p:cNvSpPr txBox="1">
            <a:spLocks noGrp="1"/>
          </p:cNvSpPr>
          <p:nvPr>
            <p:ph type="body" idx="1"/>
          </p:nvPr>
        </p:nvSpPr>
        <p:spPr>
          <a:xfrm>
            <a:off x="3197225" y="2642275"/>
            <a:ext cx="4313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How can we use the data of employers and employees to reduce attrition rates in a company?</a:t>
            </a:r>
            <a:endParaRPr sz="2100"/>
          </a:p>
        </p:txBody>
      </p:sp>
      <p:sp>
        <p:nvSpPr>
          <p:cNvPr id="3630" name="Google Shape;3630;p36"/>
          <p:cNvSpPr/>
          <p:nvPr/>
        </p:nvSpPr>
        <p:spPr>
          <a:xfrm>
            <a:off x="1822019" y="2654930"/>
            <a:ext cx="1119371" cy="1119491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37"/>
          <p:cNvSpPr txBox="1">
            <a:spLocks noGrp="1"/>
          </p:cNvSpPr>
          <p:nvPr>
            <p:ph type="title"/>
          </p:nvPr>
        </p:nvSpPr>
        <p:spPr>
          <a:xfrm>
            <a:off x="1030350" y="951775"/>
            <a:ext cx="7083300" cy="28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“Attrition is defined as a loss of employees through a natural process and an employer will not fill the vacancy left by the former employee”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0" name="Google Shape;3640;p38"/>
          <p:cNvGrpSpPr/>
          <p:nvPr/>
        </p:nvGrpSpPr>
        <p:grpSpPr>
          <a:xfrm>
            <a:off x="5529171" y="2337723"/>
            <a:ext cx="652649" cy="105524"/>
            <a:chOff x="3725184" y="2270258"/>
            <a:chExt cx="1467946" cy="171947"/>
          </a:xfrm>
        </p:grpSpPr>
        <p:sp>
          <p:nvSpPr>
            <p:cNvPr id="3641" name="Google Shape;3641;p38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8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8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8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8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8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7" name="Google Shape;3647;p38"/>
          <p:cNvGrpSpPr/>
          <p:nvPr/>
        </p:nvGrpSpPr>
        <p:grpSpPr>
          <a:xfrm>
            <a:off x="3723423" y="2337723"/>
            <a:ext cx="652649" cy="105524"/>
            <a:chOff x="3725184" y="2270258"/>
            <a:chExt cx="1467946" cy="171947"/>
          </a:xfrm>
        </p:grpSpPr>
        <p:sp>
          <p:nvSpPr>
            <p:cNvPr id="3648" name="Google Shape;3648;p38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8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8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8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8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8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4" name="Google Shape;3654;p38"/>
          <p:cNvSpPr/>
          <p:nvPr/>
        </p:nvSpPr>
        <p:spPr>
          <a:xfrm>
            <a:off x="964613" y="2000338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38"/>
          <p:cNvSpPr/>
          <p:nvPr/>
        </p:nvSpPr>
        <p:spPr>
          <a:xfrm rot="-2700000" flipH="1">
            <a:off x="1114760" y="221909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6" name="Google Shape;3656;p38"/>
          <p:cNvSpPr/>
          <p:nvPr/>
        </p:nvSpPr>
        <p:spPr>
          <a:xfrm>
            <a:off x="2746330" y="2000350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38"/>
          <p:cNvSpPr/>
          <p:nvPr/>
        </p:nvSpPr>
        <p:spPr>
          <a:xfrm rot="-2700000" flipH="1">
            <a:off x="2897128" y="221909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38"/>
          <p:cNvSpPr/>
          <p:nvPr/>
        </p:nvSpPr>
        <p:spPr>
          <a:xfrm>
            <a:off x="4539873" y="2024625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659;p38"/>
          <p:cNvSpPr/>
          <p:nvPr/>
        </p:nvSpPr>
        <p:spPr>
          <a:xfrm rot="-2700000" flipH="1">
            <a:off x="4679470" y="22433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0" name="Google Shape;3660;p38"/>
          <p:cNvSpPr/>
          <p:nvPr/>
        </p:nvSpPr>
        <p:spPr>
          <a:xfrm>
            <a:off x="6390791" y="2000338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1" name="Google Shape;3661;p38"/>
          <p:cNvSpPr/>
          <p:nvPr/>
        </p:nvSpPr>
        <p:spPr>
          <a:xfrm rot="-2700000" flipH="1">
            <a:off x="6546238" y="221909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2" name="Google Shape;3662;p38"/>
          <p:cNvSpPr txBox="1">
            <a:spLocks noGrp="1"/>
          </p:cNvSpPr>
          <p:nvPr>
            <p:ph type="subTitle" idx="1"/>
          </p:nvPr>
        </p:nvSpPr>
        <p:spPr>
          <a:xfrm>
            <a:off x="367175" y="29186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Sourcing the Data</a:t>
            </a:r>
            <a:endParaRPr sz="1800"/>
          </a:p>
        </p:txBody>
      </p:sp>
      <p:sp>
        <p:nvSpPr>
          <p:cNvPr id="3663" name="Google Shape;3663;p38"/>
          <p:cNvSpPr txBox="1">
            <a:spLocks noGrp="1"/>
          </p:cNvSpPr>
          <p:nvPr>
            <p:ph type="title" idx="8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THE PROBLEM</a:t>
            </a:r>
            <a:endParaRPr/>
          </a:p>
        </p:txBody>
      </p:sp>
      <p:sp>
        <p:nvSpPr>
          <p:cNvPr id="3664" name="Google Shape;3664;p38"/>
          <p:cNvSpPr txBox="1">
            <a:spLocks noGrp="1"/>
          </p:cNvSpPr>
          <p:nvPr>
            <p:ph type="subTitle" idx="4"/>
          </p:nvPr>
        </p:nvSpPr>
        <p:spPr>
          <a:xfrm>
            <a:off x="4049586" y="29186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Exploring the Data</a:t>
            </a:r>
            <a:endParaRPr sz="1800"/>
          </a:p>
        </p:txBody>
      </p:sp>
      <p:sp>
        <p:nvSpPr>
          <p:cNvPr id="3665" name="Google Shape;3665;p38"/>
          <p:cNvSpPr txBox="1">
            <a:spLocks noGrp="1"/>
          </p:cNvSpPr>
          <p:nvPr>
            <p:ph type="subTitle" idx="6"/>
          </p:nvPr>
        </p:nvSpPr>
        <p:spPr>
          <a:xfrm>
            <a:off x="5793353" y="29186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Machine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Learning</a:t>
            </a:r>
            <a:endParaRPr sz="1800"/>
          </a:p>
        </p:txBody>
      </p:sp>
      <p:sp>
        <p:nvSpPr>
          <p:cNvPr id="3666" name="Google Shape;3666;p38"/>
          <p:cNvSpPr txBox="1">
            <a:spLocks noGrp="1"/>
          </p:cNvSpPr>
          <p:nvPr>
            <p:ph type="subTitle" idx="2"/>
          </p:nvPr>
        </p:nvSpPr>
        <p:spPr>
          <a:xfrm>
            <a:off x="2148868" y="29186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Preparing the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</a:t>
            </a:r>
            <a:endParaRPr sz="1800"/>
          </a:p>
        </p:txBody>
      </p:sp>
      <p:grpSp>
        <p:nvGrpSpPr>
          <p:cNvPr id="3667" name="Google Shape;3667;p38"/>
          <p:cNvGrpSpPr/>
          <p:nvPr/>
        </p:nvGrpSpPr>
        <p:grpSpPr>
          <a:xfrm>
            <a:off x="7316796" y="2337735"/>
            <a:ext cx="652649" cy="105524"/>
            <a:chOff x="3725184" y="2270258"/>
            <a:chExt cx="1467946" cy="171947"/>
          </a:xfrm>
        </p:grpSpPr>
        <p:sp>
          <p:nvSpPr>
            <p:cNvPr id="3668" name="Google Shape;3668;p38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8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8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8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8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8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4" name="Google Shape;3674;p38"/>
          <p:cNvSpPr/>
          <p:nvPr/>
        </p:nvSpPr>
        <p:spPr>
          <a:xfrm>
            <a:off x="8115123" y="2024613"/>
            <a:ext cx="780300" cy="78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5" name="Google Shape;3675;p38"/>
          <p:cNvGrpSpPr/>
          <p:nvPr/>
        </p:nvGrpSpPr>
        <p:grpSpPr>
          <a:xfrm>
            <a:off x="1919298" y="2362010"/>
            <a:ext cx="652649" cy="105524"/>
            <a:chOff x="3725184" y="2270258"/>
            <a:chExt cx="1467946" cy="171947"/>
          </a:xfrm>
        </p:grpSpPr>
        <p:sp>
          <p:nvSpPr>
            <p:cNvPr id="3676" name="Google Shape;3676;p38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8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8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8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8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8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2" name="Google Shape;3682;p38"/>
          <p:cNvSpPr/>
          <p:nvPr/>
        </p:nvSpPr>
        <p:spPr>
          <a:xfrm rot="-2700000" flipH="1">
            <a:off x="8255383" y="2243360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38"/>
          <p:cNvSpPr txBox="1">
            <a:spLocks noGrp="1"/>
          </p:cNvSpPr>
          <p:nvPr>
            <p:ph type="subTitle" idx="4"/>
          </p:nvPr>
        </p:nvSpPr>
        <p:spPr>
          <a:xfrm>
            <a:off x="7496536" y="2918675"/>
            <a:ext cx="1975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Generating Insights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p39"/>
          <p:cNvSpPr txBox="1">
            <a:spLocks noGrp="1"/>
          </p:cNvSpPr>
          <p:nvPr>
            <p:ph type="title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89" name="Google Shape;3689;p39"/>
          <p:cNvSpPr txBox="1">
            <a:spLocks noGrp="1"/>
          </p:cNvSpPr>
          <p:nvPr>
            <p:ph type="title" idx="2"/>
          </p:nvPr>
        </p:nvSpPr>
        <p:spPr>
          <a:xfrm>
            <a:off x="2916750" y="3984025"/>
            <a:ext cx="56181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FINDINGS</a:t>
            </a:r>
            <a:endParaRPr/>
          </a:p>
        </p:txBody>
      </p:sp>
      <p:grpSp>
        <p:nvGrpSpPr>
          <p:cNvPr id="3690" name="Google Shape;3690;p39"/>
          <p:cNvGrpSpPr/>
          <p:nvPr/>
        </p:nvGrpSpPr>
        <p:grpSpPr>
          <a:xfrm>
            <a:off x="5541438" y="214327"/>
            <a:ext cx="2992943" cy="3704555"/>
            <a:chOff x="1830975" y="313875"/>
            <a:chExt cx="3892500" cy="5023125"/>
          </a:xfrm>
        </p:grpSpPr>
        <p:sp>
          <p:nvSpPr>
            <p:cNvPr id="3691" name="Google Shape;3691;p39"/>
            <p:cNvSpPr/>
            <p:nvPr/>
          </p:nvSpPr>
          <p:spPr>
            <a:xfrm>
              <a:off x="1830975" y="2587725"/>
              <a:ext cx="3892500" cy="2238725"/>
            </a:xfrm>
            <a:custGeom>
              <a:avLst/>
              <a:gdLst/>
              <a:ahLst/>
              <a:cxnLst/>
              <a:rect l="l" t="t" r="r" b="b"/>
              <a:pathLst>
                <a:path w="155700" h="89549" extrusionOk="0">
                  <a:moveTo>
                    <a:pt x="77615" y="1"/>
                  </a:moveTo>
                  <a:cubicBezTo>
                    <a:pt x="76388" y="1"/>
                    <a:pt x="75161" y="270"/>
                    <a:pt x="74220" y="808"/>
                  </a:cubicBezTo>
                  <a:lnTo>
                    <a:pt x="1412" y="42758"/>
                  </a:lnTo>
                  <a:cubicBezTo>
                    <a:pt x="1143" y="42960"/>
                    <a:pt x="941" y="43094"/>
                    <a:pt x="740" y="43296"/>
                  </a:cubicBezTo>
                  <a:cubicBezTo>
                    <a:pt x="269" y="43699"/>
                    <a:pt x="0" y="44237"/>
                    <a:pt x="0" y="44775"/>
                  </a:cubicBezTo>
                  <a:cubicBezTo>
                    <a:pt x="0" y="45447"/>
                    <a:pt x="471" y="46187"/>
                    <a:pt x="1412" y="46724"/>
                  </a:cubicBezTo>
                  <a:lnTo>
                    <a:pt x="74220" y="88742"/>
                  </a:lnTo>
                  <a:cubicBezTo>
                    <a:pt x="75161" y="89280"/>
                    <a:pt x="76371" y="89549"/>
                    <a:pt x="77581" y="89549"/>
                  </a:cubicBezTo>
                  <a:cubicBezTo>
                    <a:pt x="78858" y="89549"/>
                    <a:pt x="80069" y="89280"/>
                    <a:pt x="81010" y="88742"/>
                  </a:cubicBezTo>
                  <a:lnTo>
                    <a:pt x="153818" y="46724"/>
                  </a:lnTo>
                  <a:cubicBezTo>
                    <a:pt x="155700" y="45649"/>
                    <a:pt x="155700" y="43901"/>
                    <a:pt x="153818" y="42758"/>
                  </a:cubicBezTo>
                  <a:lnTo>
                    <a:pt x="81010" y="808"/>
                  </a:lnTo>
                  <a:cubicBezTo>
                    <a:pt x="80069" y="270"/>
                    <a:pt x="78842" y="1"/>
                    <a:pt x="77615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4075" y="4994775"/>
              <a:ext cx="653825" cy="342225"/>
            </a:xfrm>
            <a:custGeom>
              <a:avLst/>
              <a:gdLst/>
              <a:ahLst/>
              <a:cxnLst/>
              <a:rect l="l" t="t" r="r" b="b"/>
              <a:pathLst>
                <a:path w="26153" h="13689" extrusionOk="0">
                  <a:moveTo>
                    <a:pt x="7120" y="1"/>
                  </a:moveTo>
                  <a:cubicBezTo>
                    <a:pt x="5440" y="1"/>
                    <a:pt x="3923" y="303"/>
                    <a:pt x="2824" y="931"/>
                  </a:cubicBezTo>
                  <a:cubicBezTo>
                    <a:pt x="1" y="2544"/>
                    <a:pt x="1009" y="5771"/>
                    <a:pt x="5043" y="8057"/>
                  </a:cubicBezTo>
                  <a:lnTo>
                    <a:pt x="10959" y="11486"/>
                  </a:lnTo>
                  <a:cubicBezTo>
                    <a:pt x="13392" y="12929"/>
                    <a:pt x="16431" y="13689"/>
                    <a:pt x="19070" y="13689"/>
                  </a:cubicBezTo>
                  <a:cubicBezTo>
                    <a:pt x="20733" y="13689"/>
                    <a:pt x="22237" y="13387"/>
                    <a:pt x="23329" y="12763"/>
                  </a:cubicBezTo>
                  <a:cubicBezTo>
                    <a:pt x="26152" y="11082"/>
                    <a:pt x="25211" y="7922"/>
                    <a:pt x="21178" y="5569"/>
                  </a:cubicBezTo>
                  <a:lnTo>
                    <a:pt x="15261" y="2141"/>
                  </a:lnTo>
                  <a:cubicBezTo>
                    <a:pt x="12798" y="745"/>
                    <a:pt x="9757" y="1"/>
                    <a:pt x="7120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1830975" y="2436475"/>
              <a:ext cx="3892500" cy="2238725"/>
            </a:xfrm>
            <a:custGeom>
              <a:avLst/>
              <a:gdLst/>
              <a:ahLst/>
              <a:cxnLst/>
              <a:rect l="l" t="t" r="r" b="b"/>
              <a:pathLst>
                <a:path w="155700" h="89549" extrusionOk="0">
                  <a:moveTo>
                    <a:pt x="77615" y="0"/>
                  </a:moveTo>
                  <a:cubicBezTo>
                    <a:pt x="76388" y="0"/>
                    <a:pt x="75161" y="269"/>
                    <a:pt x="74220" y="807"/>
                  </a:cubicBezTo>
                  <a:lnTo>
                    <a:pt x="11294" y="37178"/>
                  </a:lnTo>
                  <a:lnTo>
                    <a:pt x="1412" y="42825"/>
                  </a:lnTo>
                  <a:cubicBezTo>
                    <a:pt x="471" y="43362"/>
                    <a:pt x="0" y="44102"/>
                    <a:pt x="0" y="44774"/>
                  </a:cubicBezTo>
                  <a:cubicBezTo>
                    <a:pt x="0" y="45514"/>
                    <a:pt x="471" y="46186"/>
                    <a:pt x="1412" y="46791"/>
                  </a:cubicBezTo>
                  <a:lnTo>
                    <a:pt x="74220" y="88741"/>
                  </a:lnTo>
                  <a:cubicBezTo>
                    <a:pt x="75161" y="89279"/>
                    <a:pt x="76371" y="89548"/>
                    <a:pt x="77581" y="89548"/>
                  </a:cubicBezTo>
                  <a:cubicBezTo>
                    <a:pt x="78858" y="89548"/>
                    <a:pt x="80069" y="89279"/>
                    <a:pt x="81010" y="88741"/>
                  </a:cubicBezTo>
                  <a:lnTo>
                    <a:pt x="153818" y="46791"/>
                  </a:lnTo>
                  <a:cubicBezTo>
                    <a:pt x="155700" y="45648"/>
                    <a:pt x="155700" y="43900"/>
                    <a:pt x="153818" y="42825"/>
                  </a:cubicBezTo>
                  <a:lnTo>
                    <a:pt x="81010" y="807"/>
                  </a:lnTo>
                  <a:cubicBezTo>
                    <a:pt x="80069" y="269"/>
                    <a:pt x="78842" y="0"/>
                    <a:pt x="77615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1830975" y="3212950"/>
              <a:ext cx="1939550" cy="1462250"/>
            </a:xfrm>
            <a:custGeom>
              <a:avLst/>
              <a:gdLst/>
              <a:ahLst/>
              <a:cxnLst/>
              <a:rect l="l" t="t" r="r" b="b"/>
              <a:pathLst>
                <a:path w="77582" h="58490" extrusionOk="0">
                  <a:moveTo>
                    <a:pt x="740" y="1"/>
                  </a:moveTo>
                  <a:cubicBezTo>
                    <a:pt x="269" y="471"/>
                    <a:pt x="0" y="942"/>
                    <a:pt x="0" y="1480"/>
                  </a:cubicBezTo>
                  <a:lnTo>
                    <a:pt x="0" y="13715"/>
                  </a:lnTo>
                  <a:cubicBezTo>
                    <a:pt x="0" y="14455"/>
                    <a:pt x="471" y="15127"/>
                    <a:pt x="1412" y="15732"/>
                  </a:cubicBezTo>
                  <a:lnTo>
                    <a:pt x="74220" y="57682"/>
                  </a:lnTo>
                  <a:cubicBezTo>
                    <a:pt x="75161" y="58220"/>
                    <a:pt x="76371" y="58489"/>
                    <a:pt x="77581" y="58489"/>
                  </a:cubicBezTo>
                  <a:lnTo>
                    <a:pt x="77581" y="44371"/>
                  </a:lnTo>
                  <a:lnTo>
                    <a:pt x="11294" y="6119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3770500" y="3212950"/>
              <a:ext cx="1941225" cy="1462250"/>
            </a:xfrm>
            <a:custGeom>
              <a:avLst/>
              <a:gdLst/>
              <a:ahLst/>
              <a:cxnLst/>
              <a:rect l="l" t="t" r="r" b="b"/>
              <a:pathLst>
                <a:path w="77649" h="58490" extrusionOk="0">
                  <a:moveTo>
                    <a:pt x="76909" y="1"/>
                  </a:moveTo>
                  <a:lnTo>
                    <a:pt x="66354" y="6119"/>
                  </a:lnTo>
                  <a:lnTo>
                    <a:pt x="0" y="44371"/>
                  </a:lnTo>
                  <a:lnTo>
                    <a:pt x="0" y="58489"/>
                  </a:lnTo>
                  <a:cubicBezTo>
                    <a:pt x="1277" y="58489"/>
                    <a:pt x="2488" y="58220"/>
                    <a:pt x="3429" y="57682"/>
                  </a:cubicBezTo>
                  <a:lnTo>
                    <a:pt x="76237" y="15732"/>
                  </a:lnTo>
                  <a:cubicBezTo>
                    <a:pt x="77178" y="15127"/>
                    <a:pt x="77648" y="14455"/>
                    <a:pt x="77648" y="13715"/>
                  </a:cubicBezTo>
                  <a:lnTo>
                    <a:pt x="77648" y="1480"/>
                  </a:lnTo>
                  <a:cubicBezTo>
                    <a:pt x="77648" y="942"/>
                    <a:pt x="77379" y="471"/>
                    <a:pt x="76909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1830975" y="2130575"/>
              <a:ext cx="3892500" cy="2238725"/>
            </a:xfrm>
            <a:custGeom>
              <a:avLst/>
              <a:gdLst/>
              <a:ahLst/>
              <a:cxnLst/>
              <a:rect l="l" t="t" r="r" b="b"/>
              <a:pathLst>
                <a:path w="155700" h="89549" extrusionOk="0">
                  <a:moveTo>
                    <a:pt x="77615" y="1"/>
                  </a:moveTo>
                  <a:cubicBezTo>
                    <a:pt x="76388" y="1"/>
                    <a:pt x="75161" y="270"/>
                    <a:pt x="74220" y="808"/>
                  </a:cubicBezTo>
                  <a:lnTo>
                    <a:pt x="1412" y="42825"/>
                  </a:lnTo>
                  <a:cubicBezTo>
                    <a:pt x="1143" y="42960"/>
                    <a:pt x="941" y="43161"/>
                    <a:pt x="740" y="43296"/>
                  </a:cubicBezTo>
                  <a:cubicBezTo>
                    <a:pt x="269" y="43766"/>
                    <a:pt x="0" y="44237"/>
                    <a:pt x="0" y="44775"/>
                  </a:cubicBezTo>
                  <a:cubicBezTo>
                    <a:pt x="0" y="45514"/>
                    <a:pt x="471" y="46187"/>
                    <a:pt x="1412" y="46724"/>
                  </a:cubicBezTo>
                  <a:lnTo>
                    <a:pt x="74220" y="88742"/>
                  </a:lnTo>
                  <a:cubicBezTo>
                    <a:pt x="75161" y="89280"/>
                    <a:pt x="76371" y="89549"/>
                    <a:pt x="77581" y="89549"/>
                  </a:cubicBezTo>
                  <a:cubicBezTo>
                    <a:pt x="78858" y="89549"/>
                    <a:pt x="80069" y="89280"/>
                    <a:pt x="81010" y="88742"/>
                  </a:cubicBezTo>
                  <a:lnTo>
                    <a:pt x="153818" y="46724"/>
                  </a:lnTo>
                  <a:cubicBezTo>
                    <a:pt x="155700" y="45649"/>
                    <a:pt x="155700" y="43901"/>
                    <a:pt x="153818" y="42825"/>
                  </a:cubicBezTo>
                  <a:lnTo>
                    <a:pt x="81010" y="808"/>
                  </a:lnTo>
                  <a:cubicBezTo>
                    <a:pt x="80069" y="270"/>
                    <a:pt x="78842" y="1"/>
                    <a:pt x="77615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204075" y="4994775"/>
              <a:ext cx="653825" cy="342225"/>
            </a:xfrm>
            <a:custGeom>
              <a:avLst/>
              <a:gdLst/>
              <a:ahLst/>
              <a:cxnLst/>
              <a:rect l="l" t="t" r="r" b="b"/>
              <a:pathLst>
                <a:path w="26153" h="13689" extrusionOk="0">
                  <a:moveTo>
                    <a:pt x="7120" y="1"/>
                  </a:moveTo>
                  <a:cubicBezTo>
                    <a:pt x="5440" y="1"/>
                    <a:pt x="3923" y="303"/>
                    <a:pt x="2824" y="931"/>
                  </a:cubicBezTo>
                  <a:cubicBezTo>
                    <a:pt x="1" y="2544"/>
                    <a:pt x="1009" y="5771"/>
                    <a:pt x="5043" y="8057"/>
                  </a:cubicBezTo>
                  <a:lnTo>
                    <a:pt x="10959" y="11486"/>
                  </a:lnTo>
                  <a:cubicBezTo>
                    <a:pt x="13392" y="12929"/>
                    <a:pt x="16431" y="13689"/>
                    <a:pt x="19070" y="13689"/>
                  </a:cubicBezTo>
                  <a:cubicBezTo>
                    <a:pt x="20733" y="13689"/>
                    <a:pt x="22237" y="13387"/>
                    <a:pt x="23329" y="12763"/>
                  </a:cubicBezTo>
                  <a:cubicBezTo>
                    <a:pt x="26152" y="11082"/>
                    <a:pt x="25211" y="7922"/>
                    <a:pt x="21178" y="5569"/>
                  </a:cubicBezTo>
                  <a:lnTo>
                    <a:pt x="15261" y="2141"/>
                  </a:lnTo>
                  <a:cubicBezTo>
                    <a:pt x="12798" y="745"/>
                    <a:pt x="9757" y="1"/>
                    <a:pt x="7120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4693200" y="4858750"/>
              <a:ext cx="653800" cy="342225"/>
            </a:xfrm>
            <a:custGeom>
              <a:avLst/>
              <a:gdLst/>
              <a:ahLst/>
              <a:cxnLst/>
              <a:rect l="l" t="t" r="r" b="b"/>
              <a:pathLst>
                <a:path w="26152" h="13689" extrusionOk="0">
                  <a:moveTo>
                    <a:pt x="19069" y="0"/>
                  </a:moveTo>
                  <a:cubicBezTo>
                    <a:pt x="16431" y="0"/>
                    <a:pt x="13391" y="760"/>
                    <a:pt x="10958" y="2204"/>
                  </a:cubicBezTo>
                  <a:lnTo>
                    <a:pt x="5042" y="5632"/>
                  </a:lnTo>
                  <a:cubicBezTo>
                    <a:pt x="1009" y="7918"/>
                    <a:pt x="0" y="11145"/>
                    <a:pt x="2824" y="12758"/>
                  </a:cubicBezTo>
                  <a:cubicBezTo>
                    <a:pt x="3923" y="13386"/>
                    <a:pt x="5439" y="13688"/>
                    <a:pt x="7120" y="13688"/>
                  </a:cubicBezTo>
                  <a:cubicBezTo>
                    <a:pt x="9757" y="13688"/>
                    <a:pt x="12797" y="12944"/>
                    <a:pt x="15261" y="11548"/>
                  </a:cubicBezTo>
                  <a:lnTo>
                    <a:pt x="21177" y="8120"/>
                  </a:lnTo>
                  <a:cubicBezTo>
                    <a:pt x="25211" y="5767"/>
                    <a:pt x="26152" y="2607"/>
                    <a:pt x="23328" y="926"/>
                  </a:cubicBezTo>
                  <a:cubicBezTo>
                    <a:pt x="22237" y="302"/>
                    <a:pt x="20733" y="0"/>
                    <a:pt x="19069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1830975" y="2130575"/>
              <a:ext cx="3892500" cy="2238725"/>
            </a:xfrm>
            <a:custGeom>
              <a:avLst/>
              <a:gdLst/>
              <a:ahLst/>
              <a:cxnLst/>
              <a:rect l="l" t="t" r="r" b="b"/>
              <a:pathLst>
                <a:path w="155700" h="89549" extrusionOk="0">
                  <a:moveTo>
                    <a:pt x="77648" y="875"/>
                  </a:moveTo>
                  <a:cubicBezTo>
                    <a:pt x="78724" y="875"/>
                    <a:pt x="79800" y="1144"/>
                    <a:pt x="80606" y="1547"/>
                  </a:cubicBezTo>
                  <a:lnTo>
                    <a:pt x="153414" y="43565"/>
                  </a:lnTo>
                  <a:cubicBezTo>
                    <a:pt x="154019" y="43901"/>
                    <a:pt x="154355" y="44371"/>
                    <a:pt x="154355" y="44775"/>
                  </a:cubicBezTo>
                  <a:cubicBezTo>
                    <a:pt x="154355" y="45178"/>
                    <a:pt x="154019" y="45649"/>
                    <a:pt x="153414" y="45985"/>
                  </a:cubicBezTo>
                  <a:lnTo>
                    <a:pt x="80606" y="88002"/>
                  </a:lnTo>
                  <a:cubicBezTo>
                    <a:pt x="79800" y="88473"/>
                    <a:pt x="78724" y="88742"/>
                    <a:pt x="77581" y="88742"/>
                  </a:cubicBezTo>
                  <a:cubicBezTo>
                    <a:pt x="76438" y="88742"/>
                    <a:pt x="75363" y="88473"/>
                    <a:pt x="74623" y="88002"/>
                  </a:cubicBezTo>
                  <a:lnTo>
                    <a:pt x="1815" y="45985"/>
                  </a:lnTo>
                  <a:cubicBezTo>
                    <a:pt x="1210" y="45649"/>
                    <a:pt x="874" y="45245"/>
                    <a:pt x="874" y="44775"/>
                  </a:cubicBezTo>
                  <a:cubicBezTo>
                    <a:pt x="874" y="44506"/>
                    <a:pt x="1009" y="44237"/>
                    <a:pt x="1345" y="43901"/>
                  </a:cubicBezTo>
                  <a:cubicBezTo>
                    <a:pt x="1479" y="43766"/>
                    <a:pt x="1614" y="43632"/>
                    <a:pt x="1815" y="43565"/>
                  </a:cubicBezTo>
                  <a:lnTo>
                    <a:pt x="74690" y="1547"/>
                  </a:lnTo>
                  <a:cubicBezTo>
                    <a:pt x="75430" y="1144"/>
                    <a:pt x="76506" y="875"/>
                    <a:pt x="77648" y="875"/>
                  </a:cubicBezTo>
                  <a:close/>
                  <a:moveTo>
                    <a:pt x="77648" y="1"/>
                  </a:moveTo>
                  <a:cubicBezTo>
                    <a:pt x="76371" y="1"/>
                    <a:pt x="75161" y="270"/>
                    <a:pt x="74220" y="808"/>
                  </a:cubicBezTo>
                  <a:lnTo>
                    <a:pt x="1412" y="42825"/>
                  </a:lnTo>
                  <a:cubicBezTo>
                    <a:pt x="1143" y="42960"/>
                    <a:pt x="941" y="43161"/>
                    <a:pt x="740" y="43296"/>
                  </a:cubicBezTo>
                  <a:cubicBezTo>
                    <a:pt x="269" y="43766"/>
                    <a:pt x="0" y="44304"/>
                    <a:pt x="0" y="44775"/>
                  </a:cubicBezTo>
                  <a:cubicBezTo>
                    <a:pt x="0" y="45514"/>
                    <a:pt x="471" y="46187"/>
                    <a:pt x="1412" y="46724"/>
                  </a:cubicBezTo>
                  <a:lnTo>
                    <a:pt x="74220" y="88742"/>
                  </a:lnTo>
                  <a:cubicBezTo>
                    <a:pt x="75161" y="89280"/>
                    <a:pt x="76371" y="89549"/>
                    <a:pt x="77581" y="89549"/>
                  </a:cubicBezTo>
                  <a:cubicBezTo>
                    <a:pt x="78858" y="89549"/>
                    <a:pt x="80069" y="89280"/>
                    <a:pt x="81010" y="88742"/>
                  </a:cubicBezTo>
                  <a:lnTo>
                    <a:pt x="153818" y="46724"/>
                  </a:lnTo>
                  <a:cubicBezTo>
                    <a:pt x="155700" y="45649"/>
                    <a:pt x="155700" y="43901"/>
                    <a:pt x="153818" y="42825"/>
                  </a:cubicBezTo>
                  <a:lnTo>
                    <a:pt x="81010" y="808"/>
                  </a:lnTo>
                  <a:cubicBezTo>
                    <a:pt x="80069" y="270"/>
                    <a:pt x="78858" y="1"/>
                    <a:pt x="77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204075" y="2351600"/>
              <a:ext cx="3134525" cy="1797950"/>
            </a:xfrm>
            <a:custGeom>
              <a:avLst/>
              <a:gdLst/>
              <a:ahLst/>
              <a:cxnLst/>
              <a:rect l="l" t="t" r="r" b="b"/>
              <a:pathLst>
                <a:path w="125381" h="71918" extrusionOk="0">
                  <a:moveTo>
                    <a:pt x="62716" y="0"/>
                  </a:moveTo>
                  <a:cubicBezTo>
                    <a:pt x="61901" y="0"/>
                    <a:pt x="61077" y="168"/>
                    <a:pt x="60439" y="505"/>
                  </a:cubicBezTo>
                  <a:lnTo>
                    <a:pt x="1278" y="34656"/>
                  </a:lnTo>
                  <a:cubicBezTo>
                    <a:pt x="1" y="35396"/>
                    <a:pt x="1" y="36539"/>
                    <a:pt x="1278" y="37278"/>
                  </a:cubicBezTo>
                  <a:lnTo>
                    <a:pt x="60439" y="71363"/>
                  </a:lnTo>
                  <a:cubicBezTo>
                    <a:pt x="61077" y="71733"/>
                    <a:pt x="61901" y="71918"/>
                    <a:pt x="62716" y="71918"/>
                  </a:cubicBezTo>
                  <a:cubicBezTo>
                    <a:pt x="63531" y="71918"/>
                    <a:pt x="64338" y="71733"/>
                    <a:pt x="64943" y="71363"/>
                  </a:cubicBezTo>
                  <a:lnTo>
                    <a:pt x="124103" y="37278"/>
                  </a:lnTo>
                  <a:cubicBezTo>
                    <a:pt x="125381" y="36539"/>
                    <a:pt x="125381" y="35329"/>
                    <a:pt x="124103" y="34656"/>
                  </a:cubicBezTo>
                  <a:lnTo>
                    <a:pt x="64943" y="505"/>
                  </a:lnTo>
                  <a:cubicBezTo>
                    <a:pt x="64338" y="168"/>
                    <a:pt x="63531" y="0"/>
                    <a:pt x="62716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3772175" y="2350750"/>
              <a:ext cx="1566425" cy="937875"/>
            </a:xfrm>
            <a:custGeom>
              <a:avLst/>
              <a:gdLst/>
              <a:ahLst/>
              <a:cxnLst/>
              <a:rect l="l" t="t" r="r" b="b"/>
              <a:pathLst>
                <a:path w="62657" h="37515" extrusionOk="0">
                  <a:moveTo>
                    <a:pt x="0" y="1"/>
                  </a:moveTo>
                  <a:lnTo>
                    <a:pt x="0" y="2286"/>
                  </a:lnTo>
                  <a:lnTo>
                    <a:pt x="60976" y="37514"/>
                  </a:lnTo>
                  <a:lnTo>
                    <a:pt x="61379" y="37312"/>
                  </a:lnTo>
                  <a:cubicBezTo>
                    <a:pt x="62657" y="36573"/>
                    <a:pt x="62657" y="35430"/>
                    <a:pt x="61379" y="34690"/>
                  </a:cubicBezTo>
                  <a:lnTo>
                    <a:pt x="2219" y="539"/>
                  </a:lnTo>
                  <a:cubicBezTo>
                    <a:pt x="1614" y="202"/>
                    <a:pt x="807" y="1"/>
                    <a:pt x="0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204075" y="2350750"/>
              <a:ext cx="1568125" cy="937875"/>
            </a:xfrm>
            <a:custGeom>
              <a:avLst/>
              <a:gdLst/>
              <a:ahLst/>
              <a:cxnLst/>
              <a:rect l="l" t="t" r="r" b="b"/>
              <a:pathLst>
                <a:path w="62725" h="37515" extrusionOk="0">
                  <a:moveTo>
                    <a:pt x="62724" y="1"/>
                  </a:moveTo>
                  <a:cubicBezTo>
                    <a:pt x="61918" y="1"/>
                    <a:pt x="61044" y="202"/>
                    <a:pt x="60439" y="539"/>
                  </a:cubicBezTo>
                  <a:lnTo>
                    <a:pt x="1278" y="34690"/>
                  </a:lnTo>
                  <a:cubicBezTo>
                    <a:pt x="1" y="35430"/>
                    <a:pt x="1" y="36573"/>
                    <a:pt x="1278" y="37312"/>
                  </a:cubicBezTo>
                  <a:lnTo>
                    <a:pt x="1681" y="37514"/>
                  </a:lnTo>
                  <a:lnTo>
                    <a:pt x="62724" y="2286"/>
                  </a:lnTo>
                  <a:lnTo>
                    <a:pt x="62724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3315025" y="2335625"/>
              <a:ext cx="912650" cy="527775"/>
            </a:xfrm>
            <a:custGeom>
              <a:avLst/>
              <a:gdLst/>
              <a:ahLst/>
              <a:cxnLst/>
              <a:rect l="l" t="t" r="r" b="b"/>
              <a:pathLst>
                <a:path w="36506" h="21111" fill="none" extrusionOk="0">
                  <a:moveTo>
                    <a:pt x="18757" y="20909"/>
                  </a:moveTo>
                  <a:lnTo>
                    <a:pt x="36236" y="10824"/>
                  </a:lnTo>
                  <a:cubicBezTo>
                    <a:pt x="36505" y="10690"/>
                    <a:pt x="36505" y="10421"/>
                    <a:pt x="36236" y="10287"/>
                  </a:cubicBezTo>
                  <a:lnTo>
                    <a:pt x="18757" y="135"/>
                  </a:lnTo>
                  <a:cubicBezTo>
                    <a:pt x="18488" y="1"/>
                    <a:pt x="18017" y="1"/>
                    <a:pt x="17749" y="135"/>
                  </a:cubicBezTo>
                  <a:lnTo>
                    <a:pt x="269" y="10287"/>
                  </a:lnTo>
                  <a:cubicBezTo>
                    <a:pt x="0" y="10421"/>
                    <a:pt x="0" y="10690"/>
                    <a:pt x="269" y="10824"/>
                  </a:cubicBezTo>
                  <a:lnTo>
                    <a:pt x="17749" y="20909"/>
                  </a:lnTo>
                  <a:cubicBezTo>
                    <a:pt x="18017" y="21110"/>
                    <a:pt x="18488" y="21110"/>
                    <a:pt x="18757" y="20909"/>
                  </a:cubicBezTo>
                  <a:close/>
                </a:path>
              </a:pathLst>
            </a:custGeom>
            <a:noFill/>
            <a:ln w="21850" cap="rnd" cmpd="sng">
              <a:solidFill>
                <a:srgbClr val="FFFFFF"/>
              </a:solidFill>
              <a:prstDash val="solid"/>
              <a:miter lim="672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3772175" y="2693625"/>
              <a:ext cx="1080700" cy="1013475"/>
            </a:xfrm>
            <a:custGeom>
              <a:avLst/>
              <a:gdLst/>
              <a:ahLst/>
              <a:cxnLst/>
              <a:rect l="l" t="t" r="r" b="b"/>
              <a:pathLst>
                <a:path w="43228" h="40539" extrusionOk="0">
                  <a:moveTo>
                    <a:pt x="0" y="0"/>
                  </a:moveTo>
                  <a:lnTo>
                    <a:pt x="0" y="40539"/>
                  </a:lnTo>
                  <a:cubicBezTo>
                    <a:pt x="1009" y="40539"/>
                    <a:pt x="2084" y="40270"/>
                    <a:pt x="2824" y="39799"/>
                  </a:cubicBezTo>
                  <a:lnTo>
                    <a:pt x="40337" y="18219"/>
                  </a:lnTo>
                  <a:cubicBezTo>
                    <a:pt x="41951" y="17278"/>
                    <a:pt x="43228" y="15059"/>
                    <a:pt x="43228" y="13244"/>
                  </a:cubicBezTo>
                  <a:lnTo>
                    <a:pt x="43228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691475" y="2693625"/>
              <a:ext cx="1080725" cy="1013475"/>
            </a:xfrm>
            <a:custGeom>
              <a:avLst/>
              <a:gdLst/>
              <a:ahLst/>
              <a:cxnLst/>
              <a:rect l="l" t="t" r="r" b="b"/>
              <a:pathLst>
                <a:path w="43229" h="40539" extrusionOk="0">
                  <a:moveTo>
                    <a:pt x="1" y="0"/>
                  </a:moveTo>
                  <a:lnTo>
                    <a:pt x="1" y="13244"/>
                  </a:lnTo>
                  <a:cubicBezTo>
                    <a:pt x="1" y="15059"/>
                    <a:pt x="1278" y="17278"/>
                    <a:pt x="2824" y="18152"/>
                  </a:cubicBezTo>
                  <a:lnTo>
                    <a:pt x="40338" y="39799"/>
                  </a:lnTo>
                  <a:cubicBezTo>
                    <a:pt x="41144" y="40270"/>
                    <a:pt x="42153" y="40539"/>
                    <a:pt x="43228" y="40539"/>
                  </a:cubicBezTo>
                  <a:lnTo>
                    <a:pt x="43228" y="0"/>
                  </a:ln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681400" y="2069250"/>
              <a:ext cx="2181575" cy="1248775"/>
            </a:xfrm>
            <a:custGeom>
              <a:avLst/>
              <a:gdLst/>
              <a:ahLst/>
              <a:cxnLst/>
              <a:rect l="l" t="t" r="r" b="b"/>
              <a:pathLst>
                <a:path w="87263" h="49951" extrusionOk="0">
                  <a:moveTo>
                    <a:pt x="43623" y="0"/>
                  </a:moveTo>
                  <a:cubicBezTo>
                    <a:pt x="42589" y="0"/>
                    <a:pt x="41547" y="235"/>
                    <a:pt x="40741" y="706"/>
                  </a:cubicBezTo>
                  <a:lnTo>
                    <a:pt x="1547" y="23295"/>
                  </a:lnTo>
                  <a:cubicBezTo>
                    <a:pt x="0" y="24236"/>
                    <a:pt x="0" y="25715"/>
                    <a:pt x="1547" y="26656"/>
                  </a:cubicBezTo>
                  <a:lnTo>
                    <a:pt x="40741" y="49245"/>
                  </a:lnTo>
                  <a:cubicBezTo>
                    <a:pt x="41514" y="49715"/>
                    <a:pt x="42556" y="49951"/>
                    <a:pt x="43598" y="49951"/>
                  </a:cubicBezTo>
                  <a:cubicBezTo>
                    <a:pt x="44640" y="49951"/>
                    <a:pt x="45682" y="49715"/>
                    <a:pt x="46455" y="49245"/>
                  </a:cubicBezTo>
                  <a:lnTo>
                    <a:pt x="85649" y="26656"/>
                  </a:lnTo>
                  <a:cubicBezTo>
                    <a:pt x="87262" y="25715"/>
                    <a:pt x="87262" y="24236"/>
                    <a:pt x="85649" y="23295"/>
                  </a:cubicBezTo>
                  <a:lnTo>
                    <a:pt x="46455" y="706"/>
                  </a:lnTo>
                  <a:cubicBezTo>
                    <a:pt x="45682" y="235"/>
                    <a:pt x="44657" y="0"/>
                    <a:pt x="43623" y="0"/>
                  </a:cubicBez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894850" y="2187725"/>
              <a:ext cx="1753000" cy="1011800"/>
            </a:xfrm>
            <a:custGeom>
              <a:avLst/>
              <a:gdLst/>
              <a:ahLst/>
              <a:cxnLst/>
              <a:rect l="l" t="t" r="r" b="b"/>
              <a:pathLst>
                <a:path w="70120" h="40472" fill="none" extrusionOk="0">
                  <a:moveTo>
                    <a:pt x="1076" y="19161"/>
                  </a:moveTo>
                  <a:lnTo>
                    <a:pt x="33144" y="606"/>
                  </a:lnTo>
                  <a:cubicBezTo>
                    <a:pt x="34219" y="1"/>
                    <a:pt x="35900" y="1"/>
                    <a:pt x="36976" y="606"/>
                  </a:cubicBezTo>
                  <a:lnTo>
                    <a:pt x="69111" y="19161"/>
                  </a:lnTo>
                  <a:cubicBezTo>
                    <a:pt x="70119" y="19766"/>
                    <a:pt x="70119" y="20707"/>
                    <a:pt x="69111" y="21312"/>
                  </a:cubicBezTo>
                  <a:lnTo>
                    <a:pt x="36976" y="39867"/>
                  </a:lnTo>
                  <a:cubicBezTo>
                    <a:pt x="35900" y="40472"/>
                    <a:pt x="34219" y="40472"/>
                    <a:pt x="33144" y="39867"/>
                  </a:cubicBezTo>
                  <a:lnTo>
                    <a:pt x="1076" y="21379"/>
                  </a:lnTo>
                  <a:cubicBezTo>
                    <a:pt x="0" y="20707"/>
                    <a:pt x="0" y="19766"/>
                    <a:pt x="1076" y="19161"/>
                  </a:cubicBezTo>
                  <a:close/>
                </a:path>
              </a:pathLst>
            </a:custGeom>
            <a:noFill/>
            <a:ln w="21850" cap="rnd" cmpd="sng">
              <a:solidFill>
                <a:srgbClr val="FFFFFF"/>
              </a:solidFill>
              <a:prstDash val="solid"/>
              <a:miter lim="672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3108300" y="2310425"/>
              <a:ext cx="1331125" cy="766425"/>
            </a:xfrm>
            <a:custGeom>
              <a:avLst/>
              <a:gdLst/>
              <a:ahLst/>
              <a:cxnLst/>
              <a:rect l="l" t="t" r="r" b="b"/>
              <a:pathLst>
                <a:path w="53245" h="30657" fill="none" extrusionOk="0">
                  <a:moveTo>
                    <a:pt x="27497" y="336"/>
                  </a:moveTo>
                  <a:lnTo>
                    <a:pt x="52707" y="14790"/>
                  </a:lnTo>
                  <a:cubicBezTo>
                    <a:pt x="53245" y="15059"/>
                    <a:pt x="53245" y="15597"/>
                    <a:pt x="52707" y="15866"/>
                  </a:cubicBezTo>
                  <a:lnTo>
                    <a:pt x="27497" y="30320"/>
                  </a:lnTo>
                  <a:cubicBezTo>
                    <a:pt x="26959" y="30656"/>
                    <a:pt x="26085" y="30656"/>
                    <a:pt x="25547" y="30320"/>
                  </a:cubicBezTo>
                  <a:lnTo>
                    <a:pt x="538" y="15866"/>
                  </a:lnTo>
                  <a:cubicBezTo>
                    <a:pt x="0" y="15597"/>
                    <a:pt x="0" y="15059"/>
                    <a:pt x="538" y="14790"/>
                  </a:cubicBezTo>
                  <a:lnTo>
                    <a:pt x="25547" y="336"/>
                  </a:lnTo>
                  <a:cubicBezTo>
                    <a:pt x="26085" y="0"/>
                    <a:pt x="26959" y="0"/>
                    <a:pt x="27497" y="336"/>
                  </a:cubicBezTo>
                  <a:close/>
                </a:path>
              </a:pathLst>
            </a:custGeom>
            <a:noFill/>
            <a:ln w="21850" cap="rnd" cmpd="sng">
              <a:solidFill>
                <a:srgbClr val="FFFFFF"/>
              </a:solidFill>
              <a:prstDash val="solid"/>
              <a:miter lim="672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691475" y="2986050"/>
              <a:ext cx="248775" cy="393325"/>
            </a:xfrm>
            <a:custGeom>
              <a:avLst/>
              <a:gdLst/>
              <a:ahLst/>
              <a:cxnLst/>
              <a:rect l="l" t="t" r="r" b="b"/>
              <a:pathLst>
                <a:path w="9951" h="15733" extrusionOk="0">
                  <a:moveTo>
                    <a:pt x="9951" y="2556"/>
                  </a:moveTo>
                  <a:cubicBezTo>
                    <a:pt x="9951" y="1682"/>
                    <a:pt x="9346" y="606"/>
                    <a:pt x="8539" y="203"/>
                  </a:cubicBezTo>
                  <a:cubicBezTo>
                    <a:pt x="8203" y="1"/>
                    <a:pt x="7867" y="1"/>
                    <a:pt x="7598" y="135"/>
                  </a:cubicBezTo>
                  <a:lnTo>
                    <a:pt x="7598" y="135"/>
                  </a:lnTo>
                  <a:lnTo>
                    <a:pt x="2018" y="3295"/>
                  </a:lnTo>
                  <a:cubicBezTo>
                    <a:pt x="942" y="3967"/>
                    <a:pt x="1" y="5581"/>
                    <a:pt x="1" y="6858"/>
                  </a:cubicBezTo>
                  <a:lnTo>
                    <a:pt x="1" y="14522"/>
                  </a:lnTo>
                  <a:lnTo>
                    <a:pt x="1" y="14522"/>
                  </a:lnTo>
                  <a:cubicBezTo>
                    <a:pt x="1" y="14791"/>
                    <a:pt x="203" y="15060"/>
                    <a:pt x="539" y="15262"/>
                  </a:cubicBezTo>
                  <a:cubicBezTo>
                    <a:pt x="1278" y="15665"/>
                    <a:pt x="2488" y="15732"/>
                    <a:pt x="3295" y="15262"/>
                  </a:cubicBezTo>
                  <a:cubicBezTo>
                    <a:pt x="3631" y="15060"/>
                    <a:pt x="3833" y="14791"/>
                    <a:pt x="3833" y="14522"/>
                  </a:cubicBezTo>
                  <a:lnTo>
                    <a:pt x="3833" y="6993"/>
                  </a:lnTo>
                  <a:cubicBezTo>
                    <a:pt x="3833" y="6858"/>
                    <a:pt x="3900" y="6657"/>
                    <a:pt x="4035" y="6589"/>
                  </a:cubicBezTo>
                  <a:lnTo>
                    <a:pt x="9480" y="3430"/>
                  </a:lnTo>
                  <a:cubicBezTo>
                    <a:pt x="9480" y="3430"/>
                    <a:pt x="9547" y="3430"/>
                    <a:pt x="9547" y="3430"/>
                  </a:cubicBezTo>
                  <a:lnTo>
                    <a:pt x="9547" y="3430"/>
                  </a:lnTo>
                  <a:lnTo>
                    <a:pt x="9547" y="3430"/>
                  </a:lnTo>
                  <a:cubicBezTo>
                    <a:pt x="9749" y="3295"/>
                    <a:pt x="9951" y="2959"/>
                    <a:pt x="9951" y="255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898200" y="3105400"/>
              <a:ext cx="248775" cy="393300"/>
            </a:xfrm>
            <a:custGeom>
              <a:avLst/>
              <a:gdLst/>
              <a:ahLst/>
              <a:cxnLst/>
              <a:rect l="l" t="t" r="r" b="b"/>
              <a:pathLst>
                <a:path w="9951" h="15732" extrusionOk="0">
                  <a:moveTo>
                    <a:pt x="9951" y="2622"/>
                  </a:moveTo>
                  <a:cubicBezTo>
                    <a:pt x="9951" y="1748"/>
                    <a:pt x="9346" y="672"/>
                    <a:pt x="8606" y="269"/>
                  </a:cubicBezTo>
                  <a:cubicBezTo>
                    <a:pt x="8203" y="67"/>
                    <a:pt x="7867" y="0"/>
                    <a:pt x="7598" y="202"/>
                  </a:cubicBezTo>
                  <a:lnTo>
                    <a:pt x="7598" y="202"/>
                  </a:lnTo>
                  <a:lnTo>
                    <a:pt x="2085" y="3362"/>
                  </a:lnTo>
                  <a:cubicBezTo>
                    <a:pt x="942" y="4034"/>
                    <a:pt x="1" y="5647"/>
                    <a:pt x="1" y="6925"/>
                  </a:cubicBezTo>
                  <a:lnTo>
                    <a:pt x="1" y="14521"/>
                  </a:lnTo>
                  <a:lnTo>
                    <a:pt x="1" y="14521"/>
                  </a:lnTo>
                  <a:cubicBezTo>
                    <a:pt x="1" y="14858"/>
                    <a:pt x="203" y="15126"/>
                    <a:pt x="606" y="15328"/>
                  </a:cubicBezTo>
                  <a:cubicBezTo>
                    <a:pt x="1345" y="15732"/>
                    <a:pt x="2556" y="15732"/>
                    <a:pt x="3295" y="15328"/>
                  </a:cubicBezTo>
                  <a:cubicBezTo>
                    <a:pt x="3698" y="15126"/>
                    <a:pt x="3900" y="14790"/>
                    <a:pt x="3900" y="14521"/>
                  </a:cubicBezTo>
                  <a:lnTo>
                    <a:pt x="3900" y="7059"/>
                  </a:lnTo>
                  <a:cubicBezTo>
                    <a:pt x="3900" y="6857"/>
                    <a:pt x="3967" y="6723"/>
                    <a:pt x="4102" y="6656"/>
                  </a:cubicBezTo>
                  <a:lnTo>
                    <a:pt x="9547" y="3496"/>
                  </a:lnTo>
                  <a:cubicBezTo>
                    <a:pt x="9547" y="3496"/>
                    <a:pt x="9547" y="3496"/>
                    <a:pt x="9547" y="3496"/>
                  </a:cubicBezTo>
                  <a:lnTo>
                    <a:pt x="9547" y="3496"/>
                  </a:lnTo>
                  <a:lnTo>
                    <a:pt x="9547" y="3496"/>
                  </a:lnTo>
                  <a:cubicBezTo>
                    <a:pt x="9816" y="3294"/>
                    <a:pt x="9951" y="3025"/>
                    <a:pt x="9951" y="262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3106625" y="3226400"/>
              <a:ext cx="248750" cy="393300"/>
            </a:xfrm>
            <a:custGeom>
              <a:avLst/>
              <a:gdLst/>
              <a:ahLst/>
              <a:cxnLst/>
              <a:rect l="l" t="t" r="r" b="b"/>
              <a:pathLst>
                <a:path w="9950" h="15732" extrusionOk="0">
                  <a:moveTo>
                    <a:pt x="9950" y="2622"/>
                  </a:moveTo>
                  <a:cubicBezTo>
                    <a:pt x="9950" y="1749"/>
                    <a:pt x="9345" y="673"/>
                    <a:pt x="8605" y="202"/>
                  </a:cubicBezTo>
                  <a:cubicBezTo>
                    <a:pt x="8202" y="1"/>
                    <a:pt x="7866" y="1"/>
                    <a:pt x="7597" y="135"/>
                  </a:cubicBezTo>
                  <a:lnTo>
                    <a:pt x="7597" y="135"/>
                  </a:lnTo>
                  <a:lnTo>
                    <a:pt x="2084" y="3362"/>
                  </a:lnTo>
                  <a:cubicBezTo>
                    <a:pt x="941" y="4034"/>
                    <a:pt x="0" y="5581"/>
                    <a:pt x="0" y="6925"/>
                  </a:cubicBezTo>
                  <a:lnTo>
                    <a:pt x="0" y="14522"/>
                  </a:lnTo>
                  <a:lnTo>
                    <a:pt x="0" y="14522"/>
                  </a:lnTo>
                  <a:cubicBezTo>
                    <a:pt x="0" y="14791"/>
                    <a:pt x="202" y="15060"/>
                    <a:pt x="605" y="15329"/>
                  </a:cubicBezTo>
                  <a:cubicBezTo>
                    <a:pt x="1345" y="15732"/>
                    <a:pt x="2555" y="15732"/>
                    <a:pt x="3294" y="15329"/>
                  </a:cubicBezTo>
                  <a:cubicBezTo>
                    <a:pt x="3698" y="15060"/>
                    <a:pt x="3832" y="14791"/>
                    <a:pt x="3832" y="14522"/>
                  </a:cubicBezTo>
                  <a:lnTo>
                    <a:pt x="3832" y="7060"/>
                  </a:lnTo>
                  <a:cubicBezTo>
                    <a:pt x="3832" y="6858"/>
                    <a:pt x="3967" y="6723"/>
                    <a:pt x="4101" y="6589"/>
                  </a:cubicBezTo>
                  <a:lnTo>
                    <a:pt x="9546" y="3496"/>
                  </a:lnTo>
                  <a:cubicBezTo>
                    <a:pt x="9546" y="3496"/>
                    <a:pt x="9546" y="3496"/>
                    <a:pt x="9546" y="3429"/>
                  </a:cubicBezTo>
                  <a:lnTo>
                    <a:pt x="9546" y="3429"/>
                  </a:lnTo>
                  <a:lnTo>
                    <a:pt x="9546" y="3429"/>
                  </a:lnTo>
                  <a:cubicBezTo>
                    <a:pt x="9815" y="3295"/>
                    <a:pt x="9950" y="3026"/>
                    <a:pt x="9950" y="262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3315025" y="3347425"/>
              <a:ext cx="248775" cy="393300"/>
            </a:xfrm>
            <a:custGeom>
              <a:avLst/>
              <a:gdLst/>
              <a:ahLst/>
              <a:cxnLst/>
              <a:rect l="l" t="t" r="r" b="b"/>
              <a:pathLst>
                <a:path w="9951" h="15732" extrusionOk="0">
                  <a:moveTo>
                    <a:pt x="9950" y="2555"/>
                  </a:moveTo>
                  <a:cubicBezTo>
                    <a:pt x="9950" y="1681"/>
                    <a:pt x="9345" y="672"/>
                    <a:pt x="8538" y="202"/>
                  </a:cubicBezTo>
                  <a:cubicBezTo>
                    <a:pt x="8202" y="0"/>
                    <a:pt x="7799" y="0"/>
                    <a:pt x="7597" y="134"/>
                  </a:cubicBezTo>
                  <a:lnTo>
                    <a:pt x="7597" y="134"/>
                  </a:lnTo>
                  <a:lnTo>
                    <a:pt x="2017" y="3361"/>
                  </a:lnTo>
                  <a:cubicBezTo>
                    <a:pt x="942" y="3966"/>
                    <a:pt x="0" y="5580"/>
                    <a:pt x="0" y="6857"/>
                  </a:cubicBezTo>
                  <a:lnTo>
                    <a:pt x="0" y="14521"/>
                  </a:lnTo>
                  <a:lnTo>
                    <a:pt x="0" y="14521"/>
                  </a:lnTo>
                  <a:cubicBezTo>
                    <a:pt x="0" y="14790"/>
                    <a:pt x="202" y="15059"/>
                    <a:pt x="538" y="15261"/>
                  </a:cubicBezTo>
                  <a:cubicBezTo>
                    <a:pt x="1278" y="15731"/>
                    <a:pt x="2488" y="15731"/>
                    <a:pt x="3295" y="15261"/>
                  </a:cubicBezTo>
                  <a:cubicBezTo>
                    <a:pt x="3631" y="15059"/>
                    <a:pt x="3832" y="14790"/>
                    <a:pt x="3832" y="14521"/>
                  </a:cubicBezTo>
                  <a:lnTo>
                    <a:pt x="3832" y="6992"/>
                  </a:lnTo>
                  <a:cubicBezTo>
                    <a:pt x="3832" y="6857"/>
                    <a:pt x="3900" y="6723"/>
                    <a:pt x="4034" y="6588"/>
                  </a:cubicBezTo>
                  <a:lnTo>
                    <a:pt x="9480" y="3429"/>
                  </a:lnTo>
                  <a:cubicBezTo>
                    <a:pt x="9480" y="3429"/>
                    <a:pt x="9547" y="3429"/>
                    <a:pt x="9547" y="3429"/>
                  </a:cubicBezTo>
                  <a:lnTo>
                    <a:pt x="9547" y="3429"/>
                  </a:lnTo>
                  <a:lnTo>
                    <a:pt x="9547" y="3429"/>
                  </a:lnTo>
                  <a:cubicBezTo>
                    <a:pt x="9748" y="3294"/>
                    <a:pt x="9950" y="3025"/>
                    <a:pt x="9950" y="255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4604125" y="2986050"/>
              <a:ext cx="248750" cy="393325"/>
            </a:xfrm>
            <a:custGeom>
              <a:avLst/>
              <a:gdLst/>
              <a:ahLst/>
              <a:cxnLst/>
              <a:rect l="l" t="t" r="r" b="b"/>
              <a:pathLst>
                <a:path w="9950" h="15733" extrusionOk="0">
                  <a:moveTo>
                    <a:pt x="0" y="2556"/>
                  </a:moveTo>
                  <a:cubicBezTo>
                    <a:pt x="0" y="1682"/>
                    <a:pt x="605" y="606"/>
                    <a:pt x="1345" y="203"/>
                  </a:cubicBezTo>
                  <a:cubicBezTo>
                    <a:pt x="1748" y="1"/>
                    <a:pt x="2084" y="1"/>
                    <a:pt x="2353" y="135"/>
                  </a:cubicBezTo>
                  <a:lnTo>
                    <a:pt x="2353" y="135"/>
                  </a:lnTo>
                  <a:lnTo>
                    <a:pt x="7866" y="3295"/>
                  </a:lnTo>
                  <a:cubicBezTo>
                    <a:pt x="9009" y="3967"/>
                    <a:pt x="9950" y="5581"/>
                    <a:pt x="9950" y="6858"/>
                  </a:cubicBezTo>
                  <a:lnTo>
                    <a:pt x="9950" y="14522"/>
                  </a:lnTo>
                  <a:lnTo>
                    <a:pt x="9950" y="14522"/>
                  </a:lnTo>
                  <a:cubicBezTo>
                    <a:pt x="9950" y="14791"/>
                    <a:pt x="9748" y="15060"/>
                    <a:pt x="9345" y="15262"/>
                  </a:cubicBezTo>
                  <a:cubicBezTo>
                    <a:pt x="8605" y="15665"/>
                    <a:pt x="7395" y="15732"/>
                    <a:pt x="6656" y="15262"/>
                  </a:cubicBezTo>
                  <a:cubicBezTo>
                    <a:pt x="6252" y="15060"/>
                    <a:pt x="6118" y="14791"/>
                    <a:pt x="6118" y="14522"/>
                  </a:cubicBezTo>
                  <a:lnTo>
                    <a:pt x="6118" y="6993"/>
                  </a:lnTo>
                  <a:cubicBezTo>
                    <a:pt x="6118" y="6858"/>
                    <a:pt x="5983" y="6657"/>
                    <a:pt x="5849" y="6589"/>
                  </a:cubicBezTo>
                  <a:lnTo>
                    <a:pt x="404" y="3430"/>
                  </a:lnTo>
                  <a:cubicBezTo>
                    <a:pt x="404" y="3430"/>
                    <a:pt x="404" y="3430"/>
                    <a:pt x="404" y="3430"/>
                  </a:cubicBezTo>
                  <a:lnTo>
                    <a:pt x="404" y="3430"/>
                  </a:lnTo>
                  <a:lnTo>
                    <a:pt x="404" y="3430"/>
                  </a:lnTo>
                  <a:cubicBezTo>
                    <a:pt x="135" y="3295"/>
                    <a:pt x="0" y="2959"/>
                    <a:pt x="0" y="255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4395700" y="3105400"/>
              <a:ext cx="248775" cy="393300"/>
            </a:xfrm>
            <a:custGeom>
              <a:avLst/>
              <a:gdLst/>
              <a:ahLst/>
              <a:cxnLst/>
              <a:rect l="l" t="t" r="r" b="b"/>
              <a:pathLst>
                <a:path w="9951" h="15732" extrusionOk="0">
                  <a:moveTo>
                    <a:pt x="1" y="2622"/>
                  </a:moveTo>
                  <a:cubicBezTo>
                    <a:pt x="1" y="1748"/>
                    <a:pt x="606" y="672"/>
                    <a:pt x="1345" y="269"/>
                  </a:cubicBezTo>
                  <a:cubicBezTo>
                    <a:pt x="1749" y="67"/>
                    <a:pt x="2085" y="0"/>
                    <a:pt x="2354" y="202"/>
                  </a:cubicBezTo>
                  <a:lnTo>
                    <a:pt x="2354" y="202"/>
                  </a:lnTo>
                  <a:lnTo>
                    <a:pt x="7867" y="3362"/>
                  </a:lnTo>
                  <a:cubicBezTo>
                    <a:pt x="9009" y="4034"/>
                    <a:pt x="9951" y="5647"/>
                    <a:pt x="9951" y="6925"/>
                  </a:cubicBezTo>
                  <a:lnTo>
                    <a:pt x="9951" y="14521"/>
                  </a:lnTo>
                  <a:lnTo>
                    <a:pt x="9951" y="14521"/>
                  </a:lnTo>
                  <a:cubicBezTo>
                    <a:pt x="9951" y="14858"/>
                    <a:pt x="9749" y="15126"/>
                    <a:pt x="9413" y="15328"/>
                  </a:cubicBezTo>
                  <a:cubicBezTo>
                    <a:pt x="8606" y="15732"/>
                    <a:pt x="7396" y="15732"/>
                    <a:pt x="6656" y="15328"/>
                  </a:cubicBezTo>
                  <a:cubicBezTo>
                    <a:pt x="6320" y="15126"/>
                    <a:pt x="6119" y="14790"/>
                    <a:pt x="6119" y="14521"/>
                  </a:cubicBezTo>
                  <a:lnTo>
                    <a:pt x="6119" y="7059"/>
                  </a:lnTo>
                  <a:cubicBezTo>
                    <a:pt x="6119" y="6857"/>
                    <a:pt x="5984" y="6723"/>
                    <a:pt x="5850" y="6656"/>
                  </a:cubicBezTo>
                  <a:lnTo>
                    <a:pt x="404" y="3496"/>
                  </a:lnTo>
                  <a:cubicBezTo>
                    <a:pt x="404" y="3496"/>
                    <a:pt x="404" y="3496"/>
                    <a:pt x="404" y="3496"/>
                  </a:cubicBezTo>
                  <a:lnTo>
                    <a:pt x="404" y="3496"/>
                  </a:lnTo>
                  <a:lnTo>
                    <a:pt x="404" y="3496"/>
                  </a:lnTo>
                  <a:cubicBezTo>
                    <a:pt x="135" y="3294"/>
                    <a:pt x="1" y="3025"/>
                    <a:pt x="1" y="262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4188975" y="3226400"/>
              <a:ext cx="247100" cy="393300"/>
            </a:xfrm>
            <a:custGeom>
              <a:avLst/>
              <a:gdLst/>
              <a:ahLst/>
              <a:cxnLst/>
              <a:rect l="l" t="t" r="r" b="b"/>
              <a:pathLst>
                <a:path w="9884" h="15732" extrusionOk="0">
                  <a:moveTo>
                    <a:pt x="1" y="2622"/>
                  </a:moveTo>
                  <a:cubicBezTo>
                    <a:pt x="1" y="1749"/>
                    <a:pt x="606" y="673"/>
                    <a:pt x="1345" y="202"/>
                  </a:cubicBezTo>
                  <a:cubicBezTo>
                    <a:pt x="1682" y="1"/>
                    <a:pt x="2085" y="1"/>
                    <a:pt x="2287" y="135"/>
                  </a:cubicBezTo>
                  <a:lnTo>
                    <a:pt x="2287" y="135"/>
                  </a:lnTo>
                  <a:lnTo>
                    <a:pt x="7867" y="3362"/>
                  </a:lnTo>
                  <a:cubicBezTo>
                    <a:pt x="9009" y="4034"/>
                    <a:pt x="9883" y="5581"/>
                    <a:pt x="9883" y="6925"/>
                  </a:cubicBezTo>
                  <a:lnTo>
                    <a:pt x="9883" y="14522"/>
                  </a:lnTo>
                  <a:lnTo>
                    <a:pt x="9883" y="14522"/>
                  </a:lnTo>
                  <a:cubicBezTo>
                    <a:pt x="9883" y="14791"/>
                    <a:pt x="9749" y="15060"/>
                    <a:pt x="9346" y="15329"/>
                  </a:cubicBezTo>
                  <a:cubicBezTo>
                    <a:pt x="8606" y="15732"/>
                    <a:pt x="7396" y="15732"/>
                    <a:pt x="6589" y="15329"/>
                  </a:cubicBezTo>
                  <a:cubicBezTo>
                    <a:pt x="6253" y="15060"/>
                    <a:pt x="6051" y="14791"/>
                    <a:pt x="6051" y="14522"/>
                  </a:cubicBezTo>
                  <a:lnTo>
                    <a:pt x="6051" y="7060"/>
                  </a:lnTo>
                  <a:cubicBezTo>
                    <a:pt x="6051" y="6858"/>
                    <a:pt x="5984" y="6723"/>
                    <a:pt x="5850" y="6589"/>
                  </a:cubicBezTo>
                  <a:lnTo>
                    <a:pt x="404" y="3496"/>
                  </a:lnTo>
                  <a:cubicBezTo>
                    <a:pt x="404" y="3496"/>
                    <a:pt x="337" y="3496"/>
                    <a:pt x="337" y="3429"/>
                  </a:cubicBezTo>
                  <a:lnTo>
                    <a:pt x="337" y="3429"/>
                  </a:lnTo>
                  <a:lnTo>
                    <a:pt x="337" y="3429"/>
                  </a:lnTo>
                  <a:cubicBezTo>
                    <a:pt x="135" y="3295"/>
                    <a:pt x="1" y="3026"/>
                    <a:pt x="1" y="262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3980575" y="3347425"/>
              <a:ext cx="247100" cy="393300"/>
            </a:xfrm>
            <a:custGeom>
              <a:avLst/>
              <a:gdLst/>
              <a:ahLst/>
              <a:cxnLst/>
              <a:rect l="l" t="t" r="r" b="b"/>
              <a:pathLst>
                <a:path w="9884" h="15732" extrusionOk="0">
                  <a:moveTo>
                    <a:pt x="1" y="2555"/>
                  </a:moveTo>
                  <a:cubicBezTo>
                    <a:pt x="1" y="1681"/>
                    <a:pt x="606" y="672"/>
                    <a:pt x="1345" y="202"/>
                  </a:cubicBezTo>
                  <a:cubicBezTo>
                    <a:pt x="1749" y="0"/>
                    <a:pt x="2085" y="0"/>
                    <a:pt x="2354" y="134"/>
                  </a:cubicBezTo>
                  <a:lnTo>
                    <a:pt x="2354" y="134"/>
                  </a:lnTo>
                  <a:lnTo>
                    <a:pt x="7866" y="3361"/>
                  </a:lnTo>
                  <a:cubicBezTo>
                    <a:pt x="9009" y="3966"/>
                    <a:pt x="9883" y="5580"/>
                    <a:pt x="9883" y="6857"/>
                  </a:cubicBezTo>
                  <a:lnTo>
                    <a:pt x="9883" y="14521"/>
                  </a:lnTo>
                  <a:lnTo>
                    <a:pt x="9883" y="14521"/>
                  </a:lnTo>
                  <a:cubicBezTo>
                    <a:pt x="9883" y="14790"/>
                    <a:pt x="9749" y="15059"/>
                    <a:pt x="9345" y="15261"/>
                  </a:cubicBezTo>
                  <a:cubicBezTo>
                    <a:pt x="8606" y="15731"/>
                    <a:pt x="7396" y="15731"/>
                    <a:pt x="6656" y="15261"/>
                  </a:cubicBezTo>
                  <a:cubicBezTo>
                    <a:pt x="6253" y="15059"/>
                    <a:pt x="6051" y="14790"/>
                    <a:pt x="6051" y="14521"/>
                  </a:cubicBezTo>
                  <a:lnTo>
                    <a:pt x="6051" y="6992"/>
                  </a:lnTo>
                  <a:cubicBezTo>
                    <a:pt x="6051" y="6857"/>
                    <a:pt x="5984" y="6723"/>
                    <a:pt x="5849" y="6588"/>
                  </a:cubicBezTo>
                  <a:lnTo>
                    <a:pt x="404" y="3429"/>
                  </a:lnTo>
                  <a:cubicBezTo>
                    <a:pt x="404" y="3429"/>
                    <a:pt x="404" y="3429"/>
                    <a:pt x="404" y="3429"/>
                  </a:cubicBezTo>
                  <a:lnTo>
                    <a:pt x="337" y="3429"/>
                  </a:lnTo>
                  <a:lnTo>
                    <a:pt x="337" y="3429"/>
                  </a:lnTo>
                  <a:cubicBezTo>
                    <a:pt x="135" y="3294"/>
                    <a:pt x="1" y="3025"/>
                    <a:pt x="1" y="255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725100" y="313875"/>
              <a:ext cx="2099225" cy="1852375"/>
            </a:xfrm>
            <a:custGeom>
              <a:avLst/>
              <a:gdLst/>
              <a:ahLst/>
              <a:cxnLst/>
              <a:rect l="l" t="t" r="r" b="b"/>
              <a:pathLst>
                <a:path w="83969" h="74095" extrusionOk="0">
                  <a:moveTo>
                    <a:pt x="41963" y="0"/>
                  </a:moveTo>
                  <a:cubicBezTo>
                    <a:pt x="37374" y="0"/>
                    <a:pt x="32707" y="852"/>
                    <a:pt x="28169" y="2684"/>
                  </a:cubicBezTo>
                  <a:cubicBezTo>
                    <a:pt x="9211" y="10281"/>
                    <a:pt x="0" y="31861"/>
                    <a:pt x="7597" y="50820"/>
                  </a:cubicBezTo>
                  <a:cubicBezTo>
                    <a:pt x="10488" y="58080"/>
                    <a:pt x="15463" y="63929"/>
                    <a:pt x="21581" y="67963"/>
                  </a:cubicBezTo>
                  <a:cubicBezTo>
                    <a:pt x="27574" y="71931"/>
                    <a:pt x="34685" y="74095"/>
                    <a:pt x="41993" y="74095"/>
                  </a:cubicBezTo>
                  <a:cubicBezTo>
                    <a:pt x="46572" y="74095"/>
                    <a:pt x="51227" y="73245"/>
                    <a:pt x="55732" y="71459"/>
                  </a:cubicBezTo>
                  <a:cubicBezTo>
                    <a:pt x="74691" y="63862"/>
                    <a:pt x="83968" y="42282"/>
                    <a:pt x="76371" y="23323"/>
                  </a:cubicBezTo>
                  <a:cubicBezTo>
                    <a:pt x="71665" y="11558"/>
                    <a:pt x="61716" y="3626"/>
                    <a:pt x="50287" y="936"/>
                  </a:cubicBezTo>
                  <a:cubicBezTo>
                    <a:pt x="47574" y="322"/>
                    <a:pt x="44783" y="0"/>
                    <a:pt x="41963" y="0"/>
                  </a:cubicBezTo>
                  <a:close/>
                </a:path>
              </a:pathLst>
            </a:custGeom>
            <a:solidFill>
              <a:srgbClr val="B5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3567125" y="449875"/>
              <a:ext cx="410125" cy="225150"/>
            </a:xfrm>
            <a:custGeom>
              <a:avLst/>
              <a:gdLst/>
              <a:ahLst/>
              <a:cxnLst/>
              <a:rect l="l" t="t" r="r" b="b"/>
              <a:pathLst>
                <a:path w="16405" h="9006" extrusionOk="0">
                  <a:moveTo>
                    <a:pt x="3833" y="1"/>
                  </a:moveTo>
                  <a:cubicBezTo>
                    <a:pt x="2152" y="1"/>
                    <a:pt x="1" y="673"/>
                    <a:pt x="1547" y="1614"/>
                  </a:cubicBezTo>
                  <a:cubicBezTo>
                    <a:pt x="3093" y="2555"/>
                    <a:pt x="4101" y="2623"/>
                    <a:pt x="4169" y="3900"/>
                  </a:cubicBezTo>
                  <a:cubicBezTo>
                    <a:pt x="4169" y="5177"/>
                    <a:pt x="3362" y="6455"/>
                    <a:pt x="3765" y="7329"/>
                  </a:cubicBezTo>
                  <a:cubicBezTo>
                    <a:pt x="4117" y="8090"/>
                    <a:pt x="4622" y="9005"/>
                    <a:pt x="5191" y="9005"/>
                  </a:cubicBezTo>
                  <a:cubicBezTo>
                    <a:pt x="5274" y="9005"/>
                    <a:pt x="5360" y="8985"/>
                    <a:pt x="5446" y="8942"/>
                  </a:cubicBezTo>
                  <a:cubicBezTo>
                    <a:pt x="6107" y="8678"/>
                    <a:pt x="7807" y="6789"/>
                    <a:pt x="8823" y="6789"/>
                  </a:cubicBezTo>
                  <a:cubicBezTo>
                    <a:pt x="8840" y="6789"/>
                    <a:pt x="8858" y="6790"/>
                    <a:pt x="8875" y="6791"/>
                  </a:cubicBezTo>
                  <a:cubicBezTo>
                    <a:pt x="9200" y="6812"/>
                    <a:pt x="9777" y="6848"/>
                    <a:pt x="10426" y="6848"/>
                  </a:cubicBezTo>
                  <a:cubicBezTo>
                    <a:pt x="11788" y="6848"/>
                    <a:pt x="13464" y="6691"/>
                    <a:pt x="13782" y="5917"/>
                  </a:cubicBezTo>
                  <a:cubicBezTo>
                    <a:pt x="14253" y="4774"/>
                    <a:pt x="14791" y="4908"/>
                    <a:pt x="15597" y="3631"/>
                  </a:cubicBezTo>
                  <a:cubicBezTo>
                    <a:pt x="16404" y="2421"/>
                    <a:pt x="16404" y="740"/>
                    <a:pt x="15396" y="740"/>
                  </a:cubicBezTo>
                  <a:cubicBezTo>
                    <a:pt x="14531" y="740"/>
                    <a:pt x="14309" y="1037"/>
                    <a:pt x="13205" y="1037"/>
                  </a:cubicBezTo>
                  <a:cubicBezTo>
                    <a:pt x="13021" y="1037"/>
                    <a:pt x="12812" y="1028"/>
                    <a:pt x="12572" y="1009"/>
                  </a:cubicBezTo>
                  <a:cubicBezTo>
                    <a:pt x="11077" y="890"/>
                    <a:pt x="10327" y="25"/>
                    <a:pt x="8996" y="25"/>
                  </a:cubicBezTo>
                  <a:cubicBezTo>
                    <a:pt x="8831" y="25"/>
                    <a:pt x="8657" y="38"/>
                    <a:pt x="8471" y="68"/>
                  </a:cubicBezTo>
                  <a:cubicBezTo>
                    <a:pt x="8010" y="145"/>
                    <a:pt x="7538" y="172"/>
                    <a:pt x="7070" y="172"/>
                  </a:cubicBezTo>
                  <a:cubicBezTo>
                    <a:pt x="5897" y="172"/>
                    <a:pt x="4745" y="1"/>
                    <a:pt x="3833" y="1"/>
                  </a:cubicBezTo>
                  <a:close/>
                </a:path>
              </a:pathLst>
            </a:custGeom>
            <a:solidFill>
              <a:srgbClr val="3A5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871325" y="449125"/>
              <a:ext cx="751300" cy="1547475"/>
            </a:xfrm>
            <a:custGeom>
              <a:avLst/>
              <a:gdLst/>
              <a:ahLst/>
              <a:cxnLst/>
              <a:rect l="l" t="t" r="r" b="b"/>
              <a:pathLst>
                <a:path w="30052" h="61899" extrusionOk="0">
                  <a:moveTo>
                    <a:pt x="23554" y="4330"/>
                  </a:moveTo>
                  <a:cubicBezTo>
                    <a:pt x="23870" y="4330"/>
                    <a:pt x="23538" y="5192"/>
                    <a:pt x="23127" y="6014"/>
                  </a:cubicBezTo>
                  <a:cubicBezTo>
                    <a:pt x="22656" y="7157"/>
                    <a:pt x="22185" y="6955"/>
                    <a:pt x="21379" y="8165"/>
                  </a:cubicBezTo>
                  <a:cubicBezTo>
                    <a:pt x="20572" y="9375"/>
                    <a:pt x="19295" y="10048"/>
                    <a:pt x="18488" y="10182"/>
                  </a:cubicBezTo>
                  <a:cubicBezTo>
                    <a:pt x="18468" y="10184"/>
                    <a:pt x="18447" y="10185"/>
                    <a:pt x="18427" y="10185"/>
                  </a:cubicBezTo>
                  <a:cubicBezTo>
                    <a:pt x="17553" y="10185"/>
                    <a:pt x="16268" y="8816"/>
                    <a:pt x="16202" y="7896"/>
                  </a:cubicBezTo>
                  <a:cubicBezTo>
                    <a:pt x="16135" y="7022"/>
                    <a:pt x="17412" y="6754"/>
                    <a:pt x="18958" y="6552"/>
                  </a:cubicBezTo>
                  <a:cubicBezTo>
                    <a:pt x="20438" y="6350"/>
                    <a:pt x="21715" y="5678"/>
                    <a:pt x="23059" y="4602"/>
                  </a:cubicBezTo>
                  <a:cubicBezTo>
                    <a:pt x="23297" y="4412"/>
                    <a:pt x="23456" y="4330"/>
                    <a:pt x="23554" y="4330"/>
                  </a:cubicBezTo>
                  <a:close/>
                  <a:moveTo>
                    <a:pt x="26971" y="1"/>
                  </a:moveTo>
                  <a:cubicBezTo>
                    <a:pt x="26548" y="1"/>
                    <a:pt x="25995" y="143"/>
                    <a:pt x="25345" y="501"/>
                  </a:cubicBezTo>
                  <a:cubicBezTo>
                    <a:pt x="23729" y="1367"/>
                    <a:pt x="20529" y="2629"/>
                    <a:pt x="18464" y="2629"/>
                  </a:cubicBezTo>
                  <a:cubicBezTo>
                    <a:pt x="18123" y="2629"/>
                    <a:pt x="17813" y="2594"/>
                    <a:pt x="17547" y="2518"/>
                  </a:cubicBezTo>
                  <a:cubicBezTo>
                    <a:pt x="16606" y="2249"/>
                    <a:pt x="15463" y="1913"/>
                    <a:pt x="14320" y="1644"/>
                  </a:cubicBezTo>
                  <a:cubicBezTo>
                    <a:pt x="7194" y="6888"/>
                    <a:pt x="2017" y="14552"/>
                    <a:pt x="0" y="23292"/>
                  </a:cubicBezTo>
                  <a:cubicBezTo>
                    <a:pt x="471" y="24300"/>
                    <a:pt x="1009" y="25174"/>
                    <a:pt x="1681" y="25914"/>
                  </a:cubicBezTo>
                  <a:cubicBezTo>
                    <a:pt x="3160" y="27594"/>
                    <a:pt x="4639" y="27863"/>
                    <a:pt x="6521" y="28199"/>
                  </a:cubicBezTo>
                  <a:cubicBezTo>
                    <a:pt x="8336" y="28535"/>
                    <a:pt x="7799" y="29611"/>
                    <a:pt x="8673" y="30687"/>
                  </a:cubicBezTo>
                  <a:cubicBezTo>
                    <a:pt x="9614" y="31762"/>
                    <a:pt x="10017" y="32435"/>
                    <a:pt x="11026" y="33040"/>
                  </a:cubicBezTo>
                  <a:cubicBezTo>
                    <a:pt x="12101" y="33578"/>
                    <a:pt x="10689" y="34720"/>
                    <a:pt x="10286" y="35931"/>
                  </a:cubicBezTo>
                  <a:cubicBezTo>
                    <a:pt x="9815" y="37073"/>
                    <a:pt x="9748" y="37746"/>
                    <a:pt x="10555" y="40233"/>
                  </a:cubicBezTo>
                  <a:cubicBezTo>
                    <a:pt x="11429" y="42653"/>
                    <a:pt x="13916" y="44603"/>
                    <a:pt x="14656" y="45544"/>
                  </a:cubicBezTo>
                  <a:cubicBezTo>
                    <a:pt x="15395" y="46485"/>
                    <a:pt x="14118" y="47628"/>
                    <a:pt x="14454" y="49578"/>
                  </a:cubicBezTo>
                  <a:cubicBezTo>
                    <a:pt x="14790" y="51527"/>
                    <a:pt x="14656" y="56771"/>
                    <a:pt x="16606" y="59729"/>
                  </a:cubicBezTo>
                  <a:cubicBezTo>
                    <a:pt x="17572" y="61248"/>
                    <a:pt x="18344" y="61899"/>
                    <a:pt x="18839" y="61899"/>
                  </a:cubicBezTo>
                  <a:cubicBezTo>
                    <a:pt x="19307" y="61899"/>
                    <a:pt x="19527" y="61315"/>
                    <a:pt x="19429" y="60334"/>
                  </a:cubicBezTo>
                  <a:cubicBezTo>
                    <a:pt x="19295" y="58385"/>
                    <a:pt x="18622" y="56502"/>
                    <a:pt x="19832" y="55023"/>
                  </a:cubicBezTo>
                  <a:cubicBezTo>
                    <a:pt x="20975" y="53477"/>
                    <a:pt x="23261" y="53880"/>
                    <a:pt x="24068" y="51191"/>
                  </a:cubicBezTo>
                  <a:cubicBezTo>
                    <a:pt x="24875" y="48435"/>
                    <a:pt x="25412" y="48569"/>
                    <a:pt x="26622" y="47628"/>
                  </a:cubicBezTo>
                  <a:cubicBezTo>
                    <a:pt x="27900" y="46687"/>
                    <a:pt x="27362" y="45948"/>
                    <a:pt x="28505" y="43796"/>
                  </a:cubicBezTo>
                  <a:cubicBezTo>
                    <a:pt x="29715" y="41712"/>
                    <a:pt x="30051" y="39695"/>
                    <a:pt x="28303" y="38821"/>
                  </a:cubicBezTo>
                  <a:cubicBezTo>
                    <a:pt x="26555" y="37947"/>
                    <a:pt x="25412" y="38082"/>
                    <a:pt x="23933" y="35998"/>
                  </a:cubicBezTo>
                  <a:cubicBezTo>
                    <a:pt x="22454" y="33981"/>
                    <a:pt x="20101" y="31964"/>
                    <a:pt x="17950" y="30821"/>
                  </a:cubicBezTo>
                  <a:cubicBezTo>
                    <a:pt x="17298" y="30454"/>
                    <a:pt x="16529" y="30335"/>
                    <a:pt x="15736" y="30335"/>
                  </a:cubicBezTo>
                  <a:cubicBezTo>
                    <a:pt x="14243" y="30335"/>
                    <a:pt x="12667" y="30759"/>
                    <a:pt x="11630" y="30759"/>
                  </a:cubicBezTo>
                  <a:cubicBezTo>
                    <a:pt x="11399" y="30759"/>
                    <a:pt x="11196" y="30738"/>
                    <a:pt x="11026" y="30687"/>
                  </a:cubicBezTo>
                  <a:cubicBezTo>
                    <a:pt x="9681" y="30283"/>
                    <a:pt x="8807" y="27661"/>
                    <a:pt x="8874" y="26653"/>
                  </a:cubicBezTo>
                  <a:cubicBezTo>
                    <a:pt x="8925" y="25886"/>
                    <a:pt x="8354" y="25547"/>
                    <a:pt x="7663" y="25547"/>
                  </a:cubicBezTo>
                  <a:cubicBezTo>
                    <a:pt x="7446" y="25547"/>
                    <a:pt x="7217" y="25580"/>
                    <a:pt x="6992" y="25645"/>
                  </a:cubicBezTo>
                  <a:cubicBezTo>
                    <a:pt x="6844" y="25684"/>
                    <a:pt x="6706" y="25703"/>
                    <a:pt x="6578" y="25703"/>
                  </a:cubicBezTo>
                  <a:cubicBezTo>
                    <a:pt x="5831" y="25703"/>
                    <a:pt x="5406" y="25054"/>
                    <a:pt x="5177" y="23964"/>
                  </a:cubicBezTo>
                  <a:cubicBezTo>
                    <a:pt x="4908" y="22619"/>
                    <a:pt x="6925" y="21006"/>
                    <a:pt x="8605" y="20871"/>
                  </a:cubicBezTo>
                  <a:cubicBezTo>
                    <a:pt x="8727" y="20861"/>
                    <a:pt x="8844" y="20856"/>
                    <a:pt x="8958" y="20856"/>
                  </a:cubicBezTo>
                  <a:cubicBezTo>
                    <a:pt x="10357" y="20856"/>
                    <a:pt x="11185" y="21638"/>
                    <a:pt x="11496" y="23628"/>
                  </a:cubicBezTo>
                  <a:cubicBezTo>
                    <a:pt x="11765" y="25779"/>
                    <a:pt x="13244" y="26855"/>
                    <a:pt x="14723" y="27191"/>
                  </a:cubicBezTo>
                  <a:cubicBezTo>
                    <a:pt x="14889" y="27234"/>
                    <a:pt x="15026" y="27254"/>
                    <a:pt x="15138" y="27254"/>
                  </a:cubicBezTo>
                  <a:cubicBezTo>
                    <a:pt x="16066" y="27254"/>
                    <a:pt x="15213" y="25865"/>
                    <a:pt x="14253" y="24905"/>
                  </a:cubicBezTo>
                  <a:cubicBezTo>
                    <a:pt x="13177" y="23829"/>
                    <a:pt x="13042" y="22821"/>
                    <a:pt x="13916" y="20468"/>
                  </a:cubicBezTo>
                  <a:cubicBezTo>
                    <a:pt x="14723" y="18048"/>
                    <a:pt x="16740" y="18250"/>
                    <a:pt x="18219" y="16031"/>
                  </a:cubicBezTo>
                  <a:cubicBezTo>
                    <a:pt x="18794" y="15169"/>
                    <a:pt x="19196" y="14896"/>
                    <a:pt x="19560" y="14896"/>
                  </a:cubicBezTo>
                  <a:cubicBezTo>
                    <a:pt x="20132" y="14896"/>
                    <a:pt x="20609" y="15572"/>
                    <a:pt x="21513" y="15695"/>
                  </a:cubicBezTo>
                  <a:cubicBezTo>
                    <a:pt x="21672" y="15716"/>
                    <a:pt x="21811" y="15726"/>
                    <a:pt x="21934" y="15726"/>
                  </a:cubicBezTo>
                  <a:cubicBezTo>
                    <a:pt x="23013" y="15726"/>
                    <a:pt x="22852" y="14952"/>
                    <a:pt x="23396" y="13745"/>
                  </a:cubicBezTo>
                  <a:cubicBezTo>
                    <a:pt x="23933" y="12333"/>
                    <a:pt x="25883" y="13544"/>
                    <a:pt x="27429" y="12401"/>
                  </a:cubicBezTo>
                  <a:cubicBezTo>
                    <a:pt x="29043" y="11258"/>
                    <a:pt x="25681" y="9577"/>
                    <a:pt x="25950" y="8031"/>
                  </a:cubicBezTo>
                  <a:cubicBezTo>
                    <a:pt x="26152" y="6485"/>
                    <a:pt x="27631" y="6552"/>
                    <a:pt x="26824" y="4266"/>
                  </a:cubicBezTo>
                  <a:cubicBezTo>
                    <a:pt x="25950" y="2048"/>
                    <a:pt x="27160" y="1913"/>
                    <a:pt x="27698" y="1106"/>
                  </a:cubicBezTo>
                  <a:cubicBezTo>
                    <a:pt x="28146" y="569"/>
                    <a:pt x="27818" y="1"/>
                    <a:pt x="26971" y="1"/>
                  </a:cubicBezTo>
                  <a:close/>
                </a:path>
              </a:pathLst>
            </a:custGeom>
            <a:solidFill>
              <a:srgbClr val="3A5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3832675" y="593975"/>
              <a:ext cx="865575" cy="1250700"/>
            </a:xfrm>
            <a:custGeom>
              <a:avLst/>
              <a:gdLst/>
              <a:ahLst/>
              <a:cxnLst/>
              <a:rect l="l" t="t" r="r" b="b"/>
              <a:pathLst>
                <a:path w="34623" h="50028" extrusionOk="0">
                  <a:moveTo>
                    <a:pt x="18725" y="1"/>
                  </a:moveTo>
                  <a:cubicBezTo>
                    <a:pt x="18384" y="1"/>
                    <a:pt x="18065" y="105"/>
                    <a:pt x="17816" y="354"/>
                  </a:cubicBezTo>
                  <a:cubicBezTo>
                    <a:pt x="17009" y="1094"/>
                    <a:pt x="14992" y="1901"/>
                    <a:pt x="13782" y="2439"/>
                  </a:cubicBezTo>
                  <a:cubicBezTo>
                    <a:pt x="12572" y="2976"/>
                    <a:pt x="11967" y="3649"/>
                    <a:pt x="11967" y="4993"/>
                  </a:cubicBezTo>
                  <a:cubicBezTo>
                    <a:pt x="11967" y="6338"/>
                    <a:pt x="12236" y="6943"/>
                    <a:pt x="11295" y="6943"/>
                  </a:cubicBezTo>
                  <a:cubicBezTo>
                    <a:pt x="10354" y="6943"/>
                    <a:pt x="9480" y="6607"/>
                    <a:pt x="9144" y="5867"/>
                  </a:cubicBezTo>
                  <a:cubicBezTo>
                    <a:pt x="8942" y="5497"/>
                    <a:pt x="8606" y="5212"/>
                    <a:pt x="8228" y="5212"/>
                  </a:cubicBezTo>
                  <a:cubicBezTo>
                    <a:pt x="7849" y="5212"/>
                    <a:pt x="7429" y="5497"/>
                    <a:pt x="7060" y="6271"/>
                  </a:cubicBezTo>
                  <a:cubicBezTo>
                    <a:pt x="6387" y="7817"/>
                    <a:pt x="6589" y="8489"/>
                    <a:pt x="7261" y="8691"/>
                  </a:cubicBezTo>
                  <a:cubicBezTo>
                    <a:pt x="7933" y="8892"/>
                    <a:pt x="8942" y="9027"/>
                    <a:pt x="8202" y="10237"/>
                  </a:cubicBezTo>
                  <a:cubicBezTo>
                    <a:pt x="7463" y="11514"/>
                    <a:pt x="6253" y="11111"/>
                    <a:pt x="5715" y="12321"/>
                  </a:cubicBezTo>
                  <a:cubicBezTo>
                    <a:pt x="5110" y="13531"/>
                    <a:pt x="4639" y="14876"/>
                    <a:pt x="5312" y="15010"/>
                  </a:cubicBezTo>
                  <a:cubicBezTo>
                    <a:pt x="5349" y="15014"/>
                    <a:pt x="5392" y="15016"/>
                    <a:pt x="5439" y="15016"/>
                  </a:cubicBezTo>
                  <a:cubicBezTo>
                    <a:pt x="6220" y="15016"/>
                    <a:pt x="8158" y="14490"/>
                    <a:pt x="8539" y="13666"/>
                  </a:cubicBezTo>
                  <a:cubicBezTo>
                    <a:pt x="9009" y="12792"/>
                    <a:pt x="9144" y="13061"/>
                    <a:pt x="10152" y="12724"/>
                  </a:cubicBezTo>
                  <a:cubicBezTo>
                    <a:pt x="10520" y="12593"/>
                    <a:pt x="10899" y="12523"/>
                    <a:pt x="11267" y="12523"/>
                  </a:cubicBezTo>
                  <a:cubicBezTo>
                    <a:pt x="11841" y="12523"/>
                    <a:pt x="12391" y="12692"/>
                    <a:pt x="12841" y="13061"/>
                  </a:cubicBezTo>
                  <a:cubicBezTo>
                    <a:pt x="13581" y="13666"/>
                    <a:pt x="14723" y="13531"/>
                    <a:pt x="14791" y="14271"/>
                  </a:cubicBezTo>
                  <a:cubicBezTo>
                    <a:pt x="14791" y="15077"/>
                    <a:pt x="14387" y="15884"/>
                    <a:pt x="14589" y="16153"/>
                  </a:cubicBezTo>
                  <a:cubicBezTo>
                    <a:pt x="14629" y="16220"/>
                    <a:pt x="14678" y="16247"/>
                    <a:pt x="14729" y="16247"/>
                  </a:cubicBezTo>
                  <a:cubicBezTo>
                    <a:pt x="14936" y="16247"/>
                    <a:pt x="15194" y="15817"/>
                    <a:pt x="15194" y="15817"/>
                  </a:cubicBezTo>
                  <a:cubicBezTo>
                    <a:pt x="15194" y="15817"/>
                    <a:pt x="15444" y="16359"/>
                    <a:pt x="15584" y="16359"/>
                  </a:cubicBezTo>
                  <a:cubicBezTo>
                    <a:pt x="15621" y="16359"/>
                    <a:pt x="15650" y="16320"/>
                    <a:pt x="15665" y="16220"/>
                  </a:cubicBezTo>
                  <a:cubicBezTo>
                    <a:pt x="15665" y="15741"/>
                    <a:pt x="15611" y="14621"/>
                    <a:pt x="15980" y="14621"/>
                  </a:cubicBezTo>
                  <a:cubicBezTo>
                    <a:pt x="16025" y="14621"/>
                    <a:pt x="16077" y="14638"/>
                    <a:pt x="16135" y="14674"/>
                  </a:cubicBezTo>
                  <a:cubicBezTo>
                    <a:pt x="16232" y="14730"/>
                    <a:pt x="16338" y="14748"/>
                    <a:pt x="16447" y="14748"/>
                  </a:cubicBezTo>
                  <a:cubicBezTo>
                    <a:pt x="16660" y="14748"/>
                    <a:pt x="16887" y="14679"/>
                    <a:pt x="17094" y="14679"/>
                  </a:cubicBezTo>
                  <a:cubicBezTo>
                    <a:pt x="17298" y="14679"/>
                    <a:pt x="17482" y="14746"/>
                    <a:pt x="17614" y="15010"/>
                  </a:cubicBezTo>
                  <a:cubicBezTo>
                    <a:pt x="18018" y="15750"/>
                    <a:pt x="18287" y="16086"/>
                    <a:pt x="19362" y="16086"/>
                  </a:cubicBezTo>
                  <a:cubicBezTo>
                    <a:pt x="19721" y="16086"/>
                    <a:pt x="20057" y="16071"/>
                    <a:pt x="20351" y="16071"/>
                  </a:cubicBezTo>
                  <a:cubicBezTo>
                    <a:pt x="20938" y="16071"/>
                    <a:pt x="21357" y="16131"/>
                    <a:pt x="21446" y="16489"/>
                  </a:cubicBezTo>
                  <a:cubicBezTo>
                    <a:pt x="21514" y="17094"/>
                    <a:pt x="22119" y="18103"/>
                    <a:pt x="21245" y="18237"/>
                  </a:cubicBezTo>
                  <a:cubicBezTo>
                    <a:pt x="21084" y="18272"/>
                    <a:pt x="20934" y="18286"/>
                    <a:pt x="20790" y="18286"/>
                  </a:cubicBezTo>
                  <a:cubicBezTo>
                    <a:pt x="20088" y="18286"/>
                    <a:pt x="19538" y="17934"/>
                    <a:pt x="18757" y="17767"/>
                  </a:cubicBezTo>
                  <a:cubicBezTo>
                    <a:pt x="18637" y="17749"/>
                    <a:pt x="18520" y="17742"/>
                    <a:pt x="18404" y="17742"/>
                  </a:cubicBezTo>
                  <a:cubicBezTo>
                    <a:pt x="17725" y="17742"/>
                    <a:pt x="17107" y="17993"/>
                    <a:pt x="16466" y="17993"/>
                  </a:cubicBezTo>
                  <a:cubicBezTo>
                    <a:pt x="16357" y="17993"/>
                    <a:pt x="16247" y="17985"/>
                    <a:pt x="16135" y="17968"/>
                  </a:cubicBezTo>
                  <a:cubicBezTo>
                    <a:pt x="15194" y="17901"/>
                    <a:pt x="14589" y="16422"/>
                    <a:pt x="13244" y="15817"/>
                  </a:cubicBezTo>
                  <a:cubicBezTo>
                    <a:pt x="12332" y="15337"/>
                    <a:pt x="11317" y="14925"/>
                    <a:pt x="10052" y="14925"/>
                  </a:cubicBezTo>
                  <a:cubicBezTo>
                    <a:pt x="9546" y="14925"/>
                    <a:pt x="9000" y="14991"/>
                    <a:pt x="8404" y="15145"/>
                  </a:cubicBezTo>
                  <a:cubicBezTo>
                    <a:pt x="6253" y="15750"/>
                    <a:pt x="3900" y="17498"/>
                    <a:pt x="2690" y="19178"/>
                  </a:cubicBezTo>
                  <a:cubicBezTo>
                    <a:pt x="1480" y="20859"/>
                    <a:pt x="1" y="21531"/>
                    <a:pt x="740" y="24691"/>
                  </a:cubicBezTo>
                  <a:cubicBezTo>
                    <a:pt x="1480" y="27784"/>
                    <a:pt x="1950" y="28725"/>
                    <a:pt x="3093" y="29397"/>
                  </a:cubicBezTo>
                  <a:cubicBezTo>
                    <a:pt x="3481" y="29626"/>
                    <a:pt x="3979" y="29691"/>
                    <a:pt x="4516" y="29691"/>
                  </a:cubicBezTo>
                  <a:cubicBezTo>
                    <a:pt x="5236" y="29691"/>
                    <a:pt x="6028" y="29573"/>
                    <a:pt x="6727" y="29573"/>
                  </a:cubicBezTo>
                  <a:cubicBezTo>
                    <a:pt x="7041" y="29573"/>
                    <a:pt x="7336" y="29597"/>
                    <a:pt x="7597" y="29666"/>
                  </a:cubicBezTo>
                  <a:cubicBezTo>
                    <a:pt x="8875" y="29935"/>
                    <a:pt x="11160" y="30943"/>
                    <a:pt x="11698" y="34237"/>
                  </a:cubicBezTo>
                  <a:cubicBezTo>
                    <a:pt x="12169" y="37532"/>
                    <a:pt x="12371" y="37263"/>
                    <a:pt x="11900" y="39347"/>
                  </a:cubicBezTo>
                  <a:cubicBezTo>
                    <a:pt x="11497" y="41498"/>
                    <a:pt x="11765" y="43649"/>
                    <a:pt x="12505" y="45599"/>
                  </a:cubicBezTo>
                  <a:cubicBezTo>
                    <a:pt x="13244" y="47549"/>
                    <a:pt x="14455" y="49767"/>
                    <a:pt x="15799" y="49969"/>
                  </a:cubicBezTo>
                  <a:cubicBezTo>
                    <a:pt x="15999" y="50009"/>
                    <a:pt x="16200" y="50028"/>
                    <a:pt x="16400" y="50028"/>
                  </a:cubicBezTo>
                  <a:cubicBezTo>
                    <a:pt x="17548" y="50028"/>
                    <a:pt x="18665" y="49396"/>
                    <a:pt x="19295" y="48423"/>
                  </a:cubicBezTo>
                  <a:cubicBezTo>
                    <a:pt x="20034" y="47280"/>
                    <a:pt x="20640" y="44860"/>
                    <a:pt x="21782" y="43448"/>
                  </a:cubicBezTo>
                  <a:cubicBezTo>
                    <a:pt x="22925" y="42036"/>
                    <a:pt x="24808" y="41364"/>
                    <a:pt x="24472" y="39817"/>
                  </a:cubicBezTo>
                  <a:cubicBezTo>
                    <a:pt x="24068" y="38271"/>
                    <a:pt x="24606" y="35111"/>
                    <a:pt x="25682" y="34574"/>
                  </a:cubicBezTo>
                  <a:cubicBezTo>
                    <a:pt x="26825" y="34103"/>
                    <a:pt x="29110" y="32490"/>
                    <a:pt x="29043" y="31078"/>
                  </a:cubicBezTo>
                  <a:cubicBezTo>
                    <a:pt x="28909" y="29666"/>
                    <a:pt x="28169" y="28523"/>
                    <a:pt x="30119" y="27179"/>
                  </a:cubicBezTo>
                  <a:cubicBezTo>
                    <a:pt x="32136" y="25767"/>
                    <a:pt x="32270" y="26641"/>
                    <a:pt x="33144" y="24624"/>
                  </a:cubicBezTo>
                  <a:cubicBezTo>
                    <a:pt x="33413" y="23817"/>
                    <a:pt x="34018" y="23414"/>
                    <a:pt x="34623" y="23145"/>
                  </a:cubicBezTo>
                  <a:lnTo>
                    <a:pt x="34556" y="23010"/>
                  </a:lnTo>
                  <a:cubicBezTo>
                    <a:pt x="33951" y="14943"/>
                    <a:pt x="30791" y="7615"/>
                    <a:pt x="25883" y="1834"/>
                  </a:cubicBezTo>
                  <a:cubicBezTo>
                    <a:pt x="25619" y="2098"/>
                    <a:pt x="25313" y="2279"/>
                    <a:pt x="24966" y="2279"/>
                  </a:cubicBezTo>
                  <a:cubicBezTo>
                    <a:pt x="24871" y="2279"/>
                    <a:pt x="24774" y="2266"/>
                    <a:pt x="24673" y="2237"/>
                  </a:cubicBezTo>
                  <a:cubicBezTo>
                    <a:pt x="22993" y="1968"/>
                    <a:pt x="21379" y="1699"/>
                    <a:pt x="20640" y="892"/>
                  </a:cubicBezTo>
                  <a:cubicBezTo>
                    <a:pt x="20150" y="402"/>
                    <a:pt x="19394" y="1"/>
                    <a:pt x="18725" y="1"/>
                  </a:cubicBezTo>
                  <a:close/>
                </a:path>
              </a:pathLst>
            </a:custGeom>
            <a:solidFill>
              <a:srgbClr val="3A5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4457900" y="1624925"/>
              <a:ext cx="99175" cy="109850"/>
            </a:xfrm>
            <a:custGeom>
              <a:avLst/>
              <a:gdLst/>
              <a:ahLst/>
              <a:cxnLst/>
              <a:rect l="l" t="t" r="r" b="b"/>
              <a:pathLst>
                <a:path w="3967" h="4394" extrusionOk="0">
                  <a:moveTo>
                    <a:pt x="2208" y="0"/>
                  </a:moveTo>
                  <a:cubicBezTo>
                    <a:pt x="1752" y="0"/>
                    <a:pt x="1711" y="324"/>
                    <a:pt x="1278" y="865"/>
                  </a:cubicBezTo>
                  <a:cubicBezTo>
                    <a:pt x="740" y="1605"/>
                    <a:pt x="0" y="2411"/>
                    <a:pt x="135" y="3151"/>
                  </a:cubicBezTo>
                  <a:cubicBezTo>
                    <a:pt x="240" y="3731"/>
                    <a:pt x="304" y="4393"/>
                    <a:pt x="619" y="4393"/>
                  </a:cubicBezTo>
                  <a:cubicBezTo>
                    <a:pt x="705" y="4393"/>
                    <a:pt x="811" y="4343"/>
                    <a:pt x="942" y="4227"/>
                  </a:cubicBezTo>
                  <a:cubicBezTo>
                    <a:pt x="1547" y="3689"/>
                    <a:pt x="1345" y="3016"/>
                    <a:pt x="2219" y="2613"/>
                  </a:cubicBezTo>
                  <a:cubicBezTo>
                    <a:pt x="3160" y="2210"/>
                    <a:pt x="3967" y="260"/>
                    <a:pt x="2622" y="58"/>
                  </a:cubicBezTo>
                  <a:cubicBezTo>
                    <a:pt x="2452" y="19"/>
                    <a:pt x="2318" y="0"/>
                    <a:pt x="2208" y="0"/>
                  </a:cubicBezTo>
                  <a:close/>
                </a:path>
              </a:pathLst>
            </a:custGeom>
            <a:solidFill>
              <a:srgbClr val="3A5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5199075" y="3493625"/>
              <a:ext cx="181550" cy="379875"/>
            </a:xfrm>
            <a:custGeom>
              <a:avLst/>
              <a:gdLst/>
              <a:ahLst/>
              <a:cxnLst/>
              <a:rect l="l" t="t" r="r" b="b"/>
              <a:pathLst>
                <a:path w="7262" h="15195" extrusionOk="0">
                  <a:moveTo>
                    <a:pt x="5379" y="1"/>
                  </a:moveTo>
                  <a:lnTo>
                    <a:pt x="2287" y="2556"/>
                  </a:lnTo>
                  <a:lnTo>
                    <a:pt x="3161" y="8472"/>
                  </a:lnTo>
                  <a:lnTo>
                    <a:pt x="1" y="11564"/>
                  </a:lnTo>
                  <a:lnTo>
                    <a:pt x="808" y="15194"/>
                  </a:lnTo>
                  <a:cubicBezTo>
                    <a:pt x="808" y="15194"/>
                    <a:pt x="6522" y="11699"/>
                    <a:pt x="6925" y="9614"/>
                  </a:cubicBezTo>
                  <a:cubicBezTo>
                    <a:pt x="7261" y="7530"/>
                    <a:pt x="5581" y="1413"/>
                    <a:pt x="53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5222625" y="3317150"/>
              <a:ext cx="126075" cy="241100"/>
            </a:xfrm>
            <a:custGeom>
              <a:avLst/>
              <a:gdLst/>
              <a:ahLst/>
              <a:cxnLst/>
              <a:rect l="l" t="t" r="r" b="b"/>
              <a:pathLst>
                <a:path w="5043" h="9644" extrusionOk="0">
                  <a:moveTo>
                    <a:pt x="1058" y="0"/>
                  </a:moveTo>
                  <a:cubicBezTo>
                    <a:pt x="655" y="0"/>
                    <a:pt x="282" y="85"/>
                    <a:pt x="0" y="203"/>
                  </a:cubicBezTo>
                  <a:lnTo>
                    <a:pt x="2084" y="9615"/>
                  </a:lnTo>
                  <a:cubicBezTo>
                    <a:pt x="2214" y="9634"/>
                    <a:pt x="2340" y="9644"/>
                    <a:pt x="2463" y="9644"/>
                  </a:cubicBezTo>
                  <a:cubicBezTo>
                    <a:pt x="4005" y="9644"/>
                    <a:pt x="5042" y="8203"/>
                    <a:pt x="5042" y="8203"/>
                  </a:cubicBezTo>
                  <a:cubicBezTo>
                    <a:pt x="4908" y="7396"/>
                    <a:pt x="4034" y="2556"/>
                    <a:pt x="3227" y="1211"/>
                  </a:cubicBezTo>
                  <a:cubicBezTo>
                    <a:pt x="2659" y="293"/>
                    <a:pt x="1806" y="0"/>
                    <a:pt x="1058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5091525" y="4837800"/>
              <a:ext cx="163050" cy="181125"/>
            </a:xfrm>
            <a:custGeom>
              <a:avLst/>
              <a:gdLst/>
              <a:ahLst/>
              <a:cxnLst/>
              <a:rect l="l" t="t" r="r" b="b"/>
              <a:pathLst>
                <a:path w="6522" h="7245" extrusionOk="0">
                  <a:moveTo>
                    <a:pt x="1096" y="0"/>
                  </a:moveTo>
                  <a:cubicBezTo>
                    <a:pt x="1019" y="0"/>
                    <a:pt x="945" y="5"/>
                    <a:pt x="874" y="16"/>
                  </a:cubicBezTo>
                  <a:cubicBezTo>
                    <a:pt x="202" y="84"/>
                    <a:pt x="0" y="756"/>
                    <a:pt x="269" y="1697"/>
                  </a:cubicBezTo>
                  <a:cubicBezTo>
                    <a:pt x="538" y="2840"/>
                    <a:pt x="1479" y="3579"/>
                    <a:pt x="2286" y="4319"/>
                  </a:cubicBezTo>
                  <a:cubicBezTo>
                    <a:pt x="3026" y="4991"/>
                    <a:pt x="3362" y="5932"/>
                    <a:pt x="3899" y="6672"/>
                  </a:cubicBezTo>
                  <a:cubicBezTo>
                    <a:pt x="4218" y="7082"/>
                    <a:pt x="4660" y="7245"/>
                    <a:pt x="5121" y="7245"/>
                  </a:cubicBezTo>
                  <a:cubicBezTo>
                    <a:pt x="5341" y="7245"/>
                    <a:pt x="5565" y="7208"/>
                    <a:pt x="5782" y="7143"/>
                  </a:cubicBezTo>
                  <a:cubicBezTo>
                    <a:pt x="6521" y="6874"/>
                    <a:pt x="6454" y="6134"/>
                    <a:pt x="6320" y="5529"/>
                  </a:cubicBezTo>
                  <a:cubicBezTo>
                    <a:pt x="6118" y="4722"/>
                    <a:pt x="6051" y="4117"/>
                    <a:pt x="6051" y="4117"/>
                  </a:cubicBezTo>
                  <a:cubicBezTo>
                    <a:pt x="6051" y="4117"/>
                    <a:pt x="4303" y="1495"/>
                    <a:pt x="3765" y="1092"/>
                  </a:cubicBezTo>
                  <a:cubicBezTo>
                    <a:pt x="3147" y="660"/>
                    <a:pt x="1962" y="0"/>
                    <a:pt x="1096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4763775" y="4999550"/>
              <a:ext cx="292475" cy="166675"/>
            </a:xfrm>
            <a:custGeom>
              <a:avLst/>
              <a:gdLst/>
              <a:ahLst/>
              <a:cxnLst/>
              <a:rect l="l" t="t" r="r" b="b"/>
              <a:pathLst>
                <a:path w="11699" h="6667" extrusionOk="0">
                  <a:moveTo>
                    <a:pt x="8539" y="0"/>
                  </a:moveTo>
                  <a:cubicBezTo>
                    <a:pt x="7530" y="1345"/>
                    <a:pt x="5648" y="2152"/>
                    <a:pt x="3093" y="3294"/>
                  </a:cubicBezTo>
                  <a:cubicBezTo>
                    <a:pt x="539" y="4505"/>
                    <a:pt x="1" y="4706"/>
                    <a:pt x="203" y="5177"/>
                  </a:cubicBezTo>
                  <a:cubicBezTo>
                    <a:pt x="337" y="5715"/>
                    <a:pt x="1480" y="6185"/>
                    <a:pt x="2555" y="6521"/>
                  </a:cubicBezTo>
                  <a:cubicBezTo>
                    <a:pt x="2870" y="6620"/>
                    <a:pt x="3241" y="6666"/>
                    <a:pt x="3630" y="6666"/>
                  </a:cubicBezTo>
                  <a:cubicBezTo>
                    <a:pt x="4572" y="6666"/>
                    <a:pt x="5615" y="6392"/>
                    <a:pt x="6186" y="5916"/>
                  </a:cubicBezTo>
                  <a:cubicBezTo>
                    <a:pt x="6724" y="5446"/>
                    <a:pt x="8203" y="4841"/>
                    <a:pt x="9009" y="4841"/>
                  </a:cubicBezTo>
                  <a:cubicBezTo>
                    <a:pt x="10219" y="4841"/>
                    <a:pt x="11295" y="4505"/>
                    <a:pt x="11497" y="4034"/>
                  </a:cubicBezTo>
                  <a:cubicBezTo>
                    <a:pt x="11698" y="3563"/>
                    <a:pt x="11430" y="2555"/>
                    <a:pt x="11430" y="1950"/>
                  </a:cubicBezTo>
                  <a:cubicBezTo>
                    <a:pt x="11362" y="1278"/>
                    <a:pt x="11295" y="471"/>
                    <a:pt x="11295" y="471"/>
                  </a:cubicBezTo>
                  <a:lnTo>
                    <a:pt x="853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4874700" y="3912125"/>
              <a:ext cx="416850" cy="1109675"/>
            </a:xfrm>
            <a:custGeom>
              <a:avLst/>
              <a:gdLst/>
              <a:ahLst/>
              <a:cxnLst/>
              <a:rect l="l" t="t" r="r" b="b"/>
              <a:pathLst>
                <a:path w="16674" h="44387" extrusionOk="0">
                  <a:moveTo>
                    <a:pt x="15262" y="1"/>
                  </a:moveTo>
                  <a:lnTo>
                    <a:pt x="1" y="3362"/>
                  </a:lnTo>
                  <a:cubicBezTo>
                    <a:pt x="1" y="3362"/>
                    <a:pt x="942" y="23127"/>
                    <a:pt x="1144" y="25480"/>
                  </a:cubicBezTo>
                  <a:cubicBezTo>
                    <a:pt x="1278" y="26825"/>
                    <a:pt x="1278" y="28102"/>
                    <a:pt x="1816" y="31060"/>
                  </a:cubicBezTo>
                  <a:cubicBezTo>
                    <a:pt x="2556" y="34892"/>
                    <a:pt x="3698" y="43968"/>
                    <a:pt x="3698" y="43968"/>
                  </a:cubicBezTo>
                  <a:cubicBezTo>
                    <a:pt x="4236" y="44282"/>
                    <a:pt x="4767" y="44386"/>
                    <a:pt x="5235" y="44386"/>
                  </a:cubicBezTo>
                  <a:cubicBezTo>
                    <a:pt x="6171" y="44386"/>
                    <a:pt x="6858" y="43968"/>
                    <a:pt x="6858" y="43968"/>
                  </a:cubicBezTo>
                  <a:cubicBezTo>
                    <a:pt x="6858" y="43968"/>
                    <a:pt x="7261" y="32875"/>
                    <a:pt x="7194" y="30119"/>
                  </a:cubicBezTo>
                  <a:cubicBezTo>
                    <a:pt x="7078" y="27221"/>
                    <a:pt x="6962" y="27021"/>
                    <a:pt x="6933" y="27021"/>
                  </a:cubicBezTo>
                  <a:cubicBezTo>
                    <a:pt x="6928" y="27021"/>
                    <a:pt x="6925" y="27026"/>
                    <a:pt x="6925" y="27026"/>
                  </a:cubicBezTo>
                  <a:lnTo>
                    <a:pt x="7463" y="18623"/>
                  </a:lnTo>
                  <a:lnTo>
                    <a:pt x="7799" y="14455"/>
                  </a:lnTo>
                  <a:cubicBezTo>
                    <a:pt x="7799" y="14455"/>
                    <a:pt x="8203" y="17480"/>
                    <a:pt x="8472" y="20236"/>
                  </a:cubicBezTo>
                  <a:cubicBezTo>
                    <a:pt x="8741" y="22657"/>
                    <a:pt x="9278" y="24808"/>
                    <a:pt x="9951" y="29245"/>
                  </a:cubicBezTo>
                  <a:cubicBezTo>
                    <a:pt x="10488" y="33077"/>
                    <a:pt x="11967" y="41010"/>
                    <a:pt x="11967" y="41010"/>
                  </a:cubicBezTo>
                  <a:cubicBezTo>
                    <a:pt x="12562" y="41357"/>
                    <a:pt x="13092" y="41466"/>
                    <a:pt x="13526" y="41466"/>
                  </a:cubicBezTo>
                  <a:cubicBezTo>
                    <a:pt x="14268" y="41466"/>
                    <a:pt x="14724" y="41144"/>
                    <a:pt x="14724" y="41144"/>
                  </a:cubicBezTo>
                  <a:cubicBezTo>
                    <a:pt x="14724" y="41144"/>
                    <a:pt x="15799" y="30858"/>
                    <a:pt x="15329" y="27564"/>
                  </a:cubicBezTo>
                  <a:cubicBezTo>
                    <a:pt x="14925" y="24203"/>
                    <a:pt x="14253" y="22186"/>
                    <a:pt x="14253" y="22186"/>
                  </a:cubicBezTo>
                  <a:cubicBezTo>
                    <a:pt x="14253" y="22186"/>
                    <a:pt x="14589" y="17614"/>
                    <a:pt x="14724" y="13245"/>
                  </a:cubicBezTo>
                  <a:cubicBezTo>
                    <a:pt x="14925" y="8270"/>
                    <a:pt x="16673" y="3967"/>
                    <a:pt x="15262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5069675" y="4110450"/>
              <a:ext cx="132800" cy="396675"/>
            </a:xfrm>
            <a:custGeom>
              <a:avLst/>
              <a:gdLst/>
              <a:ahLst/>
              <a:cxnLst/>
              <a:rect l="l" t="t" r="r" b="b"/>
              <a:pathLst>
                <a:path w="5312" h="15867" extrusionOk="0">
                  <a:moveTo>
                    <a:pt x="5311" y="1"/>
                  </a:moveTo>
                  <a:cubicBezTo>
                    <a:pt x="2891" y="2085"/>
                    <a:pt x="404" y="2690"/>
                    <a:pt x="404" y="2690"/>
                  </a:cubicBezTo>
                  <a:lnTo>
                    <a:pt x="0" y="6522"/>
                  </a:lnTo>
                  <a:cubicBezTo>
                    <a:pt x="0" y="6522"/>
                    <a:pt x="404" y="9547"/>
                    <a:pt x="673" y="12303"/>
                  </a:cubicBezTo>
                  <a:cubicBezTo>
                    <a:pt x="807" y="13446"/>
                    <a:pt x="1009" y="14589"/>
                    <a:pt x="1210" y="15866"/>
                  </a:cubicBezTo>
                  <a:cubicBezTo>
                    <a:pt x="1210" y="15866"/>
                    <a:pt x="1009" y="10757"/>
                    <a:pt x="1076" y="8337"/>
                  </a:cubicBezTo>
                  <a:cubicBezTo>
                    <a:pt x="1210" y="5984"/>
                    <a:pt x="1412" y="3362"/>
                    <a:pt x="1412" y="3362"/>
                  </a:cubicBezTo>
                  <a:cubicBezTo>
                    <a:pt x="4639" y="2017"/>
                    <a:pt x="5311" y="1"/>
                    <a:pt x="5311" y="1"/>
                  </a:cubicBezTo>
                  <a:close/>
                </a:path>
              </a:pathLst>
            </a:custGeom>
            <a:solidFill>
              <a:srgbClr val="9EB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4926800" y="2998625"/>
              <a:ext cx="297525" cy="458275"/>
            </a:xfrm>
            <a:custGeom>
              <a:avLst/>
              <a:gdLst/>
              <a:ahLst/>
              <a:cxnLst/>
              <a:rect l="l" t="t" r="r" b="b"/>
              <a:pathLst>
                <a:path w="11901" h="18331" extrusionOk="0">
                  <a:moveTo>
                    <a:pt x="5835" y="0"/>
                  </a:moveTo>
                  <a:cubicBezTo>
                    <a:pt x="3198" y="0"/>
                    <a:pt x="1302" y="1985"/>
                    <a:pt x="740" y="4607"/>
                  </a:cubicBezTo>
                  <a:cubicBezTo>
                    <a:pt x="404" y="6019"/>
                    <a:pt x="1" y="9044"/>
                    <a:pt x="875" y="11330"/>
                  </a:cubicBezTo>
                  <a:cubicBezTo>
                    <a:pt x="1346" y="12607"/>
                    <a:pt x="1749" y="13212"/>
                    <a:pt x="2354" y="13414"/>
                  </a:cubicBezTo>
                  <a:cubicBezTo>
                    <a:pt x="2421" y="13437"/>
                    <a:pt x="2593" y="13444"/>
                    <a:pt x="2807" y="13444"/>
                  </a:cubicBezTo>
                  <a:cubicBezTo>
                    <a:pt x="3235" y="13444"/>
                    <a:pt x="3833" y="13414"/>
                    <a:pt x="4102" y="13414"/>
                  </a:cubicBezTo>
                  <a:cubicBezTo>
                    <a:pt x="4102" y="13414"/>
                    <a:pt x="4236" y="14288"/>
                    <a:pt x="4371" y="14826"/>
                  </a:cubicBezTo>
                  <a:cubicBezTo>
                    <a:pt x="4438" y="15364"/>
                    <a:pt x="4438" y="15700"/>
                    <a:pt x="3295" y="16372"/>
                  </a:cubicBezTo>
                  <a:cubicBezTo>
                    <a:pt x="2204" y="17014"/>
                    <a:pt x="4730" y="18331"/>
                    <a:pt x="6540" y="18331"/>
                  </a:cubicBezTo>
                  <a:cubicBezTo>
                    <a:pt x="6626" y="18331"/>
                    <a:pt x="6709" y="18328"/>
                    <a:pt x="6791" y="18322"/>
                  </a:cubicBezTo>
                  <a:cubicBezTo>
                    <a:pt x="8606" y="18187"/>
                    <a:pt x="10690" y="17112"/>
                    <a:pt x="11228" y="15902"/>
                  </a:cubicBezTo>
                  <a:cubicBezTo>
                    <a:pt x="11900" y="14557"/>
                    <a:pt x="11833" y="13011"/>
                    <a:pt x="11026" y="13011"/>
                  </a:cubicBezTo>
                  <a:cubicBezTo>
                    <a:pt x="10253" y="13056"/>
                    <a:pt x="9602" y="13225"/>
                    <a:pt x="9221" y="13225"/>
                  </a:cubicBezTo>
                  <a:cubicBezTo>
                    <a:pt x="9039" y="13225"/>
                    <a:pt x="8918" y="13187"/>
                    <a:pt x="8875" y="13078"/>
                  </a:cubicBezTo>
                  <a:cubicBezTo>
                    <a:pt x="8741" y="12809"/>
                    <a:pt x="8606" y="11263"/>
                    <a:pt x="8606" y="11263"/>
                  </a:cubicBezTo>
                  <a:cubicBezTo>
                    <a:pt x="8741" y="10927"/>
                    <a:pt x="8875" y="10523"/>
                    <a:pt x="8875" y="10523"/>
                  </a:cubicBezTo>
                  <a:cubicBezTo>
                    <a:pt x="10287" y="9649"/>
                    <a:pt x="11362" y="8103"/>
                    <a:pt x="11564" y="6288"/>
                  </a:cubicBezTo>
                  <a:cubicBezTo>
                    <a:pt x="11900" y="3128"/>
                    <a:pt x="9615" y="372"/>
                    <a:pt x="6455" y="36"/>
                  </a:cubicBezTo>
                  <a:cubicBezTo>
                    <a:pt x="6244" y="12"/>
                    <a:pt x="6038" y="0"/>
                    <a:pt x="58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4978925" y="3238175"/>
              <a:ext cx="213450" cy="184900"/>
            </a:xfrm>
            <a:custGeom>
              <a:avLst/>
              <a:gdLst/>
              <a:ahLst/>
              <a:cxnLst/>
              <a:rect l="l" t="t" r="r" b="b"/>
              <a:pathLst>
                <a:path w="8538" h="7396" extrusionOk="0">
                  <a:moveTo>
                    <a:pt x="2487" y="0"/>
                  </a:moveTo>
                  <a:cubicBezTo>
                    <a:pt x="2487" y="0"/>
                    <a:pt x="2286" y="1883"/>
                    <a:pt x="2084" y="2420"/>
                  </a:cubicBezTo>
                  <a:cubicBezTo>
                    <a:pt x="1882" y="2891"/>
                    <a:pt x="538" y="3698"/>
                    <a:pt x="0" y="3698"/>
                  </a:cubicBezTo>
                  <a:cubicBezTo>
                    <a:pt x="67" y="3765"/>
                    <a:pt x="134" y="3765"/>
                    <a:pt x="269" y="3832"/>
                  </a:cubicBezTo>
                  <a:cubicBezTo>
                    <a:pt x="471" y="3832"/>
                    <a:pt x="1546" y="3832"/>
                    <a:pt x="2017" y="3765"/>
                  </a:cubicBezTo>
                  <a:cubicBezTo>
                    <a:pt x="2017" y="3765"/>
                    <a:pt x="2151" y="4639"/>
                    <a:pt x="2219" y="5244"/>
                  </a:cubicBezTo>
                  <a:cubicBezTo>
                    <a:pt x="2353" y="5782"/>
                    <a:pt x="2353" y="6051"/>
                    <a:pt x="1210" y="6790"/>
                  </a:cubicBezTo>
                  <a:cubicBezTo>
                    <a:pt x="1143" y="6790"/>
                    <a:pt x="1143" y="6790"/>
                    <a:pt x="1143" y="6857"/>
                  </a:cubicBezTo>
                  <a:lnTo>
                    <a:pt x="2689" y="7395"/>
                  </a:lnTo>
                  <a:lnTo>
                    <a:pt x="7462" y="6656"/>
                  </a:lnTo>
                  <a:lnTo>
                    <a:pt x="8538" y="3832"/>
                  </a:lnTo>
                  <a:cubicBezTo>
                    <a:pt x="8538" y="3832"/>
                    <a:pt x="8471" y="3698"/>
                    <a:pt x="8403" y="3496"/>
                  </a:cubicBezTo>
                  <a:cubicBezTo>
                    <a:pt x="7899" y="3574"/>
                    <a:pt x="7484" y="3651"/>
                    <a:pt x="7197" y="3651"/>
                  </a:cubicBezTo>
                  <a:cubicBezTo>
                    <a:pt x="6988" y="3651"/>
                    <a:pt x="6847" y="3610"/>
                    <a:pt x="6790" y="3496"/>
                  </a:cubicBezTo>
                  <a:cubicBezTo>
                    <a:pt x="6723" y="3294"/>
                    <a:pt x="6588" y="2353"/>
                    <a:pt x="6521" y="1883"/>
                  </a:cubicBezTo>
                  <a:cubicBezTo>
                    <a:pt x="5714" y="2017"/>
                    <a:pt x="4706" y="2219"/>
                    <a:pt x="4437" y="2219"/>
                  </a:cubicBezTo>
                  <a:cubicBezTo>
                    <a:pt x="4034" y="2219"/>
                    <a:pt x="2487" y="0"/>
                    <a:pt x="248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4913375" y="2973050"/>
              <a:ext cx="310950" cy="346750"/>
            </a:xfrm>
            <a:custGeom>
              <a:avLst/>
              <a:gdLst/>
              <a:ahLst/>
              <a:cxnLst/>
              <a:rect l="l" t="t" r="r" b="b"/>
              <a:pathLst>
                <a:path w="12438" h="13870" extrusionOk="0">
                  <a:moveTo>
                    <a:pt x="1838" y="0"/>
                  </a:moveTo>
                  <a:cubicBezTo>
                    <a:pt x="1384" y="0"/>
                    <a:pt x="1054" y="59"/>
                    <a:pt x="874" y="185"/>
                  </a:cubicBezTo>
                  <a:cubicBezTo>
                    <a:pt x="202" y="655"/>
                    <a:pt x="0" y="4084"/>
                    <a:pt x="3362" y="5765"/>
                  </a:cubicBezTo>
                  <a:cubicBezTo>
                    <a:pt x="3496" y="6034"/>
                    <a:pt x="3563" y="6303"/>
                    <a:pt x="3563" y="6706"/>
                  </a:cubicBezTo>
                  <a:cubicBezTo>
                    <a:pt x="3563" y="7244"/>
                    <a:pt x="3496" y="7714"/>
                    <a:pt x="3563" y="8252"/>
                  </a:cubicBezTo>
                  <a:cubicBezTo>
                    <a:pt x="3630" y="9126"/>
                    <a:pt x="4572" y="9193"/>
                    <a:pt x="4572" y="9193"/>
                  </a:cubicBezTo>
                  <a:cubicBezTo>
                    <a:pt x="4572" y="9193"/>
                    <a:pt x="4572" y="8656"/>
                    <a:pt x="4572" y="7714"/>
                  </a:cubicBezTo>
                  <a:cubicBezTo>
                    <a:pt x="4709" y="7337"/>
                    <a:pt x="5091" y="7117"/>
                    <a:pt x="5494" y="7117"/>
                  </a:cubicBezTo>
                  <a:cubicBezTo>
                    <a:pt x="5882" y="7117"/>
                    <a:pt x="6291" y="7320"/>
                    <a:pt x="6521" y="7782"/>
                  </a:cubicBezTo>
                  <a:cubicBezTo>
                    <a:pt x="6925" y="8723"/>
                    <a:pt x="6723" y="9530"/>
                    <a:pt x="6387" y="10135"/>
                  </a:cubicBezTo>
                  <a:cubicBezTo>
                    <a:pt x="6121" y="10621"/>
                    <a:pt x="5768" y="10817"/>
                    <a:pt x="5481" y="10817"/>
                  </a:cubicBezTo>
                  <a:cubicBezTo>
                    <a:pt x="5332" y="10817"/>
                    <a:pt x="5201" y="10764"/>
                    <a:pt x="5109" y="10672"/>
                  </a:cubicBezTo>
                  <a:lnTo>
                    <a:pt x="5109" y="10672"/>
                  </a:lnTo>
                  <a:cubicBezTo>
                    <a:pt x="5109" y="11479"/>
                    <a:pt x="5311" y="12756"/>
                    <a:pt x="6252" y="13765"/>
                  </a:cubicBezTo>
                  <a:cubicBezTo>
                    <a:pt x="6516" y="13838"/>
                    <a:pt x="6780" y="13870"/>
                    <a:pt x="7036" y="13870"/>
                  </a:cubicBezTo>
                  <a:cubicBezTo>
                    <a:pt x="7958" y="13870"/>
                    <a:pt x="8790" y="13461"/>
                    <a:pt x="9210" y="13093"/>
                  </a:cubicBezTo>
                  <a:cubicBezTo>
                    <a:pt x="9345" y="12756"/>
                    <a:pt x="9815" y="12084"/>
                    <a:pt x="10353" y="11210"/>
                  </a:cubicBezTo>
                  <a:cubicBezTo>
                    <a:pt x="11025" y="10135"/>
                    <a:pt x="11765" y="9395"/>
                    <a:pt x="12101" y="7647"/>
                  </a:cubicBezTo>
                  <a:cubicBezTo>
                    <a:pt x="12437" y="6034"/>
                    <a:pt x="12370" y="5025"/>
                    <a:pt x="12101" y="3748"/>
                  </a:cubicBezTo>
                  <a:cubicBezTo>
                    <a:pt x="11967" y="3076"/>
                    <a:pt x="11496" y="2202"/>
                    <a:pt x="7799" y="1126"/>
                  </a:cubicBezTo>
                  <a:cubicBezTo>
                    <a:pt x="5239" y="437"/>
                    <a:pt x="3077" y="0"/>
                    <a:pt x="1838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4871350" y="3322050"/>
              <a:ext cx="453800" cy="730100"/>
            </a:xfrm>
            <a:custGeom>
              <a:avLst/>
              <a:gdLst/>
              <a:ahLst/>
              <a:cxnLst/>
              <a:rect l="l" t="t" r="r" b="b"/>
              <a:pathLst>
                <a:path w="18152" h="29204" extrusionOk="0">
                  <a:moveTo>
                    <a:pt x="14687" y="0"/>
                  </a:moveTo>
                  <a:cubicBezTo>
                    <a:pt x="14611" y="0"/>
                    <a:pt x="14533" y="2"/>
                    <a:pt x="14454" y="7"/>
                  </a:cubicBezTo>
                  <a:cubicBezTo>
                    <a:pt x="13110" y="74"/>
                    <a:pt x="11564" y="275"/>
                    <a:pt x="11564" y="275"/>
                  </a:cubicBezTo>
                  <a:cubicBezTo>
                    <a:pt x="11900" y="1082"/>
                    <a:pt x="11093" y="2091"/>
                    <a:pt x="8875" y="2763"/>
                  </a:cubicBezTo>
                  <a:cubicBezTo>
                    <a:pt x="8277" y="2950"/>
                    <a:pt x="7830" y="3017"/>
                    <a:pt x="7496" y="3017"/>
                  </a:cubicBezTo>
                  <a:cubicBezTo>
                    <a:pt x="6627" y="3017"/>
                    <a:pt x="6522" y="2561"/>
                    <a:pt x="6522" y="2561"/>
                  </a:cubicBezTo>
                  <a:cubicBezTo>
                    <a:pt x="6522" y="2561"/>
                    <a:pt x="3295" y="4040"/>
                    <a:pt x="2286" y="4713"/>
                  </a:cubicBezTo>
                  <a:cubicBezTo>
                    <a:pt x="942" y="5654"/>
                    <a:pt x="404" y="8343"/>
                    <a:pt x="202" y="12780"/>
                  </a:cubicBezTo>
                  <a:cubicBezTo>
                    <a:pt x="0" y="17956"/>
                    <a:pt x="0" y="25620"/>
                    <a:pt x="135" y="26965"/>
                  </a:cubicBezTo>
                  <a:cubicBezTo>
                    <a:pt x="135" y="26965"/>
                    <a:pt x="2374" y="29204"/>
                    <a:pt x="5244" y="29204"/>
                  </a:cubicBezTo>
                  <a:cubicBezTo>
                    <a:pt x="5399" y="29204"/>
                    <a:pt x="5556" y="29197"/>
                    <a:pt x="5715" y="29184"/>
                  </a:cubicBezTo>
                  <a:cubicBezTo>
                    <a:pt x="8875" y="28915"/>
                    <a:pt x="14118" y="26091"/>
                    <a:pt x="15396" y="24007"/>
                  </a:cubicBezTo>
                  <a:cubicBezTo>
                    <a:pt x="15396" y="19436"/>
                    <a:pt x="14858" y="18696"/>
                    <a:pt x="15597" y="16074"/>
                  </a:cubicBezTo>
                  <a:cubicBezTo>
                    <a:pt x="17278" y="10091"/>
                    <a:pt x="18152" y="7603"/>
                    <a:pt x="17345" y="3637"/>
                  </a:cubicBezTo>
                  <a:cubicBezTo>
                    <a:pt x="16714" y="546"/>
                    <a:pt x="15847" y="0"/>
                    <a:pt x="14687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5009175" y="3313675"/>
              <a:ext cx="171450" cy="96250"/>
            </a:xfrm>
            <a:custGeom>
              <a:avLst/>
              <a:gdLst/>
              <a:ahLst/>
              <a:cxnLst/>
              <a:rect l="l" t="t" r="r" b="b"/>
              <a:pathLst>
                <a:path w="6858" h="3850" extrusionOk="0">
                  <a:moveTo>
                    <a:pt x="5805" y="1"/>
                  </a:moveTo>
                  <a:cubicBezTo>
                    <a:pt x="5699" y="1"/>
                    <a:pt x="5598" y="40"/>
                    <a:pt x="5513" y="140"/>
                  </a:cubicBezTo>
                  <a:cubicBezTo>
                    <a:pt x="5042" y="745"/>
                    <a:pt x="3496" y="2022"/>
                    <a:pt x="1009" y="2090"/>
                  </a:cubicBezTo>
                  <a:cubicBezTo>
                    <a:pt x="978" y="2081"/>
                    <a:pt x="948" y="2076"/>
                    <a:pt x="918" y="2076"/>
                  </a:cubicBezTo>
                  <a:cubicBezTo>
                    <a:pt x="503" y="2076"/>
                    <a:pt x="251" y="2927"/>
                    <a:pt x="0" y="3367"/>
                  </a:cubicBezTo>
                  <a:cubicBezTo>
                    <a:pt x="0" y="3367"/>
                    <a:pt x="631" y="3849"/>
                    <a:pt x="1947" y="3849"/>
                  </a:cubicBezTo>
                  <a:cubicBezTo>
                    <a:pt x="2403" y="3849"/>
                    <a:pt x="2941" y="3791"/>
                    <a:pt x="3563" y="3636"/>
                  </a:cubicBezTo>
                  <a:cubicBezTo>
                    <a:pt x="5983" y="3031"/>
                    <a:pt x="6857" y="1216"/>
                    <a:pt x="6656" y="543"/>
                  </a:cubicBezTo>
                  <a:cubicBezTo>
                    <a:pt x="6656" y="543"/>
                    <a:pt x="6197" y="1"/>
                    <a:pt x="5805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4439400" y="3434825"/>
              <a:ext cx="567825" cy="434825"/>
            </a:xfrm>
            <a:custGeom>
              <a:avLst/>
              <a:gdLst/>
              <a:ahLst/>
              <a:cxnLst/>
              <a:rect l="l" t="t" r="r" b="b"/>
              <a:pathLst>
                <a:path w="22713" h="17393" extrusionOk="0">
                  <a:moveTo>
                    <a:pt x="21052" y="0"/>
                  </a:moveTo>
                  <a:cubicBezTo>
                    <a:pt x="20857" y="0"/>
                    <a:pt x="20650" y="45"/>
                    <a:pt x="20438" y="134"/>
                  </a:cubicBezTo>
                  <a:cubicBezTo>
                    <a:pt x="19430" y="538"/>
                    <a:pt x="18623" y="874"/>
                    <a:pt x="17951" y="3025"/>
                  </a:cubicBezTo>
                  <a:cubicBezTo>
                    <a:pt x="17346" y="4908"/>
                    <a:pt x="16875" y="7866"/>
                    <a:pt x="16068" y="11092"/>
                  </a:cubicBezTo>
                  <a:cubicBezTo>
                    <a:pt x="15787" y="12220"/>
                    <a:pt x="15316" y="13536"/>
                    <a:pt x="13666" y="13536"/>
                  </a:cubicBezTo>
                  <a:cubicBezTo>
                    <a:pt x="13348" y="13536"/>
                    <a:pt x="12985" y="13487"/>
                    <a:pt x="12572" y="13378"/>
                  </a:cubicBezTo>
                  <a:cubicBezTo>
                    <a:pt x="10085" y="12773"/>
                    <a:pt x="8673" y="12034"/>
                    <a:pt x="8068" y="11361"/>
                  </a:cubicBezTo>
                  <a:cubicBezTo>
                    <a:pt x="7463" y="10756"/>
                    <a:pt x="7329" y="10420"/>
                    <a:pt x="6993" y="9546"/>
                  </a:cubicBezTo>
                  <a:cubicBezTo>
                    <a:pt x="6589" y="8605"/>
                    <a:pt x="6119" y="8067"/>
                    <a:pt x="5850" y="7395"/>
                  </a:cubicBezTo>
                  <a:cubicBezTo>
                    <a:pt x="5594" y="6884"/>
                    <a:pt x="5572" y="6761"/>
                    <a:pt x="5399" y="6761"/>
                  </a:cubicBezTo>
                  <a:cubicBezTo>
                    <a:pt x="5344" y="6761"/>
                    <a:pt x="5274" y="6774"/>
                    <a:pt x="5177" y="6790"/>
                  </a:cubicBezTo>
                  <a:cubicBezTo>
                    <a:pt x="4774" y="6924"/>
                    <a:pt x="4572" y="7664"/>
                    <a:pt x="4774" y="8336"/>
                  </a:cubicBezTo>
                  <a:cubicBezTo>
                    <a:pt x="4976" y="9076"/>
                    <a:pt x="5379" y="9412"/>
                    <a:pt x="5379" y="9546"/>
                  </a:cubicBezTo>
                  <a:cubicBezTo>
                    <a:pt x="5366" y="9586"/>
                    <a:pt x="5337" y="9605"/>
                    <a:pt x="5294" y="9605"/>
                  </a:cubicBezTo>
                  <a:cubicBezTo>
                    <a:pt x="5121" y="9605"/>
                    <a:pt x="4722" y="9292"/>
                    <a:pt x="4236" y="8807"/>
                  </a:cubicBezTo>
                  <a:cubicBezTo>
                    <a:pt x="3429" y="7933"/>
                    <a:pt x="3228" y="7193"/>
                    <a:pt x="2892" y="6655"/>
                  </a:cubicBezTo>
                  <a:cubicBezTo>
                    <a:pt x="2735" y="6446"/>
                    <a:pt x="2578" y="6369"/>
                    <a:pt x="2444" y="6369"/>
                  </a:cubicBezTo>
                  <a:cubicBezTo>
                    <a:pt x="2235" y="6369"/>
                    <a:pt x="2085" y="6558"/>
                    <a:pt x="2085" y="6723"/>
                  </a:cubicBezTo>
                  <a:cubicBezTo>
                    <a:pt x="2018" y="7059"/>
                    <a:pt x="2018" y="7462"/>
                    <a:pt x="2488" y="8336"/>
                  </a:cubicBezTo>
                  <a:cubicBezTo>
                    <a:pt x="2892" y="9210"/>
                    <a:pt x="3564" y="10151"/>
                    <a:pt x="3564" y="10151"/>
                  </a:cubicBezTo>
                  <a:cubicBezTo>
                    <a:pt x="3564" y="10151"/>
                    <a:pt x="2959" y="9681"/>
                    <a:pt x="2354" y="9008"/>
                  </a:cubicBezTo>
                  <a:cubicBezTo>
                    <a:pt x="1682" y="8202"/>
                    <a:pt x="1547" y="7798"/>
                    <a:pt x="1144" y="7395"/>
                  </a:cubicBezTo>
                  <a:cubicBezTo>
                    <a:pt x="1077" y="7315"/>
                    <a:pt x="1005" y="7280"/>
                    <a:pt x="934" y="7280"/>
                  </a:cubicBezTo>
                  <a:cubicBezTo>
                    <a:pt x="647" y="7280"/>
                    <a:pt x="377" y="7851"/>
                    <a:pt x="539" y="8336"/>
                  </a:cubicBezTo>
                  <a:cubicBezTo>
                    <a:pt x="740" y="8740"/>
                    <a:pt x="1077" y="9345"/>
                    <a:pt x="1547" y="9882"/>
                  </a:cubicBezTo>
                  <a:cubicBezTo>
                    <a:pt x="1950" y="10420"/>
                    <a:pt x="2757" y="11294"/>
                    <a:pt x="2757" y="11294"/>
                  </a:cubicBezTo>
                  <a:cubicBezTo>
                    <a:pt x="1816" y="10689"/>
                    <a:pt x="1278" y="9950"/>
                    <a:pt x="942" y="9546"/>
                  </a:cubicBezTo>
                  <a:cubicBezTo>
                    <a:pt x="751" y="9317"/>
                    <a:pt x="560" y="9197"/>
                    <a:pt x="406" y="9197"/>
                  </a:cubicBezTo>
                  <a:cubicBezTo>
                    <a:pt x="289" y="9197"/>
                    <a:pt x="193" y="9267"/>
                    <a:pt x="135" y="9412"/>
                  </a:cubicBezTo>
                  <a:cubicBezTo>
                    <a:pt x="1" y="9613"/>
                    <a:pt x="68" y="10017"/>
                    <a:pt x="740" y="11025"/>
                  </a:cubicBezTo>
                  <a:cubicBezTo>
                    <a:pt x="1413" y="11966"/>
                    <a:pt x="2690" y="12908"/>
                    <a:pt x="3967" y="13513"/>
                  </a:cubicBezTo>
                  <a:cubicBezTo>
                    <a:pt x="5245" y="14118"/>
                    <a:pt x="5715" y="14319"/>
                    <a:pt x="6388" y="14588"/>
                  </a:cubicBezTo>
                  <a:cubicBezTo>
                    <a:pt x="8808" y="15731"/>
                    <a:pt x="10219" y="16538"/>
                    <a:pt x="11564" y="16874"/>
                  </a:cubicBezTo>
                  <a:cubicBezTo>
                    <a:pt x="12905" y="17209"/>
                    <a:pt x="14052" y="17393"/>
                    <a:pt x="15032" y="17393"/>
                  </a:cubicBezTo>
                  <a:cubicBezTo>
                    <a:pt x="16212" y="17393"/>
                    <a:pt x="17148" y="17126"/>
                    <a:pt x="17883" y="16538"/>
                  </a:cubicBezTo>
                  <a:cubicBezTo>
                    <a:pt x="18959" y="15731"/>
                    <a:pt x="19699" y="13916"/>
                    <a:pt x="19968" y="12908"/>
                  </a:cubicBezTo>
                  <a:cubicBezTo>
                    <a:pt x="21245" y="9008"/>
                    <a:pt x="21850" y="6723"/>
                    <a:pt x="22321" y="3428"/>
                  </a:cubicBezTo>
                  <a:cubicBezTo>
                    <a:pt x="22713" y="1130"/>
                    <a:pt x="22030" y="0"/>
                    <a:pt x="2105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4851175" y="3425175"/>
              <a:ext cx="176500" cy="248900"/>
            </a:xfrm>
            <a:custGeom>
              <a:avLst/>
              <a:gdLst/>
              <a:ahLst/>
              <a:cxnLst/>
              <a:rect l="l" t="t" r="r" b="b"/>
              <a:pathLst>
                <a:path w="7060" h="9956" extrusionOk="0">
                  <a:moveTo>
                    <a:pt x="4367" y="1"/>
                  </a:moveTo>
                  <a:cubicBezTo>
                    <a:pt x="2943" y="1"/>
                    <a:pt x="1928" y="895"/>
                    <a:pt x="1278" y="3142"/>
                  </a:cubicBezTo>
                  <a:cubicBezTo>
                    <a:pt x="471" y="5764"/>
                    <a:pt x="1" y="7915"/>
                    <a:pt x="1" y="7915"/>
                  </a:cubicBezTo>
                  <a:cubicBezTo>
                    <a:pt x="1" y="7915"/>
                    <a:pt x="807" y="9327"/>
                    <a:pt x="2824" y="9798"/>
                  </a:cubicBezTo>
                  <a:cubicBezTo>
                    <a:pt x="3263" y="9911"/>
                    <a:pt x="3642" y="9956"/>
                    <a:pt x="3967" y="9956"/>
                  </a:cubicBezTo>
                  <a:cubicBezTo>
                    <a:pt x="5187" y="9956"/>
                    <a:pt x="5648" y="9327"/>
                    <a:pt x="5648" y="9327"/>
                  </a:cubicBezTo>
                  <a:cubicBezTo>
                    <a:pt x="5648" y="9327"/>
                    <a:pt x="6186" y="6571"/>
                    <a:pt x="6589" y="4756"/>
                  </a:cubicBezTo>
                  <a:cubicBezTo>
                    <a:pt x="6925" y="2873"/>
                    <a:pt x="7060" y="386"/>
                    <a:pt x="4976" y="50"/>
                  </a:cubicBezTo>
                  <a:cubicBezTo>
                    <a:pt x="4765" y="17"/>
                    <a:pt x="4562" y="1"/>
                    <a:pt x="4367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321725" y="5030075"/>
              <a:ext cx="87425" cy="95825"/>
            </a:xfrm>
            <a:custGeom>
              <a:avLst/>
              <a:gdLst/>
              <a:ahLst/>
              <a:cxnLst/>
              <a:rect l="l" t="t" r="r" b="b"/>
              <a:pathLst>
                <a:path w="3497" h="3833" extrusionOk="0">
                  <a:moveTo>
                    <a:pt x="993" y="0"/>
                  </a:moveTo>
                  <a:cubicBezTo>
                    <a:pt x="316" y="0"/>
                    <a:pt x="1" y="2208"/>
                    <a:pt x="1" y="2208"/>
                  </a:cubicBezTo>
                  <a:cubicBezTo>
                    <a:pt x="1" y="2208"/>
                    <a:pt x="404" y="2947"/>
                    <a:pt x="1816" y="3552"/>
                  </a:cubicBezTo>
                  <a:cubicBezTo>
                    <a:pt x="2381" y="3768"/>
                    <a:pt x="2762" y="3832"/>
                    <a:pt x="3017" y="3832"/>
                  </a:cubicBezTo>
                  <a:cubicBezTo>
                    <a:pt x="3400" y="3832"/>
                    <a:pt x="3497" y="3687"/>
                    <a:pt x="3497" y="3687"/>
                  </a:cubicBezTo>
                  <a:cubicBezTo>
                    <a:pt x="3497" y="3687"/>
                    <a:pt x="2152" y="796"/>
                    <a:pt x="1278" y="124"/>
                  </a:cubicBezTo>
                  <a:cubicBezTo>
                    <a:pt x="1177" y="38"/>
                    <a:pt x="1082" y="0"/>
                    <a:pt x="993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293150" y="4873500"/>
              <a:ext cx="154650" cy="217525"/>
            </a:xfrm>
            <a:custGeom>
              <a:avLst/>
              <a:gdLst/>
              <a:ahLst/>
              <a:cxnLst/>
              <a:rect l="l" t="t" r="r" b="b"/>
              <a:pathLst>
                <a:path w="6186" h="8701" extrusionOk="0">
                  <a:moveTo>
                    <a:pt x="1144" y="0"/>
                  </a:moveTo>
                  <a:cubicBezTo>
                    <a:pt x="1144" y="1479"/>
                    <a:pt x="1144" y="2622"/>
                    <a:pt x="606" y="3429"/>
                  </a:cubicBezTo>
                  <a:cubicBezTo>
                    <a:pt x="68" y="4235"/>
                    <a:pt x="1" y="4773"/>
                    <a:pt x="1" y="4773"/>
                  </a:cubicBezTo>
                  <a:cubicBezTo>
                    <a:pt x="1" y="4773"/>
                    <a:pt x="1682" y="5042"/>
                    <a:pt x="2488" y="6185"/>
                  </a:cubicBezTo>
                  <a:cubicBezTo>
                    <a:pt x="3362" y="7328"/>
                    <a:pt x="3295" y="8471"/>
                    <a:pt x="4102" y="8673"/>
                  </a:cubicBezTo>
                  <a:cubicBezTo>
                    <a:pt x="4180" y="8692"/>
                    <a:pt x="4262" y="8701"/>
                    <a:pt x="4348" y="8701"/>
                  </a:cubicBezTo>
                  <a:cubicBezTo>
                    <a:pt x="5144" y="8701"/>
                    <a:pt x="6186" y="7933"/>
                    <a:pt x="6186" y="7933"/>
                  </a:cubicBezTo>
                  <a:cubicBezTo>
                    <a:pt x="6186" y="7933"/>
                    <a:pt x="5379" y="7933"/>
                    <a:pt x="5043" y="6857"/>
                  </a:cubicBezTo>
                  <a:cubicBezTo>
                    <a:pt x="4707" y="5782"/>
                    <a:pt x="3900" y="3563"/>
                    <a:pt x="3900" y="2958"/>
                  </a:cubicBezTo>
                  <a:cubicBezTo>
                    <a:pt x="3833" y="2420"/>
                    <a:pt x="3900" y="135"/>
                    <a:pt x="3900" y="13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283075" y="4969175"/>
              <a:ext cx="211800" cy="174175"/>
            </a:xfrm>
            <a:custGeom>
              <a:avLst/>
              <a:gdLst/>
              <a:ahLst/>
              <a:cxnLst/>
              <a:rect l="l" t="t" r="r" b="b"/>
              <a:pathLst>
                <a:path w="8472" h="6967" extrusionOk="0">
                  <a:moveTo>
                    <a:pt x="1369" y="0"/>
                  </a:moveTo>
                  <a:cubicBezTo>
                    <a:pt x="680" y="0"/>
                    <a:pt x="132" y="597"/>
                    <a:pt x="68" y="1619"/>
                  </a:cubicBezTo>
                  <a:cubicBezTo>
                    <a:pt x="0" y="2694"/>
                    <a:pt x="807" y="3770"/>
                    <a:pt x="942" y="4644"/>
                  </a:cubicBezTo>
                  <a:cubicBezTo>
                    <a:pt x="1076" y="5518"/>
                    <a:pt x="1009" y="6593"/>
                    <a:pt x="1009" y="6593"/>
                  </a:cubicBezTo>
                  <a:cubicBezTo>
                    <a:pt x="1163" y="6901"/>
                    <a:pt x="1426" y="6967"/>
                    <a:pt x="1624" y="6967"/>
                  </a:cubicBezTo>
                  <a:cubicBezTo>
                    <a:pt x="1772" y="6967"/>
                    <a:pt x="1883" y="6930"/>
                    <a:pt x="1883" y="6930"/>
                  </a:cubicBezTo>
                  <a:cubicBezTo>
                    <a:pt x="1883" y="6930"/>
                    <a:pt x="2085" y="4778"/>
                    <a:pt x="2488" y="3770"/>
                  </a:cubicBezTo>
                  <a:cubicBezTo>
                    <a:pt x="2628" y="3489"/>
                    <a:pt x="2745" y="3364"/>
                    <a:pt x="2853" y="3364"/>
                  </a:cubicBezTo>
                  <a:cubicBezTo>
                    <a:pt x="3109" y="3364"/>
                    <a:pt x="3321" y="4057"/>
                    <a:pt x="3698" y="5047"/>
                  </a:cubicBezTo>
                  <a:cubicBezTo>
                    <a:pt x="4059" y="5996"/>
                    <a:pt x="4421" y="6307"/>
                    <a:pt x="4844" y="6307"/>
                  </a:cubicBezTo>
                  <a:cubicBezTo>
                    <a:pt x="5050" y="6307"/>
                    <a:pt x="5271" y="6233"/>
                    <a:pt x="5513" y="6123"/>
                  </a:cubicBezTo>
                  <a:cubicBezTo>
                    <a:pt x="6185" y="5787"/>
                    <a:pt x="8471" y="4711"/>
                    <a:pt x="8471" y="4711"/>
                  </a:cubicBezTo>
                  <a:cubicBezTo>
                    <a:pt x="8404" y="4173"/>
                    <a:pt x="7933" y="3904"/>
                    <a:pt x="7194" y="3904"/>
                  </a:cubicBezTo>
                  <a:cubicBezTo>
                    <a:pt x="6714" y="3904"/>
                    <a:pt x="6131" y="4076"/>
                    <a:pt x="5665" y="4076"/>
                  </a:cubicBezTo>
                  <a:cubicBezTo>
                    <a:pt x="5479" y="4076"/>
                    <a:pt x="5311" y="4048"/>
                    <a:pt x="5177" y="3972"/>
                  </a:cubicBezTo>
                  <a:cubicBezTo>
                    <a:pt x="4706" y="3770"/>
                    <a:pt x="4101" y="2560"/>
                    <a:pt x="3698" y="1686"/>
                  </a:cubicBezTo>
                  <a:cubicBezTo>
                    <a:pt x="3362" y="879"/>
                    <a:pt x="2219" y="72"/>
                    <a:pt x="1479" y="5"/>
                  </a:cubicBezTo>
                  <a:cubicBezTo>
                    <a:pt x="1442" y="2"/>
                    <a:pt x="1405" y="0"/>
                    <a:pt x="136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597375" y="5169700"/>
              <a:ext cx="89100" cy="99775"/>
            </a:xfrm>
            <a:custGeom>
              <a:avLst/>
              <a:gdLst/>
              <a:ahLst/>
              <a:cxnLst/>
              <a:rect l="l" t="t" r="r" b="b"/>
              <a:pathLst>
                <a:path w="3564" h="3991" extrusionOk="0">
                  <a:moveTo>
                    <a:pt x="1003" y="0"/>
                  </a:moveTo>
                  <a:cubicBezTo>
                    <a:pt x="319" y="0"/>
                    <a:pt x="0" y="2337"/>
                    <a:pt x="0" y="2337"/>
                  </a:cubicBezTo>
                  <a:cubicBezTo>
                    <a:pt x="0" y="2337"/>
                    <a:pt x="403" y="3077"/>
                    <a:pt x="1882" y="3682"/>
                  </a:cubicBezTo>
                  <a:cubicBezTo>
                    <a:pt x="2435" y="3919"/>
                    <a:pt x="2812" y="3991"/>
                    <a:pt x="3067" y="3991"/>
                  </a:cubicBezTo>
                  <a:cubicBezTo>
                    <a:pt x="3464" y="3991"/>
                    <a:pt x="3563" y="3816"/>
                    <a:pt x="3563" y="3816"/>
                  </a:cubicBezTo>
                  <a:cubicBezTo>
                    <a:pt x="3563" y="3816"/>
                    <a:pt x="2151" y="858"/>
                    <a:pt x="1277" y="119"/>
                  </a:cubicBezTo>
                  <a:cubicBezTo>
                    <a:pt x="1180" y="37"/>
                    <a:pt x="1089" y="0"/>
                    <a:pt x="1003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567100" y="5009625"/>
              <a:ext cx="159700" cy="222600"/>
            </a:xfrm>
            <a:custGeom>
              <a:avLst/>
              <a:gdLst/>
              <a:ahLst/>
              <a:cxnLst/>
              <a:rect l="l" t="t" r="r" b="b"/>
              <a:pathLst>
                <a:path w="6388" h="8904" extrusionOk="0">
                  <a:moveTo>
                    <a:pt x="1144" y="1"/>
                  </a:moveTo>
                  <a:cubicBezTo>
                    <a:pt x="1144" y="1480"/>
                    <a:pt x="1211" y="2690"/>
                    <a:pt x="606" y="3496"/>
                  </a:cubicBezTo>
                  <a:cubicBezTo>
                    <a:pt x="1" y="4303"/>
                    <a:pt x="1" y="4908"/>
                    <a:pt x="1" y="4908"/>
                  </a:cubicBezTo>
                  <a:cubicBezTo>
                    <a:pt x="1" y="4908"/>
                    <a:pt x="1682" y="5110"/>
                    <a:pt x="2623" y="6320"/>
                  </a:cubicBezTo>
                  <a:cubicBezTo>
                    <a:pt x="3497" y="7530"/>
                    <a:pt x="3430" y="8673"/>
                    <a:pt x="4236" y="8875"/>
                  </a:cubicBezTo>
                  <a:cubicBezTo>
                    <a:pt x="4314" y="8894"/>
                    <a:pt x="4398" y="8903"/>
                    <a:pt x="4484" y="8903"/>
                  </a:cubicBezTo>
                  <a:cubicBezTo>
                    <a:pt x="5291" y="8903"/>
                    <a:pt x="6388" y="8135"/>
                    <a:pt x="6388" y="8135"/>
                  </a:cubicBezTo>
                  <a:cubicBezTo>
                    <a:pt x="6388" y="8135"/>
                    <a:pt x="5581" y="8135"/>
                    <a:pt x="5245" y="7060"/>
                  </a:cubicBezTo>
                  <a:cubicBezTo>
                    <a:pt x="4909" y="5984"/>
                    <a:pt x="4035" y="3631"/>
                    <a:pt x="3967" y="3026"/>
                  </a:cubicBezTo>
                  <a:cubicBezTo>
                    <a:pt x="3967" y="2421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557025" y="5107000"/>
              <a:ext cx="218525" cy="179775"/>
            </a:xfrm>
            <a:custGeom>
              <a:avLst/>
              <a:gdLst/>
              <a:ahLst/>
              <a:cxnLst/>
              <a:rect l="l" t="t" r="r" b="b"/>
              <a:pathLst>
                <a:path w="8741" h="7191" extrusionOk="0">
                  <a:moveTo>
                    <a:pt x="1429" y="0"/>
                  </a:moveTo>
                  <a:cubicBezTo>
                    <a:pt x="624" y="0"/>
                    <a:pt x="129" y="659"/>
                    <a:pt x="1" y="1686"/>
                  </a:cubicBezTo>
                  <a:cubicBezTo>
                    <a:pt x="1" y="2761"/>
                    <a:pt x="807" y="3904"/>
                    <a:pt x="942" y="4845"/>
                  </a:cubicBezTo>
                  <a:cubicBezTo>
                    <a:pt x="1076" y="5719"/>
                    <a:pt x="1009" y="6795"/>
                    <a:pt x="1009" y="6795"/>
                  </a:cubicBezTo>
                  <a:cubicBezTo>
                    <a:pt x="1187" y="7115"/>
                    <a:pt x="1440" y="7191"/>
                    <a:pt x="1639" y="7191"/>
                  </a:cubicBezTo>
                  <a:cubicBezTo>
                    <a:pt x="1816" y="7191"/>
                    <a:pt x="1950" y="7131"/>
                    <a:pt x="1950" y="7131"/>
                  </a:cubicBezTo>
                  <a:cubicBezTo>
                    <a:pt x="1950" y="7131"/>
                    <a:pt x="2085" y="4912"/>
                    <a:pt x="2555" y="3904"/>
                  </a:cubicBezTo>
                  <a:cubicBezTo>
                    <a:pt x="2700" y="3594"/>
                    <a:pt x="2819" y="3455"/>
                    <a:pt x="2931" y="3455"/>
                  </a:cubicBezTo>
                  <a:cubicBezTo>
                    <a:pt x="3182" y="3455"/>
                    <a:pt x="3393" y="4157"/>
                    <a:pt x="3765" y="5181"/>
                  </a:cubicBezTo>
                  <a:cubicBezTo>
                    <a:pt x="4130" y="6183"/>
                    <a:pt x="4525" y="6506"/>
                    <a:pt x="4971" y="6506"/>
                  </a:cubicBezTo>
                  <a:cubicBezTo>
                    <a:pt x="5184" y="6506"/>
                    <a:pt x="5409" y="6433"/>
                    <a:pt x="5648" y="6324"/>
                  </a:cubicBezTo>
                  <a:cubicBezTo>
                    <a:pt x="6320" y="5988"/>
                    <a:pt x="8740" y="4845"/>
                    <a:pt x="8740" y="4845"/>
                  </a:cubicBezTo>
                  <a:cubicBezTo>
                    <a:pt x="8673" y="4307"/>
                    <a:pt x="8135" y="3971"/>
                    <a:pt x="7396" y="3971"/>
                  </a:cubicBezTo>
                  <a:cubicBezTo>
                    <a:pt x="6869" y="4019"/>
                    <a:pt x="6273" y="4238"/>
                    <a:pt x="5804" y="4238"/>
                  </a:cubicBezTo>
                  <a:cubicBezTo>
                    <a:pt x="5615" y="4238"/>
                    <a:pt x="5447" y="4202"/>
                    <a:pt x="5312" y="4106"/>
                  </a:cubicBezTo>
                  <a:cubicBezTo>
                    <a:pt x="4841" y="3837"/>
                    <a:pt x="4169" y="2627"/>
                    <a:pt x="3833" y="1753"/>
                  </a:cubicBezTo>
                  <a:cubicBezTo>
                    <a:pt x="3429" y="879"/>
                    <a:pt x="2286" y="72"/>
                    <a:pt x="1547" y="5"/>
                  </a:cubicBezTo>
                  <a:cubicBezTo>
                    <a:pt x="1507" y="2"/>
                    <a:pt x="1467" y="0"/>
                    <a:pt x="142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2160375" y="3354125"/>
              <a:ext cx="176500" cy="542900"/>
            </a:xfrm>
            <a:custGeom>
              <a:avLst/>
              <a:gdLst/>
              <a:ahLst/>
              <a:cxnLst/>
              <a:rect l="l" t="t" r="r" b="b"/>
              <a:pathLst>
                <a:path w="7060" h="21716" extrusionOk="0">
                  <a:moveTo>
                    <a:pt x="5715" y="1"/>
                  </a:moveTo>
                  <a:cubicBezTo>
                    <a:pt x="4371" y="404"/>
                    <a:pt x="3564" y="1883"/>
                    <a:pt x="2421" y="5043"/>
                  </a:cubicBezTo>
                  <a:cubicBezTo>
                    <a:pt x="1211" y="8203"/>
                    <a:pt x="1" y="12841"/>
                    <a:pt x="203" y="14052"/>
                  </a:cubicBezTo>
                  <a:cubicBezTo>
                    <a:pt x="539" y="17010"/>
                    <a:pt x="2421" y="19564"/>
                    <a:pt x="5581" y="21716"/>
                  </a:cubicBezTo>
                  <a:lnTo>
                    <a:pt x="7060" y="19094"/>
                  </a:lnTo>
                  <a:cubicBezTo>
                    <a:pt x="7060" y="19094"/>
                    <a:pt x="3900" y="16539"/>
                    <a:pt x="3564" y="13581"/>
                  </a:cubicBezTo>
                  <a:cubicBezTo>
                    <a:pt x="3429" y="11900"/>
                    <a:pt x="5581" y="6186"/>
                    <a:pt x="5581" y="6051"/>
                  </a:cubicBezTo>
                  <a:cubicBezTo>
                    <a:pt x="5581" y="591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210800" y="3784400"/>
              <a:ext cx="467275" cy="1303825"/>
            </a:xfrm>
            <a:custGeom>
              <a:avLst/>
              <a:gdLst/>
              <a:ahLst/>
              <a:cxnLst/>
              <a:rect l="l" t="t" r="r" b="b"/>
              <a:pathLst>
                <a:path w="18691" h="52153" extrusionOk="0">
                  <a:moveTo>
                    <a:pt x="4438" y="0"/>
                  </a:moveTo>
                  <a:cubicBezTo>
                    <a:pt x="3429" y="2421"/>
                    <a:pt x="1950" y="4841"/>
                    <a:pt x="1009" y="8337"/>
                  </a:cubicBezTo>
                  <a:cubicBezTo>
                    <a:pt x="1" y="12169"/>
                    <a:pt x="1144" y="13715"/>
                    <a:pt x="1749" y="20102"/>
                  </a:cubicBezTo>
                  <a:cubicBezTo>
                    <a:pt x="2152" y="24404"/>
                    <a:pt x="3295" y="30051"/>
                    <a:pt x="3295" y="30051"/>
                  </a:cubicBezTo>
                  <a:cubicBezTo>
                    <a:pt x="3295" y="30051"/>
                    <a:pt x="2690" y="31934"/>
                    <a:pt x="2690" y="34623"/>
                  </a:cubicBezTo>
                  <a:cubicBezTo>
                    <a:pt x="2690" y="38051"/>
                    <a:pt x="4303" y="46052"/>
                    <a:pt x="4303" y="46052"/>
                  </a:cubicBezTo>
                  <a:cubicBezTo>
                    <a:pt x="4303" y="46052"/>
                    <a:pt x="5107" y="46666"/>
                    <a:pt x="6358" y="46666"/>
                  </a:cubicBezTo>
                  <a:cubicBezTo>
                    <a:pt x="6599" y="46666"/>
                    <a:pt x="6856" y="46644"/>
                    <a:pt x="7127" y="46589"/>
                  </a:cubicBezTo>
                  <a:cubicBezTo>
                    <a:pt x="7127" y="46589"/>
                    <a:pt x="7597" y="40068"/>
                    <a:pt x="8135" y="36236"/>
                  </a:cubicBezTo>
                  <a:cubicBezTo>
                    <a:pt x="8606" y="33009"/>
                    <a:pt x="8539" y="31127"/>
                    <a:pt x="8673" y="28707"/>
                  </a:cubicBezTo>
                  <a:cubicBezTo>
                    <a:pt x="8875" y="26354"/>
                    <a:pt x="8875" y="14454"/>
                    <a:pt x="8875" y="14454"/>
                  </a:cubicBezTo>
                  <a:cubicBezTo>
                    <a:pt x="8875" y="14454"/>
                    <a:pt x="10623" y="22253"/>
                    <a:pt x="11362" y="25816"/>
                  </a:cubicBezTo>
                  <a:cubicBezTo>
                    <a:pt x="11967" y="28774"/>
                    <a:pt x="12707" y="32471"/>
                    <a:pt x="12707" y="32471"/>
                  </a:cubicBezTo>
                  <a:cubicBezTo>
                    <a:pt x="12707" y="32471"/>
                    <a:pt x="11967" y="34152"/>
                    <a:pt x="12371" y="36976"/>
                  </a:cubicBezTo>
                  <a:cubicBezTo>
                    <a:pt x="12774" y="39732"/>
                    <a:pt x="15261" y="51631"/>
                    <a:pt x="15261" y="51631"/>
                  </a:cubicBezTo>
                  <a:cubicBezTo>
                    <a:pt x="15261" y="51631"/>
                    <a:pt x="15912" y="52152"/>
                    <a:pt x="16851" y="52152"/>
                  </a:cubicBezTo>
                  <a:cubicBezTo>
                    <a:pt x="17262" y="52152"/>
                    <a:pt x="17728" y="52052"/>
                    <a:pt x="18219" y="51766"/>
                  </a:cubicBezTo>
                  <a:cubicBezTo>
                    <a:pt x="18219" y="51766"/>
                    <a:pt x="18287" y="46388"/>
                    <a:pt x="18354" y="42354"/>
                  </a:cubicBezTo>
                  <a:cubicBezTo>
                    <a:pt x="18488" y="36371"/>
                    <a:pt x="18556" y="34219"/>
                    <a:pt x="18556" y="31866"/>
                  </a:cubicBezTo>
                  <a:cubicBezTo>
                    <a:pt x="18690" y="22522"/>
                    <a:pt x="18152" y="15530"/>
                    <a:pt x="16942" y="9681"/>
                  </a:cubicBezTo>
                  <a:cubicBezTo>
                    <a:pt x="15799" y="3765"/>
                    <a:pt x="14858" y="807"/>
                    <a:pt x="14858" y="807"/>
                  </a:cubicBezTo>
                  <a:lnTo>
                    <a:pt x="4438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2284750" y="4098675"/>
              <a:ext cx="147925" cy="426925"/>
            </a:xfrm>
            <a:custGeom>
              <a:avLst/>
              <a:gdLst/>
              <a:ahLst/>
              <a:cxnLst/>
              <a:rect l="l" t="t" r="r" b="b"/>
              <a:pathLst>
                <a:path w="5917" h="17077" extrusionOk="0">
                  <a:moveTo>
                    <a:pt x="1" y="1"/>
                  </a:moveTo>
                  <a:cubicBezTo>
                    <a:pt x="1" y="1"/>
                    <a:pt x="1077" y="2287"/>
                    <a:pt x="4438" y="3228"/>
                  </a:cubicBezTo>
                  <a:lnTo>
                    <a:pt x="5648" y="17077"/>
                  </a:lnTo>
                  <a:cubicBezTo>
                    <a:pt x="5648" y="17077"/>
                    <a:pt x="5648" y="17010"/>
                    <a:pt x="5648" y="17010"/>
                  </a:cubicBezTo>
                  <a:lnTo>
                    <a:pt x="5648" y="16942"/>
                  </a:lnTo>
                  <a:cubicBezTo>
                    <a:pt x="5648" y="16741"/>
                    <a:pt x="5715" y="16472"/>
                    <a:pt x="5715" y="16136"/>
                  </a:cubicBezTo>
                  <a:cubicBezTo>
                    <a:pt x="5917" y="13783"/>
                    <a:pt x="5917" y="1883"/>
                    <a:pt x="5917" y="1883"/>
                  </a:cubicBezTo>
                  <a:lnTo>
                    <a:pt x="5917" y="1883"/>
                  </a:lnTo>
                  <a:cubicBezTo>
                    <a:pt x="5917" y="1883"/>
                    <a:pt x="5670" y="1911"/>
                    <a:pt x="5264" y="1911"/>
                  </a:cubicBezTo>
                  <a:cubicBezTo>
                    <a:pt x="4114" y="1911"/>
                    <a:pt x="1690" y="1690"/>
                    <a:pt x="1" y="1"/>
                  </a:cubicBezTo>
                  <a:close/>
                </a:path>
              </a:pathLst>
            </a:custGeom>
            <a:solidFill>
              <a:srgbClr val="597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291475" y="2998625"/>
              <a:ext cx="300875" cy="458275"/>
            </a:xfrm>
            <a:custGeom>
              <a:avLst/>
              <a:gdLst/>
              <a:ahLst/>
              <a:cxnLst/>
              <a:rect l="l" t="t" r="r" b="b"/>
              <a:pathLst>
                <a:path w="12035" h="18331" extrusionOk="0">
                  <a:moveTo>
                    <a:pt x="6334" y="0"/>
                  </a:moveTo>
                  <a:cubicBezTo>
                    <a:pt x="6132" y="0"/>
                    <a:pt x="5926" y="12"/>
                    <a:pt x="5715" y="36"/>
                  </a:cubicBezTo>
                  <a:cubicBezTo>
                    <a:pt x="2555" y="372"/>
                    <a:pt x="270" y="3128"/>
                    <a:pt x="606" y="6288"/>
                  </a:cubicBezTo>
                  <a:cubicBezTo>
                    <a:pt x="807" y="8103"/>
                    <a:pt x="1883" y="9649"/>
                    <a:pt x="3295" y="10523"/>
                  </a:cubicBezTo>
                  <a:cubicBezTo>
                    <a:pt x="3295" y="10523"/>
                    <a:pt x="3698" y="11128"/>
                    <a:pt x="3900" y="11397"/>
                  </a:cubicBezTo>
                  <a:cubicBezTo>
                    <a:pt x="3900" y="11397"/>
                    <a:pt x="3765" y="13347"/>
                    <a:pt x="3698" y="13616"/>
                  </a:cubicBezTo>
                  <a:cubicBezTo>
                    <a:pt x="3585" y="14067"/>
                    <a:pt x="3473" y="14140"/>
                    <a:pt x="3007" y="14140"/>
                  </a:cubicBezTo>
                  <a:cubicBezTo>
                    <a:pt x="2786" y="14140"/>
                    <a:pt x="2484" y="14123"/>
                    <a:pt x="2064" y="14123"/>
                  </a:cubicBezTo>
                  <a:cubicBezTo>
                    <a:pt x="1789" y="14123"/>
                    <a:pt x="1463" y="14130"/>
                    <a:pt x="1076" y="14154"/>
                  </a:cubicBezTo>
                  <a:cubicBezTo>
                    <a:pt x="1" y="14221"/>
                    <a:pt x="270" y="14557"/>
                    <a:pt x="875" y="15902"/>
                  </a:cubicBezTo>
                  <a:cubicBezTo>
                    <a:pt x="1480" y="17044"/>
                    <a:pt x="3496" y="18187"/>
                    <a:pt x="5379" y="18322"/>
                  </a:cubicBezTo>
                  <a:cubicBezTo>
                    <a:pt x="5460" y="18328"/>
                    <a:pt x="5544" y="18331"/>
                    <a:pt x="5629" y="18331"/>
                  </a:cubicBezTo>
                  <a:cubicBezTo>
                    <a:pt x="7434" y="18331"/>
                    <a:pt x="9902" y="17014"/>
                    <a:pt x="8875" y="16372"/>
                  </a:cubicBezTo>
                  <a:cubicBezTo>
                    <a:pt x="7732" y="15700"/>
                    <a:pt x="7866" y="15364"/>
                    <a:pt x="7799" y="14826"/>
                  </a:cubicBezTo>
                  <a:cubicBezTo>
                    <a:pt x="7799" y="14221"/>
                    <a:pt x="7866" y="13616"/>
                    <a:pt x="7866" y="13145"/>
                  </a:cubicBezTo>
                  <a:cubicBezTo>
                    <a:pt x="8404" y="13280"/>
                    <a:pt x="8807" y="13347"/>
                    <a:pt x="9009" y="13414"/>
                  </a:cubicBezTo>
                  <a:cubicBezTo>
                    <a:pt x="10219" y="13414"/>
                    <a:pt x="10690" y="12540"/>
                    <a:pt x="11160" y="11196"/>
                  </a:cubicBezTo>
                  <a:cubicBezTo>
                    <a:pt x="12034" y="8910"/>
                    <a:pt x="11698" y="6019"/>
                    <a:pt x="11429" y="4607"/>
                  </a:cubicBezTo>
                  <a:cubicBezTo>
                    <a:pt x="10867" y="1985"/>
                    <a:pt x="8972" y="0"/>
                    <a:pt x="633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291475" y="3209600"/>
              <a:ext cx="249175" cy="247300"/>
            </a:xfrm>
            <a:custGeom>
              <a:avLst/>
              <a:gdLst/>
              <a:ahLst/>
              <a:cxnLst/>
              <a:rect l="l" t="t" r="r" b="b"/>
              <a:pathLst>
                <a:path w="9967" h="9892" extrusionOk="0">
                  <a:moveTo>
                    <a:pt x="1480" y="0"/>
                  </a:moveTo>
                  <a:cubicBezTo>
                    <a:pt x="1480" y="0"/>
                    <a:pt x="1412" y="0"/>
                    <a:pt x="1345" y="135"/>
                  </a:cubicBezTo>
                  <a:cubicBezTo>
                    <a:pt x="1816" y="941"/>
                    <a:pt x="2555" y="1614"/>
                    <a:pt x="3295" y="2084"/>
                  </a:cubicBezTo>
                  <a:cubicBezTo>
                    <a:pt x="3295" y="2084"/>
                    <a:pt x="3698" y="2689"/>
                    <a:pt x="3900" y="2958"/>
                  </a:cubicBezTo>
                  <a:cubicBezTo>
                    <a:pt x="3900" y="2958"/>
                    <a:pt x="3765" y="4908"/>
                    <a:pt x="3698" y="5177"/>
                  </a:cubicBezTo>
                  <a:cubicBezTo>
                    <a:pt x="3585" y="5628"/>
                    <a:pt x="3473" y="5701"/>
                    <a:pt x="3007" y="5701"/>
                  </a:cubicBezTo>
                  <a:cubicBezTo>
                    <a:pt x="2786" y="5701"/>
                    <a:pt x="2484" y="5684"/>
                    <a:pt x="2064" y="5684"/>
                  </a:cubicBezTo>
                  <a:cubicBezTo>
                    <a:pt x="1789" y="5684"/>
                    <a:pt x="1463" y="5691"/>
                    <a:pt x="1076" y="5715"/>
                  </a:cubicBezTo>
                  <a:cubicBezTo>
                    <a:pt x="1" y="5782"/>
                    <a:pt x="270" y="6118"/>
                    <a:pt x="875" y="7463"/>
                  </a:cubicBezTo>
                  <a:cubicBezTo>
                    <a:pt x="1480" y="8605"/>
                    <a:pt x="3496" y="9748"/>
                    <a:pt x="5379" y="9883"/>
                  </a:cubicBezTo>
                  <a:cubicBezTo>
                    <a:pt x="5460" y="9889"/>
                    <a:pt x="5544" y="9892"/>
                    <a:pt x="5629" y="9892"/>
                  </a:cubicBezTo>
                  <a:cubicBezTo>
                    <a:pt x="7440" y="9892"/>
                    <a:pt x="9966" y="8575"/>
                    <a:pt x="8875" y="7933"/>
                  </a:cubicBezTo>
                  <a:cubicBezTo>
                    <a:pt x="7799" y="7194"/>
                    <a:pt x="7866" y="6925"/>
                    <a:pt x="7866" y="6387"/>
                  </a:cubicBezTo>
                  <a:cubicBezTo>
                    <a:pt x="7799" y="5782"/>
                    <a:pt x="7866" y="5177"/>
                    <a:pt x="7866" y="4706"/>
                  </a:cubicBezTo>
                  <a:cubicBezTo>
                    <a:pt x="8404" y="4841"/>
                    <a:pt x="8875" y="4908"/>
                    <a:pt x="9076" y="4908"/>
                  </a:cubicBezTo>
                  <a:cubicBezTo>
                    <a:pt x="9148" y="4926"/>
                    <a:pt x="9220" y="4934"/>
                    <a:pt x="9291" y="4934"/>
                  </a:cubicBezTo>
                  <a:cubicBezTo>
                    <a:pt x="9485" y="4934"/>
                    <a:pt x="9668" y="4872"/>
                    <a:pt x="9816" y="4773"/>
                  </a:cubicBezTo>
                  <a:cubicBezTo>
                    <a:pt x="9816" y="4773"/>
                    <a:pt x="8404" y="4034"/>
                    <a:pt x="8202" y="3429"/>
                  </a:cubicBezTo>
                  <a:cubicBezTo>
                    <a:pt x="7933" y="2824"/>
                    <a:pt x="7866" y="1412"/>
                    <a:pt x="7866" y="1412"/>
                  </a:cubicBezTo>
                  <a:lnTo>
                    <a:pt x="7127" y="2219"/>
                  </a:lnTo>
                  <a:lnTo>
                    <a:pt x="6253" y="2421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9"/>
            <p:cNvSpPr/>
            <p:nvPr/>
          </p:nvSpPr>
          <p:spPr>
            <a:xfrm>
              <a:off x="2298200" y="2998800"/>
              <a:ext cx="253800" cy="294425"/>
            </a:xfrm>
            <a:custGeom>
              <a:avLst/>
              <a:gdLst/>
              <a:ahLst/>
              <a:cxnLst/>
              <a:rect l="l" t="t" r="r" b="b"/>
              <a:pathLst>
                <a:path w="10152" h="11777" extrusionOk="0">
                  <a:moveTo>
                    <a:pt x="6014" y="0"/>
                  </a:moveTo>
                  <a:cubicBezTo>
                    <a:pt x="5828" y="0"/>
                    <a:pt x="5638" y="10"/>
                    <a:pt x="5446" y="29"/>
                  </a:cubicBezTo>
                  <a:cubicBezTo>
                    <a:pt x="2286" y="298"/>
                    <a:pt x="1" y="3121"/>
                    <a:pt x="337" y="6281"/>
                  </a:cubicBezTo>
                  <a:cubicBezTo>
                    <a:pt x="538" y="8096"/>
                    <a:pt x="1009" y="9441"/>
                    <a:pt x="2421" y="10718"/>
                  </a:cubicBezTo>
                  <a:cubicBezTo>
                    <a:pt x="2421" y="10718"/>
                    <a:pt x="2891" y="11121"/>
                    <a:pt x="3295" y="11323"/>
                  </a:cubicBezTo>
                  <a:cubicBezTo>
                    <a:pt x="3703" y="11550"/>
                    <a:pt x="4386" y="11776"/>
                    <a:pt x="5158" y="11776"/>
                  </a:cubicBezTo>
                  <a:cubicBezTo>
                    <a:pt x="5531" y="11776"/>
                    <a:pt x="5926" y="11723"/>
                    <a:pt x="6320" y="11592"/>
                  </a:cubicBezTo>
                  <a:cubicBezTo>
                    <a:pt x="7530" y="11256"/>
                    <a:pt x="7664" y="10180"/>
                    <a:pt x="7597" y="9844"/>
                  </a:cubicBezTo>
                  <a:lnTo>
                    <a:pt x="7597" y="9844"/>
                  </a:lnTo>
                  <a:cubicBezTo>
                    <a:pt x="7477" y="9884"/>
                    <a:pt x="7332" y="9912"/>
                    <a:pt x="7178" y="9912"/>
                  </a:cubicBezTo>
                  <a:cubicBezTo>
                    <a:pt x="6816" y="9912"/>
                    <a:pt x="6401" y="9757"/>
                    <a:pt x="6118" y="9239"/>
                  </a:cubicBezTo>
                  <a:cubicBezTo>
                    <a:pt x="5648" y="8432"/>
                    <a:pt x="5513" y="7693"/>
                    <a:pt x="5917" y="6752"/>
                  </a:cubicBezTo>
                  <a:cubicBezTo>
                    <a:pt x="6152" y="6281"/>
                    <a:pt x="6572" y="6079"/>
                    <a:pt x="6967" y="6079"/>
                  </a:cubicBezTo>
                  <a:cubicBezTo>
                    <a:pt x="7362" y="6079"/>
                    <a:pt x="7732" y="6281"/>
                    <a:pt x="7866" y="6617"/>
                  </a:cubicBezTo>
                  <a:cubicBezTo>
                    <a:pt x="8202" y="7357"/>
                    <a:pt x="8270" y="8567"/>
                    <a:pt x="8270" y="8567"/>
                  </a:cubicBezTo>
                  <a:cubicBezTo>
                    <a:pt x="8270" y="8567"/>
                    <a:pt x="9076" y="8231"/>
                    <a:pt x="9144" y="7357"/>
                  </a:cubicBezTo>
                  <a:cubicBezTo>
                    <a:pt x="9211" y="6819"/>
                    <a:pt x="9144" y="6147"/>
                    <a:pt x="9076" y="5609"/>
                  </a:cubicBezTo>
                  <a:cubicBezTo>
                    <a:pt x="9009" y="5138"/>
                    <a:pt x="9076" y="4600"/>
                    <a:pt x="9412" y="4197"/>
                  </a:cubicBezTo>
                  <a:cubicBezTo>
                    <a:pt x="9883" y="3726"/>
                    <a:pt x="9614" y="2987"/>
                    <a:pt x="9614" y="2987"/>
                  </a:cubicBezTo>
                  <a:cubicBezTo>
                    <a:pt x="9950" y="2651"/>
                    <a:pt x="10152" y="2247"/>
                    <a:pt x="10152" y="2247"/>
                  </a:cubicBezTo>
                  <a:cubicBezTo>
                    <a:pt x="9240" y="849"/>
                    <a:pt x="7778" y="0"/>
                    <a:pt x="6014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9"/>
            <p:cNvSpPr/>
            <p:nvPr/>
          </p:nvSpPr>
          <p:spPr>
            <a:xfrm>
              <a:off x="2516700" y="3018625"/>
              <a:ext cx="75425" cy="155700"/>
            </a:xfrm>
            <a:custGeom>
              <a:avLst/>
              <a:gdLst/>
              <a:ahLst/>
              <a:cxnLst/>
              <a:rect l="l" t="t" r="r" b="b"/>
              <a:pathLst>
                <a:path w="3017" h="6228" extrusionOk="0">
                  <a:moveTo>
                    <a:pt x="394" y="0"/>
                  </a:moveTo>
                  <a:cubicBezTo>
                    <a:pt x="243" y="0"/>
                    <a:pt x="109" y="15"/>
                    <a:pt x="0" y="43"/>
                  </a:cubicBezTo>
                  <a:lnTo>
                    <a:pt x="135" y="6228"/>
                  </a:lnTo>
                  <a:cubicBezTo>
                    <a:pt x="1748" y="5757"/>
                    <a:pt x="2958" y="4480"/>
                    <a:pt x="2958" y="2597"/>
                  </a:cubicBezTo>
                  <a:cubicBezTo>
                    <a:pt x="3016" y="619"/>
                    <a:pt x="1363" y="0"/>
                    <a:pt x="394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251150" y="3350500"/>
              <a:ext cx="437000" cy="485400"/>
            </a:xfrm>
            <a:custGeom>
              <a:avLst/>
              <a:gdLst/>
              <a:ahLst/>
              <a:cxnLst/>
              <a:rect l="l" t="t" r="r" b="b"/>
              <a:pathLst>
                <a:path w="17480" h="19416" extrusionOk="0">
                  <a:moveTo>
                    <a:pt x="3919" y="1"/>
                  </a:moveTo>
                  <a:cubicBezTo>
                    <a:pt x="3275" y="1"/>
                    <a:pt x="2501" y="25"/>
                    <a:pt x="2017" y="146"/>
                  </a:cubicBezTo>
                  <a:cubicBezTo>
                    <a:pt x="807" y="751"/>
                    <a:pt x="605" y="1894"/>
                    <a:pt x="403" y="4247"/>
                  </a:cubicBezTo>
                  <a:cubicBezTo>
                    <a:pt x="0" y="8281"/>
                    <a:pt x="1143" y="9692"/>
                    <a:pt x="2555" y="15071"/>
                  </a:cubicBezTo>
                  <a:cubicBezTo>
                    <a:pt x="2622" y="15272"/>
                    <a:pt x="2756" y="16550"/>
                    <a:pt x="2824" y="17289"/>
                  </a:cubicBezTo>
                  <a:cubicBezTo>
                    <a:pt x="3612" y="18630"/>
                    <a:pt x="6066" y="19415"/>
                    <a:pt x="8571" y="19415"/>
                  </a:cubicBezTo>
                  <a:cubicBezTo>
                    <a:pt x="10336" y="19415"/>
                    <a:pt x="12128" y="19025"/>
                    <a:pt x="13378" y="18163"/>
                  </a:cubicBezTo>
                  <a:cubicBezTo>
                    <a:pt x="13446" y="17222"/>
                    <a:pt x="13715" y="13054"/>
                    <a:pt x="13916" y="11440"/>
                  </a:cubicBezTo>
                  <a:cubicBezTo>
                    <a:pt x="17479" y="9961"/>
                    <a:pt x="16673" y="5726"/>
                    <a:pt x="13110" y="3238"/>
                  </a:cubicBezTo>
                  <a:cubicBezTo>
                    <a:pt x="11631" y="2230"/>
                    <a:pt x="9479" y="1356"/>
                    <a:pt x="9479" y="1356"/>
                  </a:cubicBezTo>
                  <a:cubicBezTo>
                    <a:pt x="9479" y="1356"/>
                    <a:pt x="8667" y="1782"/>
                    <a:pt x="7394" y="1782"/>
                  </a:cubicBezTo>
                  <a:cubicBezTo>
                    <a:pt x="6989" y="1782"/>
                    <a:pt x="6537" y="1739"/>
                    <a:pt x="6051" y="1625"/>
                  </a:cubicBezTo>
                  <a:cubicBezTo>
                    <a:pt x="4437" y="1222"/>
                    <a:pt x="4504" y="549"/>
                    <a:pt x="4908" y="11"/>
                  </a:cubicBezTo>
                  <a:cubicBezTo>
                    <a:pt x="4720" y="11"/>
                    <a:pt x="4348" y="1"/>
                    <a:pt x="3919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346950" y="3325375"/>
              <a:ext cx="159675" cy="80450"/>
            </a:xfrm>
            <a:custGeom>
              <a:avLst/>
              <a:gdLst/>
              <a:ahLst/>
              <a:cxnLst/>
              <a:rect l="l" t="t" r="r" b="b"/>
              <a:pathLst>
                <a:path w="6387" h="3218" extrusionOk="0">
                  <a:moveTo>
                    <a:pt x="1432" y="1"/>
                  </a:moveTo>
                  <a:cubicBezTo>
                    <a:pt x="1292" y="1"/>
                    <a:pt x="1053" y="30"/>
                    <a:pt x="874" y="210"/>
                  </a:cubicBezTo>
                  <a:cubicBezTo>
                    <a:pt x="605" y="479"/>
                    <a:pt x="202" y="1016"/>
                    <a:pt x="202" y="1016"/>
                  </a:cubicBezTo>
                  <a:cubicBezTo>
                    <a:pt x="202" y="1016"/>
                    <a:pt x="0" y="2092"/>
                    <a:pt x="1815" y="2764"/>
                  </a:cubicBezTo>
                  <a:cubicBezTo>
                    <a:pt x="2578" y="3087"/>
                    <a:pt x="3316" y="3218"/>
                    <a:pt x="4005" y="3218"/>
                  </a:cubicBezTo>
                  <a:cubicBezTo>
                    <a:pt x="4895" y="3218"/>
                    <a:pt x="5705" y="3000"/>
                    <a:pt x="6387" y="2697"/>
                  </a:cubicBezTo>
                  <a:cubicBezTo>
                    <a:pt x="6387" y="2697"/>
                    <a:pt x="6051" y="1689"/>
                    <a:pt x="5983" y="1420"/>
                  </a:cubicBezTo>
                  <a:cubicBezTo>
                    <a:pt x="5849" y="1218"/>
                    <a:pt x="5580" y="1151"/>
                    <a:pt x="5580" y="1151"/>
                  </a:cubicBezTo>
                  <a:cubicBezTo>
                    <a:pt x="5580" y="1151"/>
                    <a:pt x="5261" y="1576"/>
                    <a:pt x="4246" y="1576"/>
                  </a:cubicBezTo>
                  <a:cubicBezTo>
                    <a:pt x="4119" y="1576"/>
                    <a:pt x="3982" y="1569"/>
                    <a:pt x="3832" y="1554"/>
                  </a:cubicBezTo>
                  <a:cubicBezTo>
                    <a:pt x="2488" y="1420"/>
                    <a:pt x="1479" y="815"/>
                    <a:pt x="1479" y="277"/>
                  </a:cubicBezTo>
                  <a:lnTo>
                    <a:pt x="1546" y="8"/>
                  </a:lnTo>
                  <a:cubicBezTo>
                    <a:pt x="1546" y="8"/>
                    <a:pt x="1502" y="1"/>
                    <a:pt x="1432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9"/>
            <p:cNvSpPr/>
            <p:nvPr/>
          </p:nvSpPr>
          <p:spPr>
            <a:xfrm>
              <a:off x="2517425" y="3415700"/>
              <a:ext cx="471575" cy="783250"/>
            </a:xfrm>
            <a:custGeom>
              <a:avLst/>
              <a:gdLst/>
              <a:ahLst/>
              <a:cxnLst/>
              <a:rect l="l" t="t" r="r" b="b"/>
              <a:pathLst>
                <a:path w="18863" h="31330" extrusionOk="0">
                  <a:moveTo>
                    <a:pt x="1360" y="1"/>
                  </a:moveTo>
                  <a:cubicBezTo>
                    <a:pt x="516" y="1"/>
                    <a:pt x="0" y="768"/>
                    <a:pt x="106" y="2983"/>
                  </a:cubicBezTo>
                  <a:cubicBezTo>
                    <a:pt x="173" y="5740"/>
                    <a:pt x="643" y="10916"/>
                    <a:pt x="1786" y="14547"/>
                  </a:cubicBezTo>
                  <a:cubicBezTo>
                    <a:pt x="2257" y="16362"/>
                    <a:pt x="3265" y="19051"/>
                    <a:pt x="5484" y="22143"/>
                  </a:cubicBezTo>
                  <a:cubicBezTo>
                    <a:pt x="7030" y="24295"/>
                    <a:pt x="7568" y="24967"/>
                    <a:pt x="9585" y="26715"/>
                  </a:cubicBezTo>
                  <a:cubicBezTo>
                    <a:pt x="10123" y="27186"/>
                    <a:pt x="10391" y="27723"/>
                    <a:pt x="11333" y="28732"/>
                  </a:cubicBezTo>
                  <a:cubicBezTo>
                    <a:pt x="12274" y="29740"/>
                    <a:pt x="13551" y="30749"/>
                    <a:pt x="14694" y="31085"/>
                  </a:cubicBezTo>
                  <a:cubicBezTo>
                    <a:pt x="15271" y="31265"/>
                    <a:pt x="15674" y="31329"/>
                    <a:pt x="15955" y="31329"/>
                  </a:cubicBezTo>
                  <a:cubicBezTo>
                    <a:pt x="16197" y="31329"/>
                    <a:pt x="16349" y="31281"/>
                    <a:pt x="16442" y="31219"/>
                  </a:cubicBezTo>
                  <a:cubicBezTo>
                    <a:pt x="16644" y="30950"/>
                    <a:pt x="16509" y="30681"/>
                    <a:pt x="15971" y="30480"/>
                  </a:cubicBezTo>
                  <a:cubicBezTo>
                    <a:pt x="15501" y="30211"/>
                    <a:pt x="14694" y="29942"/>
                    <a:pt x="13820" y="29202"/>
                  </a:cubicBezTo>
                  <a:lnTo>
                    <a:pt x="13820" y="29202"/>
                  </a:lnTo>
                  <a:cubicBezTo>
                    <a:pt x="13820" y="29202"/>
                    <a:pt x="14829" y="29740"/>
                    <a:pt x="15501" y="30009"/>
                  </a:cubicBezTo>
                  <a:cubicBezTo>
                    <a:pt x="16173" y="30211"/>
                    <a:pt x="16845" y="30412"/>
                    <a:pt x="17316" y="30480"/>
                  </a:cubicBezTo>
                  <a:cubicBezTo>
                    <a:pt x="17921" y="30480"/>
                    <a:pt x="18526" y="29807"/>
                    <a:pt x="17988" y="29606"/>
                  </a:cubicBezTo>
                  <a:cubicBezTo>
                    <a:pt x="17518" y="29404"/>
                    <a:pt x="17114" y="29337"/>
                    <a:pt x="16106" y="28933"/>
                  </a:cubicBezTo>
                  <a:cubicBezTo>
                    <a:pt x="15232" y="28530"/>
                    <a:pt x="14694" y="28127"/>
                    <a:pt x="14694" y="28127"/>
                  </a:cubicBezTo>
                  <a:lnTo>
                    <a:pt x="14694" y="28127"/>
                  </a:lnTo>
                  <a:cubicBezTo>
                    <a:pt x="14694" y="28127"/>
                    <a:pt x="15770" y="28530"/>
                    <a:pt x="16711" y="28665"/>
                  </a:cubicBezTo>
                  <a:cubicBezTo>
                    <a:pt x="16987" y="28704"/>
                    <a:pt x="17216" y="28720"/>
                    <a:pt x="17410" y="28720"/>
                  </a:cubicBezTo>
                  <a:cubicBezTo>
                    <a:pt x="17877" y="28720"/>
                    <a:pt x="18134" y="28625"/>
                    <a:pt x="18324" y="28530"/>
                  </a:cubicBezTo>
                  <a:cubicBezTo>
                    <a:pt x="18593" y="28463"/>
                    <a:pt x="18862" y="27992"/>
                    <a:pt x="18190" y="27723"/>
                  </a:cubicBezTo>
                  <a:cubicBezTo>
                    <a:pt x="17585" y="27589"/>
                    <a:pt x="16778" y="27589"/>
                    <a:pt x="15770" y="27051"/>
                  </a:cubicBezTo>
                  <a:cubicBezTo>
                    <a:pt x="15030" y="26648"/>
                    <a:pt x="14560" y="26312"/>
                    <a:pt x="14694" y="26244"/>
                  </a:cubicBezTo>
                  <a:cubicBezTo>
                    <a:pt x="14709" y="26237"/>
                    <a:pt x="14729" y="26233"/>
                    <a:pt x="14752" y="26233"/>
                  </a:cubicBezTo>
                  <a:cubicBezTo>
                    <a:pt x="14914" y="26233"/>
                    <a:pt x="15274" y="26390"/>
                    <a:pt x="15799" y="26390"/>
                  </a:cubicBezTo>
                  <a:cubicBezTo>
                    <a:pt x="15875" y="26390"/>
                    <a:pt x="15955" y="26386"/>
                    <a:pt x="16039" y="26379"/>
                  </a:cubicBezTo>
                  <a:cubicBezTo>
                    <a:pt x="16711" y="26379"/>
                    <a:pt x="17383" y="25975"/>
                    <a:pt x="17383" y="25572"/>
                  </a:cubicBezTo>
                  <a:cubicBezTo>
                    <a:pt x="17350" y="25370"/>
                    <a:pt x="17299" y="25337"/>
                    <a:pt x="17173" y="25337"/>
                  </a:cubicBezTo>
                  <a:cubicBezTo>
                    <a:pt x="17110" y="25337"/>
                    <a:pt x="17028" y="25345"/>
                    <a:pt x="16920" y="25345"/>
                  </a:cubicBezTo>
                  <a:cubicBezTo>
                    <a:pt x="16812" y="25345"/>
                    <a:pt x="16677" y="25337"/>
                    <a:pt x="16509" y="25303"/>
                  </a:cubicBezTo>
                  <a:cubicBezTo>
                    <a:pt x="15770" y="25169"/>
                    <a:pt x="15165" y="24833"/>
                    <a:pt x="14156" y="24765"/>
                  </a:cubicBezTo>
                  <a:cubicBezTo>
                    <a:pt x="13215" y="24698"/>
                    <a:pt x="12610" y="24631"/>
                    <a:pt x="11803" y="24362"/>
                  </a:cubicBezTo>
                  <a:cubicBezTo>
                    <a:pt x="10997" y="24026"/>
                    <a:pt x="10055" y="23017"/>
                    <a:pt x="8644" y="21001"/>
                  </a:cubicBezTo>
                  <a:cubicBezTo>
                    <a:pt x="6896" y="18648"/>
                    <a:pt x="5551" y="15084"/>
                    <a:pt x="5215" y="13471"/>
                  </a:cubicBezTo>
                  <a:cubicBezTo>
                    <a:pt x="4408" y="9975"/>
                    <a:pt x="4139" y="5135"/>
                    <a:pt x="4139" y="3454"/>
                  </a:cubicBezTo>
                  <a:cubicBezTo>
                    <a:pt x="4139" y="1437"/>
                    <a:pt x="3198" y="630"/>
                    <a:pt x="2122" y="160"/>
                  </a:cubicBezTo>
                  <a:cubicBezTo>
                    <a:pt x="1847" y="59"/>
                    <a:pt x="1591" y="1"/>
                    <a:pt x="136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p40"/>
          <p:cNvSpPr txBox="1">
            <a:spLocks noGrp="1"/>
          </p:cNvSpPr>
          <p:nvPr>
            <p:ph type="subTitle" idx="3"/>
          </p:nvPr>
        </p:nvSpPr>
        <p:spPr>
          <a:xfrm>
            <a:off x="1765525" y="2744213"/>
            <a:ext cx="33666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tech sector, higher than any other sector</a:t>
            </a:r>
            <a:endParaRPr>
              <a:solidFill>
                <a:srgbClr val="34459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756" name="Google Shape;3756;p40"/>
          <p:cNvGrpSpPr/>
          <p:nvPr/>
        </p:nvGrpSpPr>
        <p:grpSpPr>
          <a:xfrm>
            <a:off x="5764979" y="139350"/>
            <a:ext cx="2711212" cy="4179125"/>
            <a:chOff x="2581488" y="1980791"/>
            <a:chExt cx="2027529" cy="2957835"/>
          </a:xfrm>
        </p:grpSpPr>
        <p:sp>
          <p:nvSpPr>
            <p:cNvPr id="3757" name="Google Shape;3757;p40"/>
            <p:cNvSpPr/>
            <p:nvPr/>
          </p:nvSpPr>
          <p:spPr>
            <a:xfrm rot="1188668">
              <a:off x="3945539" y="4514282"/>
              <a:ext cx="626452" cy="327888"/>
            </a:xfrm>
            <a:custGeom>
              <a:avLst/>
              <a:gdLst/>
              <a:ahLst/>
              <a:cxnLst/>
              <a:rect l="l" t="t" r="r" b="b"/>
              <a:pathLst>
                <a:path w="43154" h="22587" extrusionOk="0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0"/>
            <p:cNvSpPr/>
            <p:nvPr/>
          </p:nvSpPr>
          <p:spPr>
            <a:xfrm>
              <a:off x="2581488" y="1990866"/>
              <a:ext cx="980773" cy="1275522"/>
            </a:xfrm>
            <a:custGeom>
              <a:avLst/>
              <a:gdLst/>
              <a:ahLst/>
              <a:cxnLst/>
              <a:rect l="l" t="t" r="r" b="b"/>
              <a:pathLst>
                <a:path w="67558" h="87861" extrusionOk="0">
                  <a:moveTo>
                    <a:pt x="65540" y="0"/>
                  </a:moveTo>
                  <a:cubicBezTo>
                    <a:pt x="65044" y="0"/>
                    <a:pt x="64485" y="167"/>
                    <a:pt x="63897" y="526"/>
                  </a:cubicBezTo>
                  <a:lnTo>
                    <a:pt x="3550" y="35359"/>
                  </a:lnTo>
                  <a:cubicBezTo>
                    <a:pt x="1553" y="36468"/>
                    <a:pt x="0" y="39353"/>
                    <a:pt x="0" y="41571"/>
                  </a:cubicBezTo>
                  <a:lnTo>
                    <a:pt x="0" y="85278"/>
                  </a:lnTo>
                  <a:cubicBezTo>
                    <a:pt x="0" y="86934"/>
                    <a:pt x="785" y="87861"/>
                    <a:pt x="1955" y="87861"/>
                  </a:cubicBezTo>
                  <a:cubicBezTo>
                    <a:pt x="2432" y="87861"/>
                    <a:pt x="2972" y="87707"/>
                    <a:pt x="3550" y="87386"/>
                  </a:cubicBezTo>
                  <a:lnTo>
                    <a:pt x="63897" y="52553"/>
                  </a:lnTo>
                  <a:cubicBezTo>
                    <a:pt x="65893" y="51333"/>
                    <a:pt x="67557" y="48560"/>
                    <a:pt x="67557" y="46230"/>
                  </a:cubicBezTo>
                  <a:lnTo>
                    <a:pt x="67557" y="2523"/>
                  </a:lnTo>
                  <a:cubicBezTo>
                    <a:pt x="67557" y="958"/>
                    <a:pt x="66729" y="0"/>
                    <a:pt x="65540" y="0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0"/>
            <p:cNvSpPr/>
            <p:nvPr/>
          </p:nvSpPr>
          <p:spPr>
            <a:xfrm>
              <a:off x="2581488" y="1980791"/>
              <a:ext cx="980773" cy="1294816"/>
            </a:xfrm>
            <a:custGeom>
              <a:avLst/>
              <a:gdLst/>
              <a:ahLst/>
              <a:cxnLst/>
              <a:rect l="l" t="t" r="r" b="b"/>
              <a:pathLst>
                <a:path w="67558" h="89190" fill="none" extrusionOk="0">
                  <a:moveTo>
                    <a:pt x="3550" y="36053"/>
                  </a:moveTo>
                  <a:lnTo>
                    <a:pt x="63897" y="1220"/>
                  </a:lnTo>
                  <a:cubicBezTo>
                    <a:pt x="65893" y="0"/>
                    <a:pt x="67557" y="999"/>
                    <a:pt x="67557" y="3217"/>
                  </a:cubicBezTo>
                  <a:lnTo>
                    <a:pt x="67557" y="46924"/>
                  </a:lnTo>
                  <a:cubicBezTo>
                    <a:pt x="67557" y="49254"/>
                    <a:pt x="65893" y="52027"/>
                    <a:pt x="63897" y="53247"/>
                  </a:cubicBezTo>
                  <a:lnTo>
                    <a:pt x="3550" y="88080"/>
                  </a:lnTo>
                  <a:cubicBezTo>
                    <a:pt x="1553" y="89189"/>
                    <a:pt x="0" y="88302"/>
                    <a:pt x="0" y="85972"/>
                  </a:cubicBezTo>
                  <a:lnTo>
                    <a:pt x="0" y="42265"/>
                  </a:lnTo>
                  <a:cubicBezTo>
                    <a:pt x="0" y="40047"/>
                    <a:pt x="1553" y="37162"/>
                    <a:pt x="3550" y="36053"/>
                  </a:cubicBezTo>
                  <a:close/>
                </a:path>
              </a:pathLst>
            </a:custGeom>
            <a:noFill/>
            <a:ln w="36050" cap="flat" cmpd="sng">
              <a:solidFill>
                <a:srgbClr val="E9FFFB"/>
              </a:solidFill>
              <a:prstDash val="solid"/>
              <a:miter lim="1109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0"/>
            <p:cNvSpPr/>
            <p:nvPr/>
          </p:nvSpPr>
          <p:spPr>
            <a:xfrm>
              <a:off x="2662002" y="2389590"/>
              <a:ext cx="409074" cy="274294"/>
            </a:xfrm>
            <a:custGeom>
              <a:avLst/>
              <a:gdLst/>
              <a:ahLst/>
              <a:cxnLst/>
              <a:rect l="l" t="t" r="r" b="b"/>
              <a:pathLst>
                <a:path w="28178" h="18894" extrusionOk="0">
                  <a:moveTo>
                    <a:pt x="27207" y="1"/>
                  </a:moveTo>
                  <a:cubicBezTo>
                    <a:pt x="26967" y="1"/>
                    <a:pt x="26694" y="78"/>
                    <a:pt x="26403" y="240"/>
                  </a:cubicBezTo>
                  <a:lnTo>
                    <a:pt x="1887" y="14439"/>
                  </a:lnTo>
                  <a:cubicBezTo>
                    <a:pt x="888" y="14994"/>
                    <a:pt x="1" y="16436"/>
                    <a:pt x="1" y="17545"/>
                  </a:cubicBezTo>
                  <a:lnTo>
                    <a:pt x="1" y="17656"/>
                  </a:lnTo>
                  <a:cubicBezTo>
                    <a:pt x="1" y="18441"/>
                    <a:pt x="446" y="18893"/>
                    <a:pt x="1060" y="18893"/>
                  </a:cubicBezTo>
                  <a:cubicBezTo>
                    <a:pt x="1313" y="18893"/>
                    <a:pt x="1595" y="18816"/>
                    <a:pt x="1887" y="18654"/>
                  </a:cubicBezTo>
                  <a:lnTo>
                    <a:pt x="26403" y="4455"/>
                  </a:lnTo>
                  <a:cubicBezTo>
                    <a:pt x="27401" y="3900"/>
                    <a:pt x="28177" y="2569"/>
                    <a:pt x="28177" y="1349"/>
                  </a:cubicBezTo>
                  <a:lnTo>
                    <a:pt x="28177" y="1238"/>
                  </a:lnTo>
                  <a:cubicBezTo>
                    <a:pt x="28177" y="453"/>
                    <a:pt x="27788" y="1"/>
                    <a:pt x="27207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0"/>
            <p:cNvSpPr/>
            <p:nvPr/>
          </p:nvSpPr>
          <p:spPr>
            <a:xfrm>
              <a:off x="3120987" y="2153767"/>
              <a:ext cx="359134" cy="245999"/>
            </a:xfrm>
            <a:custGeom>
              <a:avLst/>
              <a:gdLst/>
              <a:ahLst/>
              <a:cxnLst/>
              <a:rect l="l" t="t" r="r" b="b"/>
              <a:pathLst>
                <a:path w="24738" h="16945" extrusionOk="0">
                  <a:moveTo>
                    <a:pt x="23779" y="0"/>
                  </a:moveTo>
                  <a:cubicBezTo>
                    <a:pt x="23536" y="0"/>
                    <a:pt x="23259" y="90"/>
                    <a:pt x="22963" y="288"/>
                  </a:cubicBezTo>
                  <a:lnTo>
                    <a:pt x="1775" y="12490"/>
                  </a:lnTo>
                  <a:cubicBezTo>
                    <a:pt x="777" y="13045"/>
                    <a:pt x="0" y="14376"/>
                    <a:pt x="0" y="15596"/>
                  </a:cubicBezTo>
                  <a:lnTo>
                    <a:pt x="0" y="15707"/>
                  </a:lnTo>
                  <a:cubicBezTo>
                    <a:pt x="0" y="16493"/>
                    <a:pt x="390" y="16944"/>
                    <a:pt x="971" y="16944"/>
                  </a:cubicBezTo>
                  <a:cubicBezTo>
                    <a:pt x="1211" y="16944"/>
                    <a:pt x="1484" y="16867"/>
                    <a:pt x="1775" y="16706"/>
                  </a:cubicBezTo>
                  <a:lnTo>
                    <a:pt x="22963" y="4503"/>
                  </a:lnTo>
                  <a:cubicBezTo>
                    <a:pt x="23961" y="3948"/>
                    <a:pt x="24738" y="2506"/>
                    <a:pt x="24738" y="1397"/>
                  </a:cubicBezTo>
                  <a:lnTo>
                    <a:pt x="24738" y="1286"/>
                  </a:lnTo>
                  <a:cubicBezTo>
                    <a:pt x="24738" y="506"/>
                    <a:pt x="24354" y="0"/>
                    <a:pt x="23779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0"/>
            <p:cNvSpPr/>
            <p:nvPr/>
          </p:nvSpPr>
          <p:spPr>
            <a:xfrm>
              <a:off x="2662002" y="2681087"/>
              <a:ext cx="409074" cy="274279"/>
            </a:xfrm>
            <a:custGeom>
              <a:avLst/>
              <a:gdLst/>
              <a:ahLst/>
              <a:cxnLst/>
              <a:rect l="l" t="t" r="r" b="b"/>
              <a:pathLst>
                <a:path w="28178" h="18893" extrusionOk="0">
                  <a:moveTo>
                    <a:pt x="27207" y="1"/>
                  </a:moveTo>
                  <a:cubicBezTo>
                    <a:pt x="26967" y="1"/>
                    <a:pt x="26694" y="77"/>
                    <a:pt x="26403" y="239"/>
                  </a:cubicBezTo>
                  <a:lnTo>
                    <a:pt x="1887" y="14439"/>
                  </a:lnTo>
                  <a:cubicBezTo>
                    <a:pt x="888" y="14993"/>
                    <a:pt x="1" y="16324"/>
                    <a:pt x="1" y="17545"/>
                  </a:cubicBezTo>
                  <a:lnTo>
                    <a:pt x="1" y="17656"/>
                  </a:lnTo>
                  <a:cubicBezTo>
                    <a:pt x="1" y="18441"/>
                    <a:pt x="446" y="18893"/>
                    <a:pt x="1060" y="18893"/>
                  </a:cubicBezTo>
                  <a:cubicBezTo>
                    <a:pt x="1313" y="18893"/>
                    <a:pt x="1595" y="18816"/>
                    <a:pt x="1887" y="18654"/>
                  </a:cubicBezTo>
                  <a:lnTo>
                    <a:pt x="26403" y="4455"/>
                  </a:lnTo>
                  <a:cubicBezTo>
                    <a:pt x="27401" y="3900"/>
                    <a:pt x="28177" y="2458"/>
                    <a:pt x="28177" y="1349"/>
                  </a:cubicBezTo>
                  <a:lnTo>
                    <a:pt x="28177" y="1238"/>
                  </a:lnTo>
                  <a:cubicBezTo>
                    <a:pt x="28177" y="452"/>
                    <a:pt x="27788" y="1"/>
                    <a:pt x="27207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0"/>
            <p:cNvSpPr/>
            <p:nvPr/>
          </p:nvSpPr>
          <p:spPr>
            <a:xfrm>
              <a:off x="3120987" y="2444350"/>
              <a:ext cx="359134" cy="246870"/>
            </a:xfrm>
            <a:custGeom>
              <a:avLst/>
              <a:gdLst/>
              <a:ahLst/>
              <a:cxnLst/>
              <a:rect l="l" t="t" r="r" b="b"/>
              <a:pathLst>
                <a:path w="24738" h="17005" extrusionOk="0">
                  <a:moveTo>
                    <a:pt x="23767" y="1"/>
                  </a:moveTo>
                  <a:cubicBezTo>
                    <a:pt x="23527" y="1"/>
                    <a:pt x="23255" y="77"/>
                    <a:pt x="22963" y="239"/>
                  </a:cubicBezTo>
                  <a:lnTo>
                    <a:pt x="1775" y="12442"/>
                  </a:lnTo>
                  <a:cubicBezTo>
                    <a:pt x="777" y="13107"/>
                    <a:pt x="0" y="14439"/>
                    <a:pt x="0" y="15548"/>
                  </a:cubicBezTo>
                  <a:lnTo>
                    <a:pt x="0" y="15659"/>
                  </a:lnTo>
                  <a:cubicBezTo>
                    <a:pt x="0" y="16529"/>
                    <a:pt x="395" y="17004"/>
                    <a:pt x="984" y="17004"/>
                  </a:cubicBezTo>
                  <a:cubicBezTo>
                    <a:pt x="1221" y="17004"/>
                    <a:pt x="1489" y="16927"/>
                    <a:pt x="1775" y="16768"/>
                  </a:cubicBezTo>
                  <a:lnTo>
                    <a:pt x="22963" y="4566"/>
                  </a:lnTo>
                  <a:cubicBezTo>
                    <a:pt x="23961" y="3900"/>
                    <a:pt x="24738" y="2569"/>
                    <a:pt x="24738" y="1349"/>
                  </a:cubicBezTo>
                  <a:lnTo>
                    <a:pt x="24738" y="1238"/>
                  </a:lnTo>
                  <a:cubicBezTo>
                    <a:pt x="24738" y="452"/>
                    <a:pt x="24349" y="1"/>
                    <a:pt x="23767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0"/>
            <p:cNvSpPr/>
            <p:nvPr/>
          </p:nvSpPr>
          <p:spPr>
            <a:xfrm>
              <a:off x="2662002" y="2629549"/>
              <a:ext cx="246420" cy="180844"/>
            </a:xfrm>
            <a:custGeom>
              <a:avLst/>
              <a:gdLst/>
              <a:ahLst/>
              <a:cxnLst/>
              <a:rect l="l" t="t" r="r" b="b"/>
              <a:pathLst>
                <a:path w="16974" h="12457" extrusionOk="0">
                  <a:moveTo>
                    <a:pt x="15914" y="1"/>
                  </a:moveTo>
                  <a:cubicBezTo>
                    <a:pt x="15661" y="1"/>
                    <a:pt x="15379" y="78"/>
                    <a:pt x="15088" y="240"/>
                  </a:cubicBezTo>
                  <a:lnTo>
                    <a:pt x="1887" y="7894"/>
                  </a:lnTo>
                  <a:cubicBezTo>
                    <a:pt x="888" y="8448"/>
                    <a:pt x="1" y="9891"/>
                    <a:pt x="1" y="11000"/>
                  </a:cubicBezTo>
                  <a:lnTo>
                    <a:pt x="1" y="11111"/>
                  </a:lnTo>
                  <a:cubicBezTo>
                    <a:pt x="1" y="11981"/>
                    <a:pt x="452" y="12456"/>
                    <a:pt x="1073" y="12456"/>
                  </a:cubicBezTo>
                  <a:cubicBezTo>
                    <a:pt x="1323" y="12456"/>
                    <a:pt x="1600" y="12379"/>
                    <a:pt x="1887" y="12220"/>
                  </a:cubicBezTo>
                  <a:lnTo>
                    <a:pt x="15088" y="4455"/>
                  </a:lnTo>
                  <a:cubicBezTo>
                    <a:pt x="16086" y="3900"/>
                    <a:pt x="16973" y="2569"/>
                    <a:pt x="16973" y="1349"/>
                  </a:cubicBezTo>
                  <a:lnTo>
                    <a:pt x="16973" y="1238"/>
                  </a:lnTo>
                  <a:cubicBezTo>
                    <a:pt x="16973" y="452"/>
                    <a:pt x="16529" y="1"/>
                    <a:pt x="15914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0"/>
            <p:cNvSpPr/>
            <p:nvPr/>
          </p:nvSpPr>
          <p:spPr>
            <a:xfrm>
              <a:off x="2942218" y="2484607"/>
              <a:ext cx="215817" cy="163874"/>
            </a:xfrm>
            <a:custGeom>
              <a:avLst/>
              <a:gdLst/>
              <a:ahLst/>
              <a:cxnLst/>
              <a:rect l="l" t="t" r="r" b="b"/>
              <a:pathLst>
                <a:path w="14866" h="11288" extrusionOk="0">
                  <a:moveTo>
                    <a:pt x="13895" y="1"/>
                  </a:moveTo>
                  <a:cubicBezTo>
                    <a:pt x="13655" y="1"/>
                    <a:pt x="13382" y="78"/>
                    <a:pt x="13091" y="240"/>
                  </a:cubicBezTo>
                  <a:lnTo>
                    <a:pt x="1776" y="6785"/>
                  </a:lnTo>
                  <a:cubicBezTo>
                    <a:pt x="777" y="7339"/>
                    <a:pt x="1" y="8781"/>
                    <a:pt x="1" y="9891"/>
                  </a:cubicBezTo>
                  <a:lnTo>
                    <a:pt x="1" y="10002"/>
                  </a:lnTo>
                  <a:cubicBezTo>
                    <a:pt x="1" y="10782"/>
                    <a:pt x="385" y="11288"/>
                    <a:pt x="960" y="11288"/>
                  </a:cubicBezTo>
                  <a:cubicBezTo>
                    <a:pt x="1203" y="11288"/>
                    <a:pt x="1480" y="11198"/>
                    <a:pt x="1776" y="11000"/>
                  </a:cubicBezTo>
                  <a:lnTo>
                    <a:pt x="13091" y="4455"/>
                  </a:lnTo>
                  <a:cubicBezTo>
                    <a:pt x="14089" y="3900"/>
                    <a:pt x="14866" y="2569"/>
                    <a:pt x="14866" y="1349"/>
                  </a:cubicBezTo>
                  <a:lnTo>
                    <a:pt x="14866" y="1238"/>
                  </a:lnTo>
                  <a:cubicBezTo>
                    <a:pt x="14866" y="453"/>
                    <a:pt x="14476" y="1"/>
                    <a:pt x="13895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0"/>
            <p:cNvSpPr/>
            <p:nvPr/>
          </p:nvSpPr>
          <p:spPr>
            <a:xfrm>
              <a:off x="3198278" y="2299407"/>
              <a:ext cx="281843" cy="200211"/>
            </a:xfrm>
            <a:custGeom>
              <a:avLst/>
              <a:gdLst/>
              <a:ahLst/>
              <a:cxnLst/>
              <a:rect l="l" t="t" r="r" b="b"/>
              <a:pathLst>
                <a:path w="19414" h="13791" extrusionOk="0">
                  <a:moveTo>
                    <a:pt x="18443" y="1"/>
                  </a:moveTo>
                  <a:cubicBezTo>
                    <a:pt x="18203" y="1"/>
                    <a:pt x="17931" y="78"/>
                    <a:pt x="17639" y="240"/>
                  </a:cubicBezTo>
                  <a:lnTo>
                    <a:pt x="1776" y="9336"/>
                  </a:lnTo>
                  <a:cubicBezTo>
                    <a:pt x="888" y="9891"/>
                    <a:pt x="1" y="11222"/>
                    <a:pt x="1" y="12442"/>
                  </a:cubicBezTo>
                  <a:lnTo>
                    <a:pt x="1" y="12553"/>
                  </a:lnTo>
                  <a:cubicBezTo>
                    <a:pt x="1" y="13338"/>
                    <a:pt x="446" y="13790"/>
                    <a:pt x="1021" y="13790"/>
                  </a:cubicBezTo>
                  <a:cubicBezTo>
                    <a:pt x="1258" y="13790"/>
                    <a:pt x="1517" y="13713"/>
                    <a:pt x="1776" y="13551"/>
                  </a:cubicBezTo>
                  <a:lnTo>
                    <a:pt x="17639" y="4455"/>
                  </a:lnTo>
                  <a:cubicBezTo>
                    <a:pt x="18637" y="3900"/>
                    <a:pt x="19414" y="2458"/>
                    <a:pt x="19414" y="1349"/>
                  </a:cubicBezTo>
                  <a:lnTo>
                    <a:pt x="19414" y="1238"/>
                  </a:lnTo>
                  <a:cubicBezTo>
                    <a:pt x="19414" y="452"/>
                    <a:pt x="19025" y="1"/>
                    <a:pt x="18443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0"/>
            <p:cNvSpPr/>
            <p:nvPr/>
          </p:nvSpPr>
          <p:spPr>
            <a:xfrm>
              <a:off x="2662002" y="2855021"/>
              <a:ext cx="363983" cy="246899"/>
            </a:xfrm>
            <a:custGeom>
              <a:avLst/>
              <a:gdLst/>
              <a:ahLst/>
              <a:cxnLst/>
              <a:rect l="l" t="t" r="r" b="b"/>
              <a:pathLst>
                <a:path w="25072" h="17007" extrusionOk="0">
                  <a:moveTo>
                    <a:pt x="24100" y="0"/>
                  </a:moveTo>
                  <a:cubicBezTo>
                    <a:pt x="23861" y="0"/>
                    <a:pt x="23588" y="77"/>
                    <a:pt x="23296" y="239"/>
                  </a:cubicBezTo>
                  <a:lnTo>
                    <a:pt x="1887" y="12552"/>
                  </a:lnTo>
                  <a:cubicBezTo>
                    <a:pt x="888" y="13107"/>
                    <a:pt x="1" y="14549"/>
                    <a:pt x="1" y="15658"/>
                  </a:cubicBezTo>
                  <a:lnTo>
                    <a:pt x="1" y="15769"/>
                  </a:lnTo>
                  <a:cubicBezTo>
                    <a:pt x="1" y="16555"/>
                    <a:pt x="446" y="17007"/>
                    <a:pt x="1060" y="17007"/>
                  </a:cubicBezTo>
                  <a:cubicBezTo>
                    <a:pt x="1313" y="17007"/>
                    <a:pt x="1595" y="16930"/>
                    <a:pt x="1887" y="16768"/>
                  </a:cubicBezTo>
                  <a:lnTo>
                    <a:pt x="23296" y="4454"/>
                  </a:lnTo>
                  <a:cubicBezTo>
                    <a:pt x="24295" y="3900"/>
                    <a:pt x="25071" y="2458"/>
                    <a:pt x="25071" y="1348"/>
                  </a:cubicBezTo>
                  <a:lnTo>
                    <a:pt x="25071" y="1237"/>
                  </a:lnTo>
                  <a:cubicBezTo>
                    <a:pt x="25071" y="452"/>
                    <a:pt x="24682" y="0"/>
                    <a:pt x="24100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0"/>
            <p:cNvSpPr/>
            <p:nvPr/>
          </p:nvSpPr>
          <p:spPr>
            <a:xfrm>
              <a:off x="3059781" y="2709367"/>
              <a:ext cx="215817" cy="163874"/>
            </a:xfrm>
            <a:custGeom>
              <a:avLst/>
              <a:gdLst/>
              <a:ahLst/>
              <a:cxnLst/>
              <a:rect l="l" t="t" r="r" b="b"/>
              <a:pathLst>
                <a:path w="14866" h="11288" extrusionOk="0">
                  <a:moveTo>
                    <a:pt x="13906" y="1"/>
                  </a:moveTo>
                  <a:cubicBezTo>
                    <a:pt x="13664" y="1"/>
                    <a:pt x="13387" y="91"/>
                    <a:pt x="13091" y="288"/>
                  </a:cubicBezTo>
                  <a:lnTo>
                    <a:pt x="1776" y="6833"/>
                  </a:lnTo>
                  <a:cubicBezTo>
                    <a:pt x="888" y="7388"/>
                    <a:pt x="1" y="8719"/>
                    <a:pt x="1" y="9939"/>
                  </a:cubicBezTo>
                  <a:lnTo>
                    <a:pt x="1" y="10050"/>
                  </a:lnTo>
                  <a:cubicBezTo>
                    <a:pt x="1" y="10835"/>
                    <a:pt x="390" y="11287"/>
                    <a:pt x="972" y="11287"/>
                  </a:cubicBezTo>
                  <a:cubicBezTo>
                    <a:pt x="1212" y="11287"/>
                    <a:pt x="1484" y="11210"/>
                    <a:pt x="1776" y="11048"/>
                  </a:cubicBezTo>
                  <a:lnTo>
                    <a:pt x="13091" y="4503"/>
                  </a:lnTo>
                  <a:cubicBezTo>
                    <a:pt x="14089" y="3949"/>
                    <a:pt x="14866" y="2507"/>
                    <a:pt x="14866" y="1397"/>
                  </a:cubicBezTo>
                  <a:lnTo>
                    <a:pt x="14866" y="1286"/>
                  </a:lnTo>
                  <a:cubicBezTo>
                    <a:pt x="14866" y="506"/>
                    <a:pt x="14482" y="1"/>
                    <a:pt x="13906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0"/>
            <p:cNvSpPr/>
            <p:nvPr/>
          </p:nvSpPr>
          <p:spPr>
            <a:xfrm>
              <a:off x="3317452" y="2590947"/>
              <a:ext cx="162669" cy="133227"/>
            </a:xfrm>
            <a:custGeom>
              <a:avLst/>
              <a:gdLst/>
              <a:ahLst/>
              <a:cxnLst/>
              <a:rect l="l" t="t" r="r" b="b"/>
              <a:pathLst>
                <a:path w="11205" h="9177" extrusionOk="0">
                  <a:moveTo>
                    <a:pt x="10221" y="0"/>
                  </a:moveTo>
                  <a:cubicBezTo>
                    <a:pt x="9985" y="0"/>
                    <a:pt x="9716" y="77"/>
                    <a:pt x="9430" y="236"/>
                  </a:cubicBezTo>
                  <a:lnTo>
                    <a:pt x="1776" y="4673"/>
                  </a:lnTo>
                  <a:cubicBezTo>
                    <a:pt x="777" y="5228"/>
                    <a:pt x="1" y="6670"/>
                    <a:pt x="1" y="7779"/>
                  </a:cubicBezTo>
                  <a:lnTo>
                    <a:pt x="1" y="7890"/>
                  </a:lnTo>
                  <a:cubicBezTo>
                    <a:pt x="1" y="8671"/>
                    <a:pt x="385" y="9176"/>
                    <a:pt x="960" y="9176"/>
                  </a:cubicBezTo>
                  <a:cubicBezTo>
                    <a:pt x="1203" y="9176"/>
                    <a:pt x="1480" y="9086"/>
                    <a:pt x="1776" y="8889"/>
                  </a:cubicBezTo>
                  <a:lnTo>
                    <a:pt x="9430" y="4562"/>
                  </a:lnTo>
                  <a:cubicBezTo>
                    <a:pt x="10428" y="4008"/>
                    <a:pt x="11205" y="2566"/>
                    <a:pt x="11205" y="1456"/>
                  </a:cubicBezTo>
                  <a:lnTo>
                    <a:pt x="11205" y="1345"/>
                  </a:lnTo>
                  <a:cubicBezTo>
                    <a:pt x="11205" y="475"/>
                    <a:pt x="10810" y="0"/>
                    <a:pt x="10221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2744142" y="2085012"/>
              <a:ext cx="980773" cy="1276393"/>
            </a:xfrm>
            <a:custGeom>
              <a:avLst/>
              <a:gdLst/>
              <a:ahLst/>
              <a:cxnLst/>
              <a:rect l="l" t="t" r="r" b="b"/>
              <a:pathLst>
                <a:path w="67558" h="87921" extrusionOk="0">
                  <a:moveTo>
                    <a:pt x="65603" y="1"/>
                  </a:moveTo>
                  <a:cubicBezTo>
                    <a:pt x="65126" y="1"/>
                    <a:pt x="64586" y="154"/>
                    <a:pt x="64008" y="475"/>
                  </a:cubicBezTo>
                  <a:lnTo>
                    <a:pt x="3661" y="35419"/>
                  </a:lnTo>
                  <a:cubicBezTo>
                    <a:pt x="1664" y="36528"/>
                    <a:pt x="0" y="39302"/>
                    <a:pt x="0" y="41631"/>
                  </a:cubicBezTo>
                  <a:lnTo>
                    <a:pt x="0" y="85338"/>
                  </a:lnTo>
                  <a:cubicBezTo>
                    <a:pt x="0" y="86994"/>
                    <a:pt x="841" y="87921"/>
                    <a:pt x="2043" y="87921"/>
                  </a:cubicBezTo>
                  <a:cubicBezTo>
                    <a:pt x="2533" y="87921"/>
                    <a:pt x="3083" y="87767"/>
                    <a:pt x="3661" y="87446"/>
                  </a:cubicBezTo>
                  <a:lnTo>
                    <a:pt x="64008" y="52502"/>
                  </a:lnTo>
                  <a:cubicBezTo>
                    <a:pt x="66004" y="51393"/>
                    <a:pt x="67557" y="48620"/>
                    <a:pt x="67557" y="46290"/>
                  </a:cubicBezTo>
                  <a:lnTo>
                    <a:pt x="67557" y="2583"/>
                  </a:lnTo>
                  <a:cubicBezTo>
                    <a:pt x="67557" y="928"/>
                    <a:pt x="66773" y="1"/>
                    <a:pt x="65603" y="1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2744142" y="2075808"/>
              <a:ext cx="980773" cy="1294816"/>
            </a:xfrm>
            <a:custGeom>
              <a:avLst/>
              <a:gdLst/>
              <a:ahLst/>
              <a:cxnLst/>
              <a:rect l="l" t="t" r="r" b="b"/>
              <a:pathLst>
                <a:path w="67558" h="89190" fill="none" extrusionOk="0">
                  <a:moveTo>
                    <a:pt x="3661" y="36053"/>
                  </a:moveTo>
                  <a:lnTo>
                    <a:pt x="64008" y="1109"/>
                  </a:lnTo>
                  <a:cubicBezTo>
                    <a:pt x="66004" y="0"/>
                    <a:pt x="67557" y="888"/>
                    <a:pt x="67557" y="3217"/>
                  </a:cubicBezTo>
                  <a:lnTo>
                    <a:pt x="67557" y="46924"/>
                  </a:lnTo>
                  <a:cubicBezTo>
                    <a:pt x="67557" y="49254"/>
                    <a:pt x="66004" y="52027"/>
                    <a:pt x="64008" y="53136"/>
                  </a:cubicBezTo>
                  <a:lnTo>
                    <a:pt x="3661" y="88080"/>
                  </a:lnTo>
                  <a:cubicBezTo>
                    <a:pt x="1664" y="89189"/>
                    <a:pt x="0" y="88302"/>
                    <a:pt x="0" y="85972"/>
                  </a:cubicBezTo>
                  <a:lnTo>
                    <a:pt x="0" y="42265"/>
                  </a:lnTo>
                  <a:cubicBezTo>
                    <a:pt x="0" y="39936"/>
                    <a:pt x="1664" y="37162"/>
                    <a:pt x="3661" y="36053"/>
                  </a:cubicBezTo>
                  <a:close/>
                </a:path>
              </a:pathLst>
            </a:custGeom>
            <a:noFill/>
            <a:ln w="36050" cap="flat" cmpd="sng">
              <a:solidFill>
                <a:srgbClr val="E9FFFB"/>
              </a:solidFill>
              <a:prstDash val="solid"/>
              <a:miter lim="1109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2826267" y="2484607"/>
              <a:ext cx="409074" cy="274294"/>
            </a:xfrm>
            <a:custGeom>
              <a:avLst/>
              <a:gdLst/>
              <a:ahLst/>
              <a:cxnLst/>
              <a:rect l="l" t="t" r="r" b="b"/>
              <a:pathLst>
                <a:path w="28178" h="18894" extrusionOk="0">
                  <a:moveTo>
                    <a:pt x="27206" y="1"/>
                  </a:moveTo>
                  <a:cubicBezTo>
                    <a:pt x="26967" y="1"/>
                    <a:pt x="26694" y="78"/>
                    <a:pt x="26402" y="240"/>
                  </a:cubicBezTo>
                  <a:lnTo>
                    <a:pt x="1776" y="14439"/>
                  </a:lnTo>
                  <a:cubicBezTo>
                    <a:pt x="777" y="14994"/>
                    <a:pt x="1" y="16325"/>
                    <a:pt x="1" y="17545"/>
                  </a:cubicBezTo>
                  <a:lnTo>
                    <a:pt x="1" y="17656"/>
                  </a:lnTo>
                  <a:cubicBezTo>
                    <a:pt x="1" y="18441"/>
                    <a:pt x="390" y="18893"/>
                    <a:pt x="972" y="18893"/>
                  </a:cubicBezTo>
                  <a:cubicBezTo>
                    <a:pt x="1212" y="18893"/>
                    <a:pt x="1484" y="18816"/>
                    <a:pt x="1776" y="18654"/>
                  </a:cubicBezTo>
                  <a:lnTo>
                    <a:pt x="26402" y="4455"/>
                  </a:lnTo>
                  <a:cubicBezTo>
                    <a:pt x="27401" y="3900"/>
                    <a:pt x="28177" y="2458"/>
                    <a:pt x="28177" y="1349"/>
                  </a:cubicBezTo>
                  <a:lnTo>
                    <a:pt x="28177" y="1238"/>
                  </a:lnTo>
                  <a:cubicBezTo>
                    <a:pt x="28177" y="453"/>
                    <a:pt x="27788" y="1"/>
                    <a:pt x="27206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0"/>
            <p:cNvSpPr/>
            <p:nvPr/>
          </p:nvSpPr>
          <p:spPr>
            <a:xfrm>
              <a:off x="3283641" y="2247913"/>
              <a:ext cx="359134" cy="246827"/>
            </a:xfrm>
            <a:custGeom>
              <a:avLst/>
              <a:gdLst/>
              <a:ahLst/>
              <a:cxnLst/>
              <a:rect l="l" t="t" r="r" b="b"/>
              <a:pathLst>
                <a:path w="24738" h="17002" extrusionOk="0">
                  <a:moveTo>
                    <a:pt x="23755" y="1"/>
                  </a:moveTo>
                  <a:cubicBezTo>
                    <a:pt x="23518" y="1"/>
                    <a:pt x="23250" y="78"/>
                    <a:pt x="22963" y="237"/>
                  </a:cubicBezTo>
                  <a:lnTo>
                    <a:pt x="1886" y="12439"/>
                  </a:lnTo>
                  <a:cubicBezTo>
                    <a:pt x="888" y="12994"/>
                    <a:pt x="0" y="14436"/>
                    <a:pt x="0" y="15545"/>
                  </a:cubicBezTo>
                  <a:lnTo>
                    <a:pt x="0" y="15656"/>
                  </a:lnTo>
                  <a:cubicBezTo>
                    <a:pt x="0" y="16526"/>
                    <a:pt x="452" y="17002"/>
                    <a:pt x="1073" y="17002"/>
                  </a:cubicBezTo>
                  <a:cubicBezTo>
                    <a:pt x="1322" y="17002"/>
                    <a:pt x="1600" y="16925"/>
                    <a:pt x="1886" y="16766"/>
                  </a:cubicBezTo>
                  <a:lnTo>
                    <a:pt x="22963" y="4563"/>
                  </a:lnTo>
                  <a:cubicBezTo>
                    <a:pt x="23961" y="3897"/>
                    <a:pt x="24738" y="2566"/>
                    <a:pt x="24738" y="1346"/>
                  </a:cubicBezTo>
                  <a:cubicBezTo>
                    <a:pt x="24738" y="476"/>
                    <a:pt x="24343" y="1"/>
                    <a:pt x="23755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0"/>
            <p:cNvSpPr/>
            <p:nvPr/>
          </p:nvSpPr>
          <p:spPr>
            <a:xfrm>
              <a:off x="2826267" y="2774536"/>
              <a:ext cx="409074" cy="275818"/>
            </a:xfrm>
            <a:custGeom>
              <a:avLst/>
              <a:gdLst/>
              <a:ahLst/>
              <a:cxnLst/>
              <a:rect l="l" t="t" r="r" b="b"/>
              <a:pathLst>
                <a:path w="28178" h="18999" extrusionOk="0">
                  <a:moveTo>
                    <a:pt x="27194" y="0"/>
                  </a:moveTo>
                  <a:cubicBezTo>
                    <a:pt x="26957" y="0"/>
                    <a:pt x="26689" y="77"/>
                    <a:pt x="26402" y="236"/>
                  </a:cubicBezTo>
                  <a:lnTo>
                    <a:pt x="1776" y="14436"/>
                  </a:lnTo>
                  <a:cubicBezTo>
                    <a:pt x="777" y="14990"/>
                    <a:pt x="1" y="16432"/>
                    <a:pt x="1" y="17542"/>
                  </a:cubicBezTo>
                  <a:lnTo>
                    <a:pt x="1" y="17653"/>
                  </a:lnTo>
                  <a:cubicBezTo>
                    <a:pt x="1" y="18523"/>
                    <a:pt x="396" y="18998"/>
                    <a:pt x="984" y="18998"/>
                  </a:cubicBezTo>
                  <a:cubicBezTo>
                    <a:pt x="1221" y="18998"/>
                    <a:pt x="1489" y="18921"/>
                    <a:pt x="1776" y="18762"/>
                  </a:cubicBezTo>
                  <a:lnTo>
                    <a:pt x="26402" y="4563"/>
                  </a:lnTo>
                  <a:cubicBezTo>
                    <a:pt x="27401" y="4008"/>
                    <a:pt x="28177" y="2566"/>
                    <a:pt x="28177" y="1457"/>
                  </a:cubicBezTo>
                  <a:lnTo>
                    <a:pt x="28177" y="1346"/>
                  </a:lnTo>
                  <a:cubicBezTo>
                    <a:pt x="28177" y="476"/>
                    <a:pt x="27783" y="0"/>
                    <a:pt x="27194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0"/>
            <p:cNvSpPr/>
            <p:nvPr/>
          </p:nvSpPr>
          <p:spPr>
            <a:xfrm>
              <a:off x="3283641" y="2539367"/>
              <a:ext cx="359134" cy="245288"/>
            </a:xfrm>
            <a:custGeom>
              <a:avLst/>
              <a:gdLst/>
              <a:ahLst/>
              <a:cxnLst/>
              <a:rect l="l" t="t" r="r" b="b"/>
              <a:pathLst>
                <a:path w="24738" h="16896" extrusionOk="0">
                  <a:moveTo>
                    <a:pt x="23767" y="1"/>
                  </a:moveTo>
                  <a:cubicBezTo>
                    <a:pt x="23527" y="1"/>
                    <a:pt x="23255" y="77"/>
                    <a:pt x="22963" y="239"/>
                  </a:cubicBezTo>
                  <a:lnTo>
                    <a:pt x="1886" y="12442"/>
                  </a:lnTo>
                  <a:cubicBezTo>
                    <a:pt x="888" y="12996"/>
                    <a:pt x="0" y="14439"/>
                    <a:pt x="0" y="15548"/>
                  </a:cubicBezTo>
                  <a:lnTo>
                    <a:pt x="0" y="15659"/>
                  </a:lnTo>
                  <a:cubicBezTo>
                    <a:pt x="0" y="16444"/>
                    <a:pt x="445" y="16896"/>
                    <a:pt x="1059" y="16896"/>
                  </a:cubicBezTo>
                  <a:cubicBezTo>
                    <a:pt x="1313" y="16896"/>
                    <a:pt x="1595" y="16819"/>
                    <a:pt x="1886" y="16657"/>
                  </a:cubicBezTo>
                  <a:lnTo>
                    <a:pt x="22963" y="4455"/>
                  </a:lnTo>
                  <a:cubicBezTo>
                    <a:pt x="23961" y="3900"/>
                    <a:pt x="24738" y="2458"/>
                    <a:pt x="24738" y="1349"/>
                  </a:cubicBezTo>
                  <a:lnTo>
                    <a:pt x="24738" y="1238"/>
                  </a:lnTo>
                  <a:cubicBezTo>
                    <a:pt x="24738" y="452"/>
                    <a:pt x="24349" y="1"/>
                    <a:pt x="23767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0"/>
            <p:cNvSpPr/>
            <p:nvPr/>
          </p:nvSpPr>
          <p:spPr>
            <a:xfrm>
              <a:off x="2826267" y="2723855"/>
              <a:ext cx="244809" cy="179973"/>
            </a:xfrm>
            <a:custGeom>
              <a:avLst/>
              <a:gdLst/>
              <a:ahLst/>
              <a:cxnLst/>
              <a:rect l="l" t="t" r="r" b="b"/>
              <a:pathLst>
                <a:path w="16863" h="12397" extrusionOk="0">
                  <a:moveTo>
                    <a:pt x="15903" y="1"/>
                  </a:moveTo>
                  <a:cubicBezTo>
                    <a:pt x="15661" y="1"/>
                    <a:pt x="15384" y="91"/>
                    <a:pt x="15088" y="288"/>
                  </a:cubicBezTo>
                  <a:lnTo>
                    <a:pt x="1776" y="7943"/>
                  </a:lnTo>
                  <a:cubicBezTo>
                    <a:pt x="777" y="8497"/>
                    <a:pt x="1" y="9940"/>
                    <a:pt x="1" y="11049"/>
                  </a:cubicBezTo>
                  <a:lnTo>
                    <a:pt x="1" y="11160"/>
                  </a:lnTo>
                  <a:cubicBezTo>
                    <a:pt x="1" y="11945"/>
                    <a:pt x="390" y="12397"/>
                    <a:pt x="972" y="12397"/>
                  </a:cubicBezTo>
                  <a:cubicBezTo>
                    <a:pt x="1212" y="12397"/>
                    <a:pt x="1484" y="12320"/>
                    <a:pt x="1776" y="12158"/>
                  </a:cubicBezTo>
                  <a:lnTo>
                    <a:pt x="15088" y="4504"/>
                  </a:lnTo>
                  <a:cubicBezTo>
                    <a:pt x="16086" y="3949"/>
                    <a:pt x="16862" y="2507"/>
                    <a:pt x="16862" y="1398"/>
                  </a:cubicBezTo>
                  <a:lnTo>
                    <a:pt x="16862" y="1287"/>
                  </a:lnTo>
                  <a:cubicBezTo>
                    <a:pt x="16862" y="507"/>
                    <a:pt x="16478" y="1"/>
                    <a:pt x="15903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0"/>
            <p:cNvSpPr/>
            <p:nvPr/>
          </p:nvSpPr>
          <p:spPr>
            <a:xfrm>
              <a:off x="3106484" y="2578927"/>
              <a:ext cx="215817" cy="163859"/>
            </a:xfrm>
            <a:custGeom>
              <a:avLst/>
              <a:gdLst/>
              <a:ahLst/>
              <a:cxnLst/>
              <a:rect l="l" t="t" r="r" b="b"/>
              <a:pathLst>
                <a:path w="14866" h="11287" extrusionOk="0">
                  <a:moveTo>
                    <a:pt x="13819" y="0"/>
                  </a:moveTo>
                  <a:cubicBezTo>
                    <a:pt x="13563" y="0"/>
                    <a:pt x="13276" y="90"/>
                    <a:pt x="12980" y="288"/>
                  </a:cubicBezTo>
                  <a:lnTo>
                    <a:pt x="1776" y="6833"/>
                  </a:lnTo>
                  <a:cubicBezTo>
                    <a:pt x="777" y="7387"/>
                    <a:pt x="1" y="8718"/>
                    <a:pt x="1" y="9939"/>
                  </a:cubicBezTo>
                  <a:lnTo>
                    <a:pt x="1" y="10050"/>
                  </a:lnTo>
                  <a:cubicBezTo>
                    <a:pt x="1" y="10835"/>
                    <a:pt x="390" y="11287"/>
                    <a:pt x="972" y="11287"/>
                  </a:cubicBezTo>
                  <a:cubicBezTo>
                    <a:pt x="1212" y="11287"/>
                    <a:pt x="1484" y="11210"/>
                    <a:pt x="1776" y="11048"/>
                  </a:cubicBezTo>
                  <a:lnTo>
                    <a:pt x="12980" y="4503"/>
                  </a:lnTo>
                  <a:cubicBezTo>
                    <a:pt x="13978" y="3948"/>
                    <a:pt x="14866" y="2506"/>
                    <a:pt x="14866" y="1397"/>
                  </a:cubicBezTo>
                  <a:lnTo>
                    <a:pt x="14866" y="1286"/>
                  </a:lnTo>
                  <a:cubicBezTo>
                    <a:pt x="14866" y="506"/>
                    <a:pt x="14427" y="0"/>
                    <a:pt x="13819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0"/>
            <p:cNvSpPr/>
            <p:nvPr/>
          </p:nvSpPr>
          <p:spPr>
            <a:xfrm>
              <a:off x="3362544" y="2392856"/>
              <a:ext cx="281843" cy="201735"/>
            </a:xfrm>
            <a:custGeom>
              <a:avLst/>
              <a:gdLst/>
              <a:ahLst/>
              <a:cxnLst/>
              <a:rect l="l" t="t" r="r" b="b"/>
              <a:pathLst>
                <a:path w="19414" h="13896" extrusionOk="0">
                  <a:moveTo>
                    <a:pt x="18342" y="0"/>
                  </a:moveTo>
                  <a:cubicBezTo>
                    <a:pt x="18092" y="0"/>
                    <a:pt x="17815" y="77"/>
                    <a:pt x="17528" y="237"/>
                  </a:cubicBezTo>
                  <a:lnTo>
                    <a:pt x="1776" y="9333"/>
                  </a:lnTo>
                  <a:cubicBezTo>
                    <a:pt x="777" y="9888"/>
                    <a:pt x="1" y="11330"/>
                    <a:pt x="1" y="12439"/>
                  </a:cubicBezTo>
                  <a:lnTo>
                    <a:pt x="1" y="12550"/>
                  </a:lnTo>
                  <a:cubicBezTo>
                    <a:pt x="1" y="13420"/>
                    <a:pt x="396" y="13895"/>
                    <a:pt x="984" y="13895"/>
                  </a:cubicBezTo>
                  <a:cubicBezTo>
                    <a:pt x="1221" y="13895"/>
                    <a:pt x="1489" y="13818"/>
                    <a:pt x="1776" y="13659"/>
                  </a:cubicBezTo>
                  <a:lnTo>
                    <a:pt x="17528" y="4563"/>
                  </a:lnTo>
                  <a:cubicBezTo>
                    <a:pt x="18526" y="4008"/>
                    <a:pt x="19414" y="2566"/>
                    <a:pt x="19414" y="1457"/>
                  </a:cubicBezTo>
                  <a:lnTo>
                    <a:pt x="19414" y="1346"/>
                  </a:lnTo>
                  <a:cubicBezTo>
                    <a:pt x="19414" y="476"/>
                    <a:pt x="18963" y="0"/>
                    <a:pt x="18342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0"/>
            <p:cNvSpPr/>
            <p:nvPr/>
          </p:nvSpPr>
          <p:spPr>
            <a:xfrm>
              <a:off x="2826267" y="2948455"/>
              <a:ext cx="363983" cy="248482"/>
            </a:xfrm>
            <a:custGeom>
              <a:avLst/>
              <a:gdLst/>
              <a:ahLst/>
              <a:cxnLst/>
              <a:rect l="l" t="t" r="r" b="b"/>
              <a:pathLst>
                <a:path w="25072" h="17116" extrusionOk="0">
                  <a:moveTo>
                    <a:pt x="23999" y="1"/>
                  </a:moveTo>
                  <a:cubicBezTo>
                    <a:pt x="23749" y="1"/>
                    <a:pt x="23472" y="78"/>
                    <a:pt x="23186" y="237"/>
                  </a:cubicBezTo>
                  <a:lnTo>
                    <a:pt x="1776" y="12661"/>
                  </a:lnTo>
                  <a:cubicBezTo>
                    <a:pt x="777" y="13216"/>
                    <a:pt x="1" y="14547"/>
                    <a:pt x="1" y="15767"/>
                  </a:cubicBezTo>
                  <a:lnTo>
                    <a:pt x="1" y="15878"/>
                  </a:lnTo>
                  <a:cubicBezTo>
                    <a:pt x="1" y="16664"/>
                    <a:pt x="390" y="17116"/>
                    <a:pt x="972" y="17116"/>
                  </a:cubicBezTo>
                  <a:cubicBezTo>
                    <a:pt x="1212" y="17116"/>
                    <a:pt x="1484" y="17039"/>
                    <a:pt x="1776" y="16877"/>
                  </a:cubicBezTo>
                  <a:lnTo>
                    <a:pt x="23186" y="4563"/>
                  </a:lnTo>
                  <a:cubicBezTo>
                    <a:pt x="24184" y="4009"/>
                    <a:pt x="25071" y="2567"/>
                    <a:pt x="25071" y="1457"/>
                  </a:cubicBezTo>
                  <a:lnTo>
                    <a:pt x="25071" y="1346"/>
                  </a:lnTo>
                  <a:cubicBezTo>
                    <a:pt x="25071" y="476"/>
                    <a:pt x="24620" y="1"/>
                    <a:pt x="23999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0"/>
            <p:cNvSpPr/>
            <p:nvPr/>
          </p:nvSpPr>
          <p:spPr>
            <a:xfrm>
              <a:off x="3224047" y="2803527"/>
              <a:ext cx="215817" cy="164687"/>
            </a:xfrm>
            <a:custGeom>
              <a:avLst/>
              <a:gdLst/>
              <a:ahLst/>
              <a:cxnLst/>
              <a:rect l="l" t="t" r="r" b="b"/>
              <a:pathLst>
                <a:path w="14866" h="11344" extrusionOk="0">
                  <a:moveTo>
                    <a:pt x="13882" y="0"/>
                  </a:moveTo>
                  <a:cubicBezTo>
                    <a:pt x="13645" y="0"/>
                    <a:pt x="13377" y="77"/>
                    <a:pt x="13091" y="236"/>
                  </a:cubicBezTo>
                  <a:lnTo>
                    <a:pt x="1776" y="6781"/>
                  </a:lnTo>
                  <a:cubicBezTo>
                    <a:pt x="777" y="7336"/>
                    <a:pt x="1" y="8778"/>
                    <a:pt x="1" y="9887"/>
                  </a:cubicBezTo>
                  <a:lnTo>
                    <a:pt x="1" y="9998"/>
                  </a:lnTo>
                  <a:cubicBezTo>
                    <a:pt x="1" y="10868"/>
                    <a:pt x="396" y="11344"/>
                    <a:pt x="984" y="11344"/>
                  </a:cubicBezTo>
                  <a:cubicBezTo>
                    <a:pt x="1221" y="11344"/>
                    <a:pt x="1489" y="11267"/>
                    <a:pt x="1776" y="11107"/>
                  </a:cubicBezTo>
                  <a:lnTo>
                    <a:pt x="13091" y="4562"/>
                  </a:lnTo>
                  <a:cubicBezTo>
                    <a:pt x="14089" y="3897"/>
                    <a:pt x="14866" y="2566"/>
                    <a:pt x="14866" y="1345"/>
                  </a:cubicBezTo>
                  <a:cubicBezTo>
                    <a:pt x="14866" y="475"/>
                    <a:pt x="14471" y="0"/>
                    <a:pt x="13882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0"/>
            <p:cNvSpPr/>
            <p:nvPr/>
          </p:nvSpPr>
          <p:spPr>
            <a:xfrm>
              <a:off x="3480106" y="2685921"/>
              <a:ext cx="162669" cy="132559"/>
            </a:xfrm>
            <a:custGeom>
              <a:avLst/>
              <a:gdLst/>
              <a:ahLst/>
              <a:cxnLst/>
              <a:rect l="l" t="t" r="r" b="b"/>
              <a:pathLst>
                <a:path w="11205" h="9131" extrusionOk="0">
                  <a:moveTo>
                    <a:pt x="10234" y="0"/>
                  </a:moveTo>
                  <a:cubicBezTo>
                    <a:pt x="9994" y="0"/>
                    <a:pt x="9722" y="77"/>
                    <a:pt x="9430" y="239"/>
                  </a:cubicBezTo>
                  <a:lnTo>
                    <a:pt x="1776" y="4676"/>
                  </a:lnTo>
                  <a:cubicBezTo>
                    <a:pt x="777" y="5231"/>
                    <a:pt x="1" y="6673"/>
                    <a:pt x="1" y="7782"/>
                  </a:cubicBezTo>
                  <a:lnTo>
                    <a:pt x="1" y="7893"/>
                  </a:lnTo>
                  <a:cubicBezTo>
                    <a:pt x="1" y="8679"/>
                    <a:pt x="390" y="9131"/>
                    <a:pt x="972" y="9131"/>
                  </a:cubicBezTo>
                  <a:cubicBezTo>
                    <a:pt x="1212" y="9131"/>
                    <a:pt x="1484" y="9054"/>
                    <a:pt x="1776" y="8892"/>
                  </a:cubicBezTo>
                  <a:lnTo>
                    <a:pt x="9430" y="4455"/>
                  </a:lnTo>
                  <a:cubicBezTo>
                    <a:pt x="10428" y="3900"/>
                    <a:pt x="11205" y="2569"/>
                    <a:pt x="11205" y="1348"/>
                  </a:cubicBezTo>
                  <a:lnTo>
                    <a:pt x="11205" y="1237"/>
                  </a:lnTo>
                  <a:cubicBezTo>
                    <a:pt x="11205" y="452"/>
                    <a:pt x="10816" y="0"/>
                    <a:pt x="10234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0"/>
            <p:cNvSpPr/>
            <p:nvPr/>
          </p:nvSpPr>
          <p:spPr>
            <a:xfrm>
              <a:off x="2908407" y="2180030"/>
              <a:ext cx="980773" cy="1275537"/>
            </a:xfrm>
            <a:custGeom>
              <a:avLst/>
              <a:gdLst/>
              <a:ahLst/>
              <a:cxnLst/>
              <a:rect l="l" t="t" r="r" b="b"/>
              <a:pathLst>
                <a:path w="67558" h="87862" extrusionOk="0">
                  <a:moveTo>
                    <a:pt x="65554" y="1"/>
                  </a:moveTo>
                  <a:cubicBezTo>
                    <a:pt x="65081" y="1"/>
                    <a:pt x="64553" y="154"/>
                    <a:pt x="64008" y="475"/>
                  </a:cubicBezTo>
                  <a:lnTo>
                    <a:pt x="3550" y="35308"/>
                  </a:lnTo>
                  <a:cubicBezTo>
                    <a:pt x="1553" y="36528"/>
                    <a:pt x="0" y="39302"/>
                    <a:pt x="0" y="41520"/>
                  </a:cubicBezTo>
                  <a:lnTo>
                    <a:pt x="0" y="85338"/>
                  </a:lnTo>
                  <a:cubicBezTo>
                    <a:pt x="0" y="86903"/>
                    <a:pt x="773" y="87861"/>
                    <a:pt x="1930" y="87861"/>
                  </a:cubicBezTo>
                  <a:cubicBezTo>
                    <a:pt x="2413" y="87861"/>
                    <a:pt x="2962" y="87694"/>
                    <a:pt x="3550" y="87335"/>
                  </a:cubicBezTo>
                  <a:lnTo>
                    <a:pt x="64008" y="52502"/>
                  </a:lnTo>
                  <a:cubicBezTo>
                    <a:pt x="66004" y="51393"/>
                    <a:pt x="67557" y="48509"/>
                    <a:pt x="67557" y="46290"/>
                  </a:cubicBezTo>
                  <a:lnTo>
                    <a:pt x="67557" y="2583"/>
                  </a:lnTo>
                  <a:cubicBezTo>
                    <a:pt x="67557" y="928"/>
                    <a:pt x="66717" y="1"/>
                    <a:pt x="65554" y="1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0"/>
            <p:cNvSpPr/>
            <p:nvPr/>
          </p:nvSpPr>
          <p:spPr>
            <a:xfrm>
              <a:off x="2908407" y="2170825"/>
              <a:ext cx="980773" cy="1294816"/>
            </a:xfrm>
            <a:custGeom>
              <a:avLst/>
              <a:gdLst/>
              <a:ahLst/>
              <a:cxnLst/>
              <a:rect l="l" t="t" r="r" b="b"/>
              <a:pathLst>
                <a:path w="67558" h="89190" fill="none" extrusionOk="0">
                  <a:moveTo>
                    <a:pt x="3550" y="35942"/>
                  </a:moveTo>
                  <a:lnTo>
                    <a:pt x="64008" y="1109"/>
                  </a:lnTo>
                  <a:cubicBezTo>
                    <a:pt x="65893" y="0"/>
                    <a:pt x="67557" y="888"/>
                    <a:pt x="67557" y="3217"/>
                  </a:cubicBezTo>
                  <a:lnTo>
                    <a:pt x="67557" y="46924"/>
                  </a:lnTo>
                  <a:cubicBezTo>
                    <a:pt x="67557" y="49143"/>
                    <a:pt x="66004" y="52027"/>
                    <a:pt x="64008" y="53136"/>
                  </a:cubicBezTo>
                  <a:lnTo>
                    <a:pt x="3550" y="87969"/>
                  </a:lnTo>
                  <a:cubicBezTo>
                    <a:pt x="1553" y="89189"/>
                    <a:pt x="0" y="88191"/>
                    <a:pt x="0" y="85972"/>
                  </a:cubicBezTo>
                  <a:lnTo>
                    <a:pt x="0" y="42154"/>
                  </a:lnTo>
                  <a:cubicBezTo>
                    <a:pt x="0" y="39936"/>
                    <a:pt x="1553" y="37162"/>
                    <a:pt x="3550" y="35942"/>
                  </a:cubicBezTo>
                  <a:close/>
                </a:path>
              </a:pathLst>
            </a:custGeom>
            <a:noFill/>
            <a:ln w="36050" cap="flat" cmpd="sng">
              <a:solidFill>
                <a:srgbClr val="E9FFFB"/>
              </a:solidFill>
              <a:prstDash val="solid"/>
              <a:miter lim="1109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0"/>
            <p:cNvSpPr/>
            <p:nvPr/>
          </p:nvSpPr>
          <p:spPr>
            <a:xfrm>
              <a:off x="2988921" y="2578056"/>
              <a:ext cx="409074" cy="275818"/>
            </a:xfrm>
            <a:custGeom>
              <a:avLst/>
              <a:gdLst/>
              <a:ahLst/>
              <a:cxnLst/>
              <a:rect l="l" t="t" r="r" b="b"/>
              <a:pathLst>
                <a:path w="28178" h="18999" extrusionOk="0">
                  <a:moveTo>
                    <a:pt x="27194" y="1"/>
                  </a:moveTo>
                  <a:cubicBezTo>
                    <a:pt x="26957" y="1"/>
                    <a:pt x="26689" y="78"/>
                    <a:pt x="26403" y="237"/>
                  </a:cubicBezTo>
                  <a:lnTo>
                    <a:pt x="1887" y="14436"/>
                  </a:lnTo>
                  <a:cubicBezTo>
                    <a:pt x="888" y="14991"/>
                    <a:pt x="1" y="16433"/>
                    <a:pt x="1" y="17542"/>
                  </a:cubicBezTo>
                  <a:lnTo>
                    <a:pt x="1" y="17653"/>
                  </a:lnTo>
                  <a:cubicBezTo>
                    <a:pt x="1" y="18523"/>
                    <a:pt x="452" y="18998"/>
                    <a:pt x="1073" y="18998"/>
                  </a:cubicBezTo>
                  <a:cubicBezTo>
                    <a:pt x="1323" y="18998"/>
                    <a:pt x="1600" y="18921"/>
                    <a:pt x="1887" y="18762"/>
                  </a:cubicBezTo>
                  <a:lnTo>
                    <a:pt x="26403" y="4563"/>
                  </a:lnTo>
                  <a:cubicBezTo>
                    <a:pt x="27401" y="4008"/>
                    <a:pt x="28177" y="2566"/>
                    <a:pt x="28177" y="1346"/>
                  </a:cubicBezTo>
                  <a:cubicBezTo>
                    <a:pt x="28177" y="476"/>
                    <a:pt x="27783" y="1"/>
                    <a:pt x="27194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0"/>
            <p:cNvSpPr/>
            <p:nvPr/>
          </p:nvSpPr>
          <p:spPr>
            <a:xfrm>
              <a:off x="3447907" y="2342887"/>
              <a:ext cx="359134" cy="245302"/>
            </a:xfrm>
            <a:custGeom>
              <a:avLst/>
              <a:gdLst/>
              <a:ahLst/>
              <a:cxnLst/>
              <a:rect l="l" t="t" r="r" b="b"/>
              <a:pathLst>
                <a:path w="24738" h="16897" extrusionOk="0">
                  <a:moveTo>
                    <a:pt x="23767" y="1"/>
                  </a:moveTo>
                  <a:cubicBezTo>
                    <a:pt x="23527" y="1"/>
                    <a:pt x="23255" y="78"/>
                    <a:pt x="22963" y="240"/>
                  </a:cubicBezTo>
                  <a:lnTo>
                    <a:pt x="1775" y="12442"/>
                  </a:lnTo>
                  <a:cubicBezTo>
                    <a:pt x="777" y="12997"/>
                    <a:pt x="0" y="14439"/>
                    <a:pt x="0" y="15548"/>
                  </a:cubicBezTo>
                  <a:lnTo>
                    <a:pt x="0" y="15659"/>
                  </a:lnTo>
                  <a:cubicBezTo>
                    <a:pt x="0" y="16445"/>
                    <a:pt x="390" y="16896"/>
                    <a:pt x="971" y="16896"/>
                  </a:cubicBezTo>
                  <a:cubicBezTo>
                    <a:pt x="1211" y="16896"/>
                    <a:pt x="1484" y="16820"/>
                    <a:pt x="1775" y="16658"/>
                  </a:cubicBezTo>
                  <a:lnTo>
                    <a:pt x="22963" y="4455"/>
                  </a:lnTo>
                  <a:cubicBezTo>
                    <a:pt x="23961" y="3900"/>
                    <a:pt x="24738" y="2458"/>
                    <a:pt x="24738" y="1349"/>
                  </a:cubicBezTo>
                  <a:lnTo>
                    <a:pt x="24738" y="1238"/>
                  </a:lnTo>
                  <a:cubicBezTo>
                    <a:pt x="24738" y="453"/>
                    <a:pt x="24349" y="1"/>
                    <a:pt x="23767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0"/>
            <p:cNvSpPr/>
            <p:nvPr/>
          </p:nvSpPr>
          <p:spPr>
            <a:xfrm>
              <a:off x="2988921" y="2869509"/>
              <a:ext cx="409074" cy="274279"/>
            </a:xfrm>
            <a:custGeom>
              <a:avLst/>
              <a:gdLst/>
              <a:ahLst/>
              <a:cxnLst/>
              <a:rect l="l" t="t" r="r" b="b"/>
              <a:pathLst>
                <a:path w="28178" h="18893" extrusionOk="0">
                  <a:moveTo>
                    <a:pt x="27207" y="1"/>
                  </a:moveTo>
                  <a:cubicBezTo>
                    <a:pt x="26967" y="1"/>
                    <a:pt x="26694" y="77"/>
                    <a:pt x="26403" y="239"/>
                  </a:cubicBezTo>
                  <a:lnTo>
                    <a:pt x="1887" y="14439"/>
                  </a:lnTo>
                  <a:cubicBezTo>
                    <a:pt x="888" y="14993"/>
                    <a:pt x="1" y="16435"/>
                    <a:pt x="1" y="17545"/>
                  </a:cubicBezTo>
                  <a:lnTo>
                    <a:pt x="1" y="17656"/>
                  </a:lnTo>
                  <a:cubicBezTo>
                    <a:pt x="1" y="18441"/>
                    <a:pt x="446" y="18893"/>
                    <a:pt x="1060" y="18893"/>
                  </a:cubicBezTo>
                  <a:cubicBezTo>
                    <a:pt x="1313" y="18893"/>
                    <a:pt x="1595" y="18816"/>
                    <a:pt x="1887" y="18654"/>
                  </a:cubicBezTo>
                  <a:lnTo>
                    <a:pt x="26403" y="4455"/>
                  </a:lnTo>
                  <a:cubicBezTo>
                    <a:pt x="27401" y="3900"/>
                    <a:pt x="28177" y="2569"/>
                    <a:pt x="28177" y="1349"/>
                  </a:cubicBezTo>
                  <a:lnTo>
                    <a:pt x="28177" y="1238"/>
                  </a:lnTo>
                  <a:cubicBezTo>
                    <a:pt x="28177" y="452"/>
                    <a:pt x="27788" y="1"/>
                    <a:pt x="27207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0"/>
            <p:cNvSpPr/>
            <p:nvPr/>
          </p:nvSpPr>
          <p:spPr>
            <a:xfrm>
              <a:off x="3447907" y="2632816"/>
              <a:ext cx="359134" cy="246856"/>
            </a:xfrm>
            <a:custGeom>
              <a:avLst/>
              <a:gdLst/>
              <a:ahLst/>
              <a:cxnLst/>
              <a:rect l="l" t="t" r="r" b="b"/>
              <a:pathLst>
                <a:path w="24738" h="17004" extrusionOk="0">
                  <a:moveTo>
                    <a:pt x="23754" y="0"/>
                  </a:moveTo>
                  <a:cubicBezTo>
                    <a:pt x="23518" y="0"/>
                    <a:pt x="23249" y="77"/>
                    <a:pt x="22963" y="236"/>
                  </a:cubicBezTo>
                  <a:lnTo>
                    <a:pt x="1775" y="12550"/>
                  </a:lnTo>
                  <a:cubicBezTo>
                    <a:pt x="777" y="13104"/>
                    <a:pt x="0" y="14436"/>
                    <a:pt x="0" y="15656"/>
                  </a:cubicBezTo>
                  <a:lnTo>
                    <a:pt x="0" y="15767"/>
                  </a:lnTo>
                  <a:cubicBezTo>
                    <a:pt x="0" y="16552"/>
                    <a:pt x="390" y="17004"/>
                    <a:pt x="971" y="17004"/>
                  </a:cubicBezTo>
                  <a:cubicBezTo>
                    <a:pt x="1211" y="17004"/>
                    <a:pt x="1484" y="16927"/>
                    <a:pt x="1775" y="16765"/>
                  </a:cubicBezTo>
                  <a:lnTo>
                    <a:pt x="22963" y="4563"/>
                  </a:lnTo>
                  <a:cubicBezTo>
                    <a:pt x="23961" y="4008"/>
                    <a:pt x="24738" y="2566"/>
                    <a:pt x="24738" y="1457"/>
                  </a:cubicBezTo>
                  <a:lnTo>
                    <a:pt x="24738" y="1346"/>
                  </a:lnTo>
                  <a:cubicBezTo>
                    <a:pt x="24738" y="476"/>
                    <a:pt x="24343" y="0"/>
                    <a:pt x="23754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0"/>
            <p:cNvSpPr/>
            <p:nvPr/>
          </p:nvSpPr>
          <p:spPr>
            <a:xfrm>
              <a:off x="2988921" y="2818016"/>
              <a:ext cx="246420" cy="180830"/>
            </a:xfrm>
            <a:custGeom>
              <a:avLst/>
              <a:gdLst/>
              <a:ahLst/>
              <a:cxnLst/>
              <a:rect l="l" t="t" r="r" b="b"/>
              <a:pathLst>
                <a:path w="16974" h="12456" extrusionOk="0">
                  <a:moveTo>
                    <a:pt x="15990" y="0"/>
                  </a:moveTo>
                  <a:cubicBezTo>
                    <a:pt x="15753" y="0"/>
                    <a:pt x="15485" y="77"/>
                    <a:pt x="15198" y="237"/>
                  </a:cubicBezTo>
                  <a:lnTo>
                    <a:pt x="1887" y="7891"/>
                  </a:lnTo>
                  <a:cubicBezTo>
                    <a:pt x="888" y="8556"/>
                    <a:pt x="1" y="9888"/>
                    <a:pt x="1" y="11108"/>
                  </a:cubicBezTo>
                  <a:lnTo>
                    <a:pt x="1" y="11219"/>
                  </a:lnTo>
                  <a:cubicBezTo>
                    <a:pt x="1" y="12004"/>
                    <a:pt x="446" y="12456"/>
                    <a:pt x="1060" y="12456"/>
                  </a:cubicBezTo>
                  <a:cubicBezTo>
                    <a:pt x="1313" y="12456"/>
                    <a:pt x="1595" y="12379"/>
                    <a:pt x="1887" y="12217"/>
                  </a:cubicBezTo>
                  <a:lnTo>
                    <a:pt x="15198" y="4563"/>
                  </a:lnTo>
                  <a:cubicBezTo>
                    <a:pt x="16197" y="4008"/>
                    <a:pt x="16973" y="2566"/>
                    <a:pt x="16973" y="1457"/>
                  </a:cubicBezTo>
                  <a:lnTo>
                    <a:pt x="16973" y="1346"/>
                  </a:lnTo>
                  <a:cubicBezTo>
                    <a:pt x="16973" y="476"/>
                    <a:pt x="16579" y="0"/>
                    <a:pt x="15990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0"/>
            <p:cNvSpPr/>
            <p:nvPr/>
          </p:nvSpPr>
          <p:spPr>
            <a:xfrm>
              <a:off x="3269138" y="2673073"/>
              <a:ext cx="215817" cy="164701"/>
            </a:xfrm>
            <a:custGeom>
              <a:avLst/>
              <a:gdLst/>
              <a:ahLst/>
              <a:cxnLst/>
              <a:rect l="l" t="t" r="r" b="b"/>
              <a:pathLst>
                <a:path w="14866" h="11345" extrusionOk="0">
                  <a:moveTo>
                    <a:pt x="13882" y="1"/>
                  </a:moveTo>
                  <a:cubicBezTo>
                    <a:pt x="13645" y="1"/>
                    <a:pt x="13377" y="78"/>
                    <a:pt x="13091" y="237"/>
                  </a:cubicBezTo>
                  <a:lnTo>
                    <a:pt x="1776" y="6782"/>
                  </a:lnTo>
                  <a:cubicBezTo>
                    <a:pt x="777" y="7336"/>
                    <a:pt x="1" y="8778"/>
                    <a:pt x="1" y="9888"/>
                  </a:cubicBezTo>
                  <a:lnTo>
                    <a:pt x="1" y="9999"/>
                  </a:lnTo>
                  <a:cubicBezTo>
                    <a:pt x="1" y="10869"/>
                    <a:pt x="396" y="11344"/>
                    <a:pt x="984" y="11344"/>
                  </a:cubicBezTo>
                  <a:cubicBezTo>
                    <a:pt x="1221" y="11344"/>
                    <a:pt x="1489" y="11267"/>
                    <a:pt x="1776" y="11108"/>
                  </a:cubicBezTo>
                  <a:lnTo>
                    <a:pt x="13091" y="4563"/>
                  </a:lnTo>
                  <a:cubicBezTo>
                    <a:pt x="14089" y="3897"/>
                    <a:pt x="14866" y="2566"/>
                    <a:pt x="14866" y="1346"/>
                  </a:cubicBezTo>
                  <a:cubicBezTo>
                    <a:pt x="14866" y="476"/>
                    <a:pt x="14471" y="1"/>
                    <a:pt x="13882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0"/>
            <p:cNvSpPr/>
            <p:nvPr/>
          </p:nvSpPr>
          <p:spPr>
            <a:xfrm>
              <a:off x="3525198" y="2487830"/>
              <a:ext cx="281843" cy="200211"/>
            </a:xfrm>
            <a:custGeom>
              <a:avLst/>
              <a:gdLst/>
              <a:ahLst/>
              <a:cxnLst/>
              <a:rect l="l" t="t" r="r" b="b"/>
              <a:pathLst>
                <a:path w="19414" h="13791" extrusionOk="0">
                  <a:moveTo>
                    <a:pt x="18443" y="1"/>
                  </a:moveTo>
                  <a:cubicBezTo>
                    <a:pt x="18203" y="1"/>
                    <a:pt x="17931" y="78"/>
                    <a:pt x="17639" y="240"/>
                  </a:cubicBezTo>
                  <a:lnTo>
                    <a:pt x="1887" y="9336"/>
                  </a:lnTo>
                  <a:cubicBezTo>
                    <a:pt x="888" y="9891"/>
                    <a:pt x="1" y="11222"/>
                    <a:pt x="1" y="12442"/>
                  </a:cubicBezTo>
                  <a:lnTo>
                    <a:pt x="1" y="12553"/>
                  </a:lnTo>
                  <a:cubicBezTo>
                    <a:pt x="1" y="13338"/>
                    <a:pt x="446" y="13790"/>
                    <a:pt x="1060" y="13790"/>
                  </a:cubicBezTo>
                  <a:cubicBezTo>
                    <a:pt x="1313" y="13790"/>
                    <a:pt x="1595" y="13713"/>
                    <a:pt x="1887" y="13551"/>
                  </a:cubicBezTo>
                  <a:lnTo>
                    <a:pt x="17639" y="4455"/>
                  </a:lnTo>
                  <a:cubicBezTo>
                    <a:pt x="18637" y="3900"/>
                    <a:pt x="19414" y="2569"/>
                    <a:pt x="19414" y="1349"/>
                  </a:cubicBezTo>
                  <a:lnTo>
                    <a:pt x="19414" y="1238"/>
                  </a:lnTo>
                  <a:cubicBezTo>
                    <a:pt x="19414" y="452"/>
                    <a:pt x="19025" y="1"/>
                    <a:pt x="18443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0"/>
            <p:cNvSpPr/>
            <p:nvPr/>
          </p:nvSpPr>
          <p:spPr>
            <a:xfrm>
              <a:off x="2988921" y="3043443"/>
              <a:ext cx="363983" cy="248467"/>
            </a:xfrm>
            <a:custGeom>
              <a:avLst/>
              <a:gdLst/>
              <a:ahLst/>
              <a:cxnLst/>
              <a:rect l="l" t="t" r="r" b="b"/>
              <a:pathLst>
                <a:path w="25072" h="17115" extrusionOk="0">
                  <a:moveTo>
                    <a:pt x="24100" y="0"/>
                  </a:moveTo>
                  <a:cubicBezTo>
                    <a:pt x="23861" y="0"/>
                    <a:pt x="23588" y="77"/>
                    <a:pt x="23296" y="239"/>
                  </a:cubicBezTo>
                  <a:lnTo>
                    <a:pt x="1887" y="12552"/>
                  </a:lnTo>
                  <a:cubicBezTo>
                    <a:pt x="888" y="13107"/>
                    <a:pt x="1" y="14549"/>
                    <a:pt x="1" y="15658"/>
                  </a:cubicBezTo>
                  <a:lnTo>
                    <a:pt x="1" y="15769"/>
                  </a:lnTo>
                  <a:cubicBezTo>
                    <a:pt x="1" y="16640"/>
                    <a:pt x="452" y="17115"/>
                    <a:pt x="1073" y="17115"/>
                  </a:cubicBezTo>
                  <a:cubicBezTo>
                    <a:pt x="1323" y="17115"/>
                    <a:pt x="1600" y="17038"/>
                    <a:pt x="1887" y="16879"/>
                  </a:cubicBezTo>
                  <a:lnTo>
                    <a:pt x="23296" y="4454"/>
                  </a:lnTo>
                  <a:cubicBezTo>
                    <a:pt x="24295" y="3900"/>
                    <a:pt x="25071" y="2569"/>
                    <a:pt x="25071" y="1348"/>
                  </a:cubicBezTo>
                  <a:lnTo>
                    <a:pt x="25071" y="1237"/>
                  </a:lnTo>
                  <a:cubicBezTo>
                    <a:pt x="25071" y="452"/>
                    <a:pt x="24682" y="0"/>
                    <a:pt x="24100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0"/>
            <p:cNvSpPr/>
            <p:nvPr/>
          </p:nvSpPr>
          <p:spPr>
            <a:xfrm>
              <a:off x="3386701" y="2898501"/>
              <a:ext cx="215817" cy="163162"/>
            </a:xfrm>
            <a:custGeom>
              <a:avLst/>
              <a:gdLst/>
              <a:ahLst/>
              <a:cxnLst/>
              <a:rect l="l" t="t" r="r" b="b"/>
              <a:pathLst>
                <a:path w="14866" h="11239" extrusionOk="0">
                  <a:moveTo>
                    <a:pt x="13895" y="0"/>
                  </a:moveTo>
                  <a:cubicBezTo>
                    <a:pt x="13655" y="0"/>
                    <a:pt x="13382" y="77"/>
                    <a:pt x="13091" y="239"/>
                  </a:cubicBezTo>
                  <a:lnTo>
                    <a:pt x="1887" y="6784"/>
                  </a:lnTo>
                  <a:cubicBezTo>
                    <a:pt x="888" y="7339"/>
                    <a:pt x="1" y="8781"/>
                    <a:pt x="1" y="9890"/>
                  </a:cubicBezTo>
                  <a:lnTo>
                    <a:pt x="1" y="10001"/>
                  </a:lnTo>
                  <a:cubicBezTo>
                    <a:pt x="1" y="10786"/>
                    <a:pt x="446" y="11238"/>
                    <a:pt x="1060" y="11238"/>
                  </a:cubicBezTo>
                  <a:cubicBezTo>
                    <a:pt x="1313" y="11238"/>
                    <a:pt x="1595" y="11161"/>
                    <a:pt x="1887" y="10999"/>
                  </a:cubicBezTo>
                  <a:lnTo>
                    <a:pt x="13091" y="4455"/>
                  </a:lnTo>
                  <a:cubicBezTo>
                    <a:pt x="14089" y="3900"/>
                    <a:pt x="14866" y="2458"/>
                    <a:pt x="14866" y="1348"/>
                  </a:cubicBezTo>
                  <a:lnTo>
                    <a:pt x="14866" y="1237"/>
                  </a:lnTo>
                  <a:cubicBezTo>
                    <a:pt x="14866" y="452"/>
                    <a:pt x="14476" y="0"/>
                    <a:pt x="13895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0"/>
            <p:cNvSpPr/>
            <p:nvPr/>
          </p:nvSpPr>
          <p:spPr>
            <a:xfrm>
              <a:off x="3644372" y="2780938"/>
              <a:ext cx="162669" cy="132516"/>
            </a:xfrm>
            <a:custGeom>
              <a:avLst/>
              <a:gdLst/>
              <a:ahLst/>
              <a:cxnLst/>
              <a:rect l="l" t="t" r="r" b="b"/>
              <a:pathLst>
                <a:path w="11205" h="9128" extrusionOk="0">
                  <a:moveTo>
                    <a:pt x="10234" y="0"/>
                  </a:moveTo>
                  <a:cubicBezTo>
                    <a:pt x="9994" y="0"/>
                    <a:pt x="9722" y="77"/>
                    <a:pt x="9430" y="239"/>
                  </a:cubicBezTo>
                  <a:lnTo>
                    <a:pt x="1776" y="4565"/>
                  </a:lnTo>
                  <a:cubicBezTo>
                    <a:pt x="777" y="5231"/>
                    <a:pt x="1" y="6562"/>
                    <a:pt x="1" y="7782"/>
                  </a:cubicBezTo>
                  <a:cubicBezTo>
                    <a:pt x="1" y="8653"/>
                    <a:pt x="396" y="9128"/>
                    <a:pt x="984" y="9128"/>
                  </a:cubicBezTo>
                  <a:cubicBezTo>
                    <a:pt x="1221" y="9128"/>
                    <a:pt x="1489" y="9051"/>
                    <a:pt x="1776" y="8892"/>
                  </a:cubicBezTo>
                  <a:lnTo>
                    <a:pt x="9430" y="4454"/>
                  </a:lnTo>
                  <a:cubicBezTo>
                    <a:pt x="10428" y="3900"/>
                    <a:pt x="11205" y="2458"/>
                    <a:pt x="11205" y="1348"/>
                  </a:cubicBezTo>
                  <a:lnTo>
                    <a:pt x="11205" y="1237"/>
                  </a:lnTo>
                  <a:cubicBezTo>
                    <a:pt x="11205" y="452"/>
                    <a:pt x="10816" y="0"/>
                    <a:pt x="10234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0"/>
            <p:cNvSpPr/>
            <p:nvPr/>
          </p:nvSpPr>
          <p:spPr>
            <a:xfrm>
              <a:off x="3071061" y="2274306"/>
              <a:ext cx="980773" cy="1275522"/>
            </a:xfrm>
            <a:custGeom>
              <a:avLst/>
              <a:gdLst/>
              <a:ahLst/>
              <a:cxnLst/>
              <a:rect l="l" t="t" r="r" b="b"/>
              <a:pathLst>
                <a:path w="67558" h="87861" extrusionOk="0">
                  <a:moveTo>
                    <a:pt x="65628" y="0"/>
                  </a:moveTo>
                  <a:cubicBezTo>
                    <a:pt x="65145" y="0"/>
                    <a:pt x="64596" y="167"/>
                    <a:pt x="64008" y="526"/>
                  </a:cubicBezTo>
                  <a:lnTo>
                    <a:pt x="3661" y="35359"/>
                  </a:lnTo>
                  <a:cubicBezTo>
                    <a:pt x="1664" y="36468"/>
                    <a:pt x="0" y="39242"/>
                    <a:pt x="0" y="41571"/>
                  </a:cubicBezTo>
                  <a:lnTo>
                    <a:pt x="0" y="85278"/>
                  </a:lnTo>
                  <a:cubicBezTo>
                    <a:pt x="0" y="86934"/>
                    <a:pt x="841" y="87861"/>
                    <a:pt x="2043" y="87861"/>
                  </a:cubicBezTo>
                  <a:cubicBezTo>
                    <a:pt x="2533" y="87861"/>
                    <a:pt x="3083" y="87707"/>
                    <a:pt x="3661" y="87386"/>
                  </a:cubicBezTo>
                  <a:lnTo>
                    <a:pt x="64008" y="52553"/>
                  </a:lnTo>
                  <a:cubicBezTo>
                    <a:pt x="66004" y="51333"/>
                    <a:pt x="67557" y="48560"/>
                    <a:pt x="67557" y="46230"/>
                  </a:cubicBezTo>
                  <a:lnTo>
                    <a:pt x="67557" y="2523"/>
                  </a:lnTo>
                  <a:cubicBezTo>
                    <a:pt x="67557" y="958"/>
                    <a:pt x="66784" y="0"/>
                    <a:pt x="65628" y="0"/>
                  </a:cubicBez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0"/>
            <p:cNvSpPr/>
            <p:nvPr/>
          </p:nvSpPr>
          <p:spPr>
            <a:xfrm>
              <a:off x="3071061" y="2264231"/>
              <a:ext cx="980773" cy="1294816"/>
            </a:xfrm>
            <a:custGeom>
              <a:avLst/>
              <a:gdLst/>
              <a:ahLst/>
              <a:cxnLst/>
              <a:rect l="l" t="t" r="r" b="b"/>
              <a:pathLst>
                <a:path w="67558" h="89190" fill="none" extrusionOk="0">
                  <a:moveTo>
                    <a:pt x="3661" y="36053"/>
                  </a:moveTo>
                  <a:lnTo>
                    <a:pt x="64008" y="1220"/>
                  </a:lnTo>
                  <a:cubicBezTo>
                    <a:pt x="66004" y="0"/>
                    <a:pt x="67557" y="999"/>
                    <a:pt x="67557" y="3217"/>
                  </a:cubicBezTo>
                  <a:lnTo>
                    <a:pt x="67557" y="46924"/>
                  </a:lnTo>
                  <a:cubicBezTo>
                    <a:pt x="67557" y="49254"/>
                    <a:pt x="66004" y="52027"/>
                    <a:pt x="64008" y="53247"/>
                  </a:cubicBezTo>
                  <a:lnTo>
                    <a:pt x="3661" y="88080"/>
                  </a:lnTo>
                  <a:cubicBezTo>
                    <a:pt x="1664" y="89189"/>
                    <a:pt x="0" y="88302"/>
                    <a:pt x="0" y="85972"/>
                  </a:cubicBezTo>
                  <a:lnTo>
                    <a:pt x="0" y="42265"/>
                  </a:lnTo>
                  <a:cubicBezTo>
                    <a:pt x="0" y="39936"/>
                    <a:pt x="1664" y="37162"/>
                    <a:pt x="3661" y="36053"/>
                  </a:cubicBezTo>
                  <a:close/>
                </a:path>
              </a:pathLst>
            </a:custGeom>
            <a:noFill/>
            <a:ln w="36050" cap="flat" cmpd="sng">
              <a:solidFill>
                <a:srgbClr val="E9FFFB"/>
              </a:solidFill>
              <a:prstDash val="solid"/>
              <a:miter lim="1109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3153187" y="2673029"/>
              <a:ext cx="409074" cy="274294"/>
            </a:xfrm>
            <a:custGeom>
              <a:avLst/>
              <a:gdLst/>
              <a:ahLst/>
              <a:cxnLst/>
              <a:rect l="l" t="t" r="r" b="b"/>
              <a:pathLst>
                <a:path w="28178" h="18894" extrusionOk="0">
                  <a:moveTo>
                    <a:pt x="27206" y="1"/>
                  </a:moveTo>
                  <a:cubicBezTo>
                    <a:pt x="26967" y="1"/>
                    <a:pt x="26694" y="78"/>
                    <a:pt x="26402" y="240"/>
                  </a:cubicBezTo>
                  <a:lnTo>
                    <a:pt x="1776" y="14439"/>
                  </a:lnTo>
                  <a:cubicBezTo>
                    <a:pt x="777" y="14994"/>
                    <a:pt x="1" y="16436"/>
                    <a:pt x="1" y="17545"/>
                  </a:cubicBezTo>
                  <a:lnTo>
                    <a:pt x="1" y="17656"/>
                  </a:lnTo>
                  <a:cubicBezTo>
                    <a:pt x="1" y="18441"/>
                    <a:pt x="390" y="18893"/>
                    <a:pt x="972" y="18893"/>
                  </a:cubicBezTo>
                  <a:cubicBezTo>
                    <a:pt x="1212" y="18893"/>
                    <a:pt x="1484" y="18816"/>
                    <a:pt x="1776" y="18654"/>
                  </a:cubicBezTo>
                  <a:lnTo>
                    <a:pt x="26402" y="4455"/>
                  </a:lnTo>
                  <a:cubicBezTo>
                    <a:pt x="27401" y="3900"/>
                    <a:pt x="28177" y="2458"/>
                    <a:pt x="28177" y="1349"/>
                  </a:cubicBezTo>
                  <a:lnTo>
                    <a:pt x="28177" y="1238"/>
                  </a:lnTo>
                  <a:cubicBezTo>
                    <a:pt x="28177" y="453"/>
                    <a:pt x="27788" y="1"/>
                    <a:pt x="27206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0"/>
            <p:cNvSpPr/>
            <p:nvPr/>
          </p:nvSpPr>
          <p:spPr>
            <a:xfrm>
              <a:off x="3610561" y="2436336"/>
              <a:ext cx="360745" cy="246827"/>
            </a:xfrm>
            <a:custGeom>
              <a:avLst/>
              <a:gdLst/>
              <a:ahLst/>
              <a:cxnLst/>
              <a:rect l="l" t="t" r="r" b="b"/>
              <a:pathLst>
                <a:path w="24849" h="17002" extrusionOk="0">
                  <a:moveTo>
                    <a:pt x="23777" y="1"/>
                  </a:moveTo>
                  <a:cubicBezTo>
                    <a:pt x="23527" y="1"/>
                    <a:pt x="23249" y="78"/>
                    <a:pt x="22963" y="237"/>
                  </a:cubicBezTo>
                  <a:lnTo>
                    <a:pt x="1886" y="12439"/>
                  </a:lnTo>
                  <a:cubicBezTo>
                    <a:pt x="888" y="13105"/>
                    <a:pt x="111" y="14436"/>
                    <a:pt x="0" y="15656"/>
                  </a:cubicBezTo>
                  <a:cubicBezTo>
                    <a:pt x="0" y="16526"/>
                    <a:pt x="452" y="17002"/>
                    <a:pt x="1073" y="17002"/>
                  </a:cubicBezTo>
                  <a:cubicBezTo>
                    <a:pt x="1322" y="17002"/>
                    <a:pt x="1600" y="16925"/>
                    <a:pt x="1886" y="16766"/>
                  </a:cubicBezTo>
                  <a:lnTo>
                    <a:pt x="22963" y="4563"/>
                  </a:lnTo>
                  <a:cubicBezTo>
                    <a:pt x="23961" y="4008"/>
                    <a:pt x="24849" y="2566"/>
                    <a:pt x="24849" y="1457"/>
                  </a:cubicBezTo>
                  <a:lnTo>
                    <a:pt x="24849" y="1346"/>
                  </a:lnTo>
                  <a:cubicBezTo>
                    <a:pt x="24849" y="476"/>
                    <a:pt x="24398" y="1"/>
                    <a:pt x="23777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0"/>
            <p:cNvSpPr/>
            <p:nvPr/>
          </p:nvSpPr>
          <p:spPr>
            <a:xfrm>
              <a:off x="3153187" y="2963815"/>
              <a:ext cx="409074" cy="274990"/>
            </a:xfrm>
            <a:custGeom>
              <a:avLst/>
              <a:gdLst/>
              <a:ahLst/>
              <a:cxnLst/>
              <a:rect l="l" t="t" r="r" b="b"/>
              <a:pathLst>
                <a:path w="28178" h="18942" extrusionOk="0">
                  <a:moveTo>
                    <a:pt x="27218" y="1"/>
                  </a:moveTo>
                  <a:cubicBezTo>
                    <a:pt x="26975" y="1"/>
                    <a:pt x="26699" y="91"/>
                    <a:pt x="26402" y="288"/>
                  </a:cubicBezTo>
                  <a:lnTo>
                    <a:pt x="1776" y="14377"/>
                  </a:lnTo>
                  <a:cubicBezTo>
                    <a:pt x="777" y="15042"/>
                    <a:pt x="1" y="16373"/>
                    <a:pt x="1" y="17594"/>
                  </a:cubicBezTo>
                  <a:lnTo>
                    <a:pt x="1" y="17705"/>
                  </a:lnTo>
                  <a:cubicBezTo>
                    <a:pt x="1" y="18490"/>
                    <a:pt x="390" y="18942"/>
                    <a:pt x="972" y="18942"/>
                  </a:cubicBezTo>
                  <a:cubicBezTo>
                    <a:pt x="1212" y="18942"/>
                    <a:pt x="1484" y="18865"/>
                    <a:pt x="1776" y="18703"/>
                  </a:cubicBezTo>
                  <a:lnTo>
                    <a:pt x="26402" y="4504"/>
                  </a:lnTo>
                  <a:cubicBezTo>
                    <a:pt x="27401" y="3949"/>
                    <a:pt x="28177" y="2507"/>
                    <a:pt x="28177" y="1398"/>
                  </a:cubicBezTo>
                  <a:lnTo>
                    <a:pt x="28177" y="1287"/>
                  </a:lnTo>
                  <a:cubicBezTo>
                    <a:pt x="28177" y="507"/>
                    <a:pt x="27793" y="1"/>
                    <a:pt x="27218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3610561" y="2727789"/>
              <a:ext cx="360745" cy="246870"/>
            </a:xfrm>
            <a:custGeom>
              <a:avLst/>
              <a:gdLst/>
              <a:ahLst/>
              <a:cxnLst/>
              <a:rect l="l" t="t" r="r" b="b"/>
              <a:pathLst>
                <a:path w="24849" h="17005" extrusionOk="0">
                  <a:moveTo>
                    <a:pt x="23790" y="1"/>
                  </a:moveTo>
                  <a:cubicBezTo>
                    <a:pt x="23537" y="1"/>
                    <a:pt x="23255" y="77"/>
                    <a:pt x="22963" y="239"/>
                  </a:cubicBezTo>
                  <a:lnTo>
                    <a:pt x="1886" y="12442"/>
                  </a:lnTo>
                  <a:cubicBezTo>
                    <a:pt x="888" y="12996"/>
                    <a:pt x="111" y="14439"/>
                    <a:pt x="0" y="15548"/>
                  </a:cubicBezTo>
                  <a:lnTo>
                    <a:pt x="0" y="15659"/>
                  </a:lnTo>
                  <a:cubicBezTo>
                    <a:pt x="0" y="16529"/>
                    <a:pt x="452" y="17004"/>
                    <a:pt x="1073" y="17004"/>
                  </a:cubicBezTo>
                  <a:cubicBezTo>
                    <a:pt x="1322" y="17004"/>
                    <a:pt x="1600" y="16927"/>
                    <a:pt x="1886" y="16768"/>
                  </a:cubicBezTo>
                  <a:lnTo>
                    <a:pt x="22963" y="4455"/>
                  </a:lnTo>
                  <a:cubicBezTo>
                    <a:pt x="23961" y="3900"/>
                    <a:pt x="24849" y="2569"/>
                    <a:pt x="24849" y="1349"/>
                  </a:cubicBezTo>
                  <a:lnTo>
                    <a:pt x="24849" y="1238"/>
                  </a:lnTo>
                  <a:cubicBezTo>
                    <a:pt x="24849" y="452"/>
                    <a:pt x="24404" y="1"/>
                    <a:pt x="23790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3153187" y="2912989"/>
              <a:ext cx="244809" cy="179262"/>
            </a:xfrm>
            <a:custGeom>
              <a:avLst/>
              <a:gdLst/>
              <a:ahLst/>
              <a:cxnLst/>
              <a:rect l="l" t="t" r="r" b="b"/>
              <a:pathLst>
                <a:path w="16863" h="12348" extrusionOk="0">
                  <a:moveTo>
                    <a:pt x="15892" y="1"/>
                  </a:moveTo>
                  <a:cubicBezTo>
                    <a:pt x="15652" y="1"/>
                    <a:pt x="15379" y="78"/>
                    <a:pt x="15088" y="239"/>
                  </a:cubicBezTo>
                  <a:lnTo>
                    <a:pt x="1776" y="7894"/>
                  </a:lnTo>
                  <a:cubicBezTo>
                    <a:pt x="777" y="8448"/>
                    <a:pt x="1" y="9891"/>
                    <a:pt x="1" y="11000"/>
                  </a:cubicBezTo>
                  <a:lnTo>
                    <a:pt x="1" y="11111"/>
                  </a:lnTo>
                  <a:cubicBezTo>
                    <a:pt x="1" y="11896"/>
                    <a:pt x="390" y="12348"/>
                    <a:pt x="972" y="12348"/>
                  </a:cubicBezTo>
                  <a:cubicBezTo>
                    <a:pt x="1212" y="12348"/>
                    <a:pt x="1484" y="12271"/>
                    <a:pt x="1776" y="12109"/>
                  </a:cubicBezTo>
                  <a:lnTo>
                    <a:pt x="15088" y="4455"/>
                  </a:lnTo>
                  <a:cubicBezTo>
                    <a:pt x="16086" y="3900"/>
                    <a:pt x="16862" y="2458"/>
                    <a:pt x="16862" y="1349"/>
                  </a:cubicBezTo>
                  <a:lnTo>
                    <a:pt x="16862" y="1238"/>
                  </a:lnTo>
                  <a:cubicBezTo>
                    <a:pt x="16862" y="452"/>
                    <a:pt x="16473" y="1"/>
                    <a:pt x="15892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0"/>
            <p:cNvSpPr/>
            <p:nvPr/>
          </p:nvSpPr>
          <p:spPr>
            <a:xfrm>
              <a:off x="3433404" y="2768046"/>
              <a:ext cx="215817" cy="163162"/>
            </a:xfrm>
            <a:custGeom>
              <a:avLst/>
              <a:gdLst/>
              <a:ahLst/>
              <a:cxnLst/>
              <a:rect l="l" t="t" r="r" b="b"/>
              <a:pathLst>
                <a:path w="14866" h="11239" extrusionOk="0">
                  <a:moveTo>
                    <a:pt x="13895" y="1"/>
                  </a:moveTo>
                  <a:cubicBezTo>
                    <a:pt x="13655" y="1"/>
                    <a:pt x="13382" y="78"/>
                    <a:pt x="13091" y="240"/>
                  </a:cubicBezTo>
                  <a:lnTo>
                    <a:pt x="1776" y="6785"/>
                  </a:lnTo>
                  <a:cubicBezTo>
                    <a:pt x="777" y="7339"/>
                    <a:pt x="1" y="8781"/>
                    <a:pt x="1" y="9891"/>
                  </a:cubicBezTo>
                  <a:lnTo>
                    <a:pt x="1" y="10002"/>
                  </a:lnTo>
                  <a:cubicBezTo>
                    <a:pt x="1" y="10787"/>
                    <a:pt x="390" y="11239"/>
                    <a:pt x="972" y="11239"/>
                  </a:cubicBezTo>
                  <a:cubicBezTo>
                    <a:pt x="1212" y="11239"/>
                    <a:pt x="1484" y="11162"/>
                    <a:pt x="1776" y="11000"/>
                  </a:cubicBezTo>
                  <a:lnTo>
                    <a:pt x="13091" y="4455"/>
                  </a:lnTo>
                  <a:cubicBezTo>
                    <a:pt x="14089" y="3900"/>
                    <a:pt x="14866" y="2458"/>
                    <a:pt x="14866" y="1349"/>
                  </a:cubicBezTo>
                  <a:lnTo>
                    <a:pt x="14866" y="1238"/>
                  </a:lnTo>
                  <a:cubicBezTo>
                    <a:pt x="14866" y="453"/>
                    <a:pt x="14476" y="1"/>
                    <a:pt x="13895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0"/>
            <p:cNvSpPr/>
            <p:nvPr/>
          </p:nvSpPr>
          <p:spPr>
            <a:xfrm>
              <a:off x="3689463" y="2582847"/>
              <a:ext cx="281843" cy="200167"/>
            </a:xfrm>
            <a:custGeom>
              <a:avLst/>
              <a:gdLst/>
              <a:ahLst/>
              <a:cxnLst/>
              <a:rect l="l" t="t" r="r" b="b"/>
              <a:pathLst>
                <a:path w="19414" h="13788" extrusionOk="0">
                  <a:moveTo>
                    <a:pt x="18355" y="1"/>
                  </a:moveTo>
                  <a:cubicBezTo>
                    <a:pt x="18102" y="1"/>
                    <a:pt x="17820" y="78"/>
                    <a:pt x="17528" y="239"/>
                  </a:cubicBezTo>
                  <a:lnTo>
                    <a:pt x="1776" y="9225"/>
                  </a:lnTo>
                  <a:cubicBezTo>
                    <a:pt x="777" y="9780"/>
                    <a:pt x="1" y="11222"/>
                    <a:pt x="1" y="12442"/>
                  </a:cubicBezTo>
                  <a:cubicBezTo>
                    <a:pt x="1" y="13312"/>
                    <a:pt x="396" y="13787"/>
                    <a:pt x="984" y="13787"/>
                  </a:cubicBezTo>
                  <a:cubicBezTo>
                    <a:pt x="1221" y="13787"/>
                    <a:pt x="1489" y="13710"/>
                    <a:pt x="1776" y="13551"/>
                  </a:cubicBezTo>
                  <a:lnTo>
                    <a:pt x="17528" y="4455"/>
                  </a:lnTo>
                  <a:cubicBezTo>
                    <a:pt x="18526" y="3900"/>
                    <a:pt x="19414" y="2458"/>
                    <a:pt x="19414" y="1349"/>
                  </a:cubicBezTo>
                  <a:lnTo>
                    <a:pt x="19414" y="1238"/>
                  </a:lnTo>
                  <a:cubicBezTo>
                    <a:pt x="19414" y="452"/>
                    <a:pt x="18969" y="1"/>
                    <a:pt x="18355" y="1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3153187" y="3137749"/>
              <a:ext cx="363983" cy="247610"/>
            </a:xfrm>
            <a:custGeom>
              <a:avLst/>
              <a:gdLst/>
              <a:ahLst/>
              <a:cxnLst/>
              <a:rect l="l" t="t" r="r" b="b"/>
              <a:pathLst>
                <a:path w="25072" h="17056" extrusionOk="0">
                  <a:moveTo>
                    <a:pt x="24025" y="0"/>
                  </a:moveTo>
                  <a:cubicBezTo>
                    <a:pt x="23768" y="0"/>
                    <a:pt x="23482" y="90"/>
                    <a:pt x="23185" y="288"/>
                  </a:cubicBezTo>
                  <a:lnTo>
                    <a:pt x="1776" y="12601"/>
                  </a:lnTo>
                  <a:cubicBezTo>
                    <a:pt x="777" y="13156"/>
                    <a:pt x="1" y="14598"/>
                    <a:pt x="1" y="15707"/>
                  </a:cubicBezTo>
                  <a:lnTo>
                    <a:pt x="1" y="15818"/>
                  </a:lnTo>
                  <a:cubicBezTo>
                    <a:pt x="1" y="16604"/>
                    <a:pt x="390" y="17056"/>
                    <a:pt x="972" y="17056"/>
                  </a:cubicBezTo>
                  <a:cubicBezTo>
                    <a:pt x="1212" y="17056"/>
                    <a:pt x="1484" y="16979"/>
                    <a:pt x="1776" y="16817"/>
                  </a:cubicBezTo>
                  <a:lnTo>
                    <a:pt x="23185" y="4503"/>
                  </a:lnTo>
                  <a:cubicBezTo>
                    <a:pt x="24184" y="3949"/>
                    <a:pt x="25071" y="2507"/>
                    <a:pt x="25071" y="1397"/>
                  </a:cubicBezTo>
                  <a:lnTo>
                    <a:pt x="25071" y="1286"/>
                  </a:lnTo>
                  <a:cubicBezTo>
                    <a:pt x="25071" y="506"/>
                    <a:pt x="24632" y="0"/>
                    <a:pt x="24025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3550966" y="2991950"/>
              <a:ext cx="215817" cy="164687"/>
            </a:xfrm>
            <a:custGeom>
              <a:avLst/>
              <a:gdLst/>
              <a:ahLst/>
              <a:cxnLst/>
              <a:rect l="l" t="t" r="r" b="b"/>
              <a:pathLst>
                <a:path w="14866" h="11344" extrusionOk="0">
                  <a:moveTo>
                    <a:pt x="13882" y="0"/>
                  </a:moveTo>
                  <a:cubicBezTo>
                    <a:pt x="13645" y="0"/>
                    <a:pt x="13377" y="77"/>
                    <a:pt x="13091" y="236"/>
                  </a:cubicBezTo>
                  <a:lnTo>
                    <a:pt x="1776" y="6781"/>
                  </a:lnTo>
                  <a:cubicBezTo>
                    <a:pt x="777" y="7447"/>
                    <a:pt x="1" y="8778"/>
                    <a:pt x="1" y="9998"/>
                  </a:cubicBezTo>
                  <a:cubicBezTo>
                    <a:pt x="1" y="10868"/>
                    <a:pt x="396" y="11344"/>
                    <a:pt x="984" y="11344"/>
                  </a:cubicBezTo>
                  <a:cubicBezTo>
                    <a:pt x="1221" y="11344"/>
                    <a:pt x="1489" y="11267"/>
                    <a:pt x="1776" y="11107"/>
                  </a:cubicBezTo>
                  <a:lnTo>
                    <a:pt x="13091" y="4562"/>
                  </a:lnTo>
                  <a:cubicBezTo>
                    <a:pt x="14089" y="4008"/>
                    <a:pt x="14866" y="2566"/>
                    <a:pt x="14866" y="1456"/>
                  </a:cubicBezTo>
                  <a:lnTo>
                    <a:pt x="14866" y="1345"/>
                  </a:lnTo>
                  <a:cubicBezTo>
                    <a:pt x="14866" y="475"/>
                    <a:pt x="14471" y="0"/>
                    <a:pt x="13882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3807026" y="2874387"/>
              <a:ext cx="164280" cy="132516"/>
            </a:xfrm>
            <a:custGeom>
              <a:avLst/>
              <a:gdLst/>
              <a:ahLst/>
              <a:cxnLst/>
              <a:rect l="l" t="t" r="r" b="b"/>
              <a:pathLst>
                <a:path w="11316" h="9128" extrusionOk="0">
                  <a:moveTo>
                    <a:pt x="10244" y="0"/>
                  </a:moveTo>
                  <a:cubicBezTo>
                    <a:pt x="9994" y="0"/>
                    <a:pt x="9716" y="77"/>
                    <a:pt x="9430" y="236"/>
                  </a:cubicBezTo>
                  <a:lnTo>
                    <a:pt x="1776" y="4673"/>
                  </a:lnTo>
                  <a:cubicBezTo>
                    <a:pt x="777" y="5228"/>
                    <a:pt x="1" y="6670"/>
                    <a:pt x="1" y="7779"/>
                  </a:cubicBezTo>
                  <a:lnTo>
                    <a:pt x="1" y="7890"/>
                  </a:lnTo>
                  <a:cubicBezTo>
                    <a:pt x="1" y="8676"/>
                    <a:pt x="390" y="9128"/>
                    <a:pt x="972" y="9128"/>
                  </a:cubicBezTo>
                  <a:cubicBezTo>
                    <a:pt x="1212" y="9128"/>
                    <a:pt x="1484" y="9051"/>
                    <a:pt x="1776" y="8889"/>
                  </a:cubicBezTo>
                  <a:lnTo>
                    <a:pt x="9430" y="4562"/>
                  </a:lnTo>
                  <a:cubicBezTo>
                    <a:pt x="10428" y="3897"/>
                    <a:pt x="11316" y="2566"/>
                    <a:pt x="11316" y="1456"/>
                  </a:cubicBezTo>
                  <a:lnTo>
                    <a:pt x="11316" y="1345"/>
                  </a:lnTo>
                  <a:cubicBezTo>
                    <a:pt x="11316" y="475"/>
                    <a:pt x="10865" y="0"/>
                    <a:pt x="10244" y="0"/>
                  </a:cubicBezTo>
                  <a:close/>
                </a:path>
              </a:pathLst>
            </a:custGeom>
            <a:solidFill>
              <a:srgbClr val="0B3F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0"/>
            <p:cNvSpPr/>
            <p:nvPr/>
          </p:nvSpPr>
          <p:spPr>
            <a:xfrm>
              <a:off x="4261177" y="4373914"/>
              <a:ext cx="106297" cy="238363"/>
            </a:xfrm>
            <a:custGeom>
              <a:avLst/>
              <a:gdLst/>
              <a:ahLst/>
              <a:cxnLst/>
              <a:rect l="l" t="t" r="r" b="b"/>
              <a:pathLst>
                <a:path w="7322" h="16419" extrusionOk="0">
                  <a:moveTo>
                    <a:pt x="6989" y="1"/>
                  </a:moveTo>
                  <a:lnTo>
                    <a:pt x="1997" y="555"/>
                  </a:lnTo>
                  <a:cubicBezTo>
                    <a:pt x="1997" y="555"/>
                    <a:pt x="2774" y="5547"/>
                    <a:pt x="2885" y="6324"/>
                  </a:cubicBezTo>
                  <a:cubicBezTo>
                    <a:pt x="2996" y="7100"/>
                    <a:pt x="2441" y="8875"/>
                    <a:pt x="2441" y="8875"/>
                  </a:cubicBezTo>
                  <a:cubicBezTo>
                    <a:pt x="2441" y="8875"/>
                    <a:pt x="1443" y="13645"/>
                    <a:pt x="444" y="14644"/>
                  </a:cubicBezTo>
                  <a:lnTo>
                    <a:pt x="0" y="15864"/>
                  </a:lnTo>
                  <a:lnTo>
                    <a:pt x="1443" y="16419"/>
                  </a:lnTo>
                  <a:cubicBezTo>
                    <a:pt x="1443" y="16419"/>
                    <a:pt x="4327" y="15753"/>
                    <a:pt x="4327" y="15753"/>
                  </a:cubicBezTo>
                  <a:cubicBezTo>
                    <a:pt x="4327" y="15642"/>
                    <a:pt x="7100" y="10761"/>
                    <a:pt x="7322" y="10095"/>
                  </a:cubicBezTo>
                  <a:cubicBezTo>
                    <a:pt x="6878" y="8653"/>
                    <a:pt x="6656" y="6878"/>
                    <a:pt x="6767" y="5547"/>
                  </a:cubicBezTo>
                  <a:cubicBezTo>
                    <a:pt x="6767" y="4216"/>
                    <a:pt x="6989" y="1"/>
                    <a:pt x="698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0"/>
            <p:cNvSpPr/>
            <p:nvPr/>
          </p:nvSpPr>
          <p:spPr>
            <a:xfrm>
              <a:off x="4214474" y="4520468"/>
              <a:ext cx="111131" cy="106297"/>
            </a:xfrm>
            <a:custGeom>
              <a:avLst/>
              <a:gdLst/>
              <a:ahLst/>
              <a:cxnLst/>
              <a:rect l="l" t="t" r="r" b="b"/>
              <a:pathLst>
                <a:path w="7655" h="7322" extrusionOk="0">
                  <a:moveTo>
                    <a:pt x="5214" y="0"/>
                  </a:moveTo>
                  <a:cubicBezTo>
                    <a:pt x="5214" y="1221"/>
                    <a:pt x="4549" y="5103"/>
                    <a:pt x="3661" y="5214"/>
                  </a:cubicBezTo>
                  <a:cubicBezTo>
                    <a:pt x="3621" y="5224"/>
                    <a:pt x="3586" y="5229"/>
                    <a:pt x="3556" y="5229"/>
                  </a:cubicBezTo>
                  <a:cubicBezTo>
                    <a:pt x="3256" y="5229"/>
                    <a:pt x="3439" y="4771"/>
                    <a:pt x="3439" y="4771"/>
                  </a:cubicBezTo>
                  <a:cubicBezTo>
                    <a:pt x="3439" y="4771"/>
                    <a:pt x="3150" y="4626"/>
                    <a:pt x="2673" y="4626"/>
                  </a:cubicBezTo>
                  <a:cubicBezTo>
                    <a:pt x="2316" y="4626"/>
                    <a:pt x="1855" y="4707"/>
                    <a:pt x="1332" y="4992"/>
                  </a:cubicBezTo>
                  <a:cubicBezTo>
                    <a:pt x="0" y="5658"/>
                    <a:pt x="2219" y="7211"/>
                    <a:pt x="2885" y="7322"/>
                  </a:cubicBezTo>
                  <a:lnTo>
                    <a:pt x="3661" y="7322"/>
                  </a:lnTo>
                  <a:lnTo>
                    <a:pt x="5658" y="6989"/>
                  </a:lnTo>
                  <a:lnTo>
                    <a:pt x="6767" y="6213"/>
                  </a:lnTo>
                  <a:lnTo>
                    <a:pt x="7655" y="888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4261177" y="4524519"/>
              <a:ext cx="107909" cy="105673"/>
            </a:xfrm>
            <a:custGeom>
              <a:avLst/>
              <a:gdLst/>
              <a:ahLst/>
              <a:cxnLst/>
              <a:rect l="l" t="t" r="r" b="b"/>
              <a:pathLst>
                <a:path w="7433" h="7279" extrusionOk="0">
                  <a:moveTo>
                    <a:pt x="7131" y="0"/>
                  </a:moveTo>
                  <a:cubicBezTo>
                    <a:pt x="6129" y="0"/>
                    <a:pt x="2996" y="1607"/>
                    <a:pt x="2996" y="1607"/>
                  </a:cubicBezTo>
                  <a:cubicBezTo>
                    <a:pt x="2885" y="4713"/>
                    <a:pt x="2441" y="5046"/>
                    <a:pt x="2108" y="5823"/>
                  </a:cubicBezTo>
                  <a:cubicBezTo>
                    <a:pt x="1553" y="6710"/>
                    <a:pt x="777" y="6932"/>
                    <a:pt x="0" y="6932"/>
                  </a:cubicBezTo>
                  <a:cubicBezTo>
                    <a:pt x="416" y="7163"/>
                    <a:pt x="1487" y="7279"/>
                    <a:pt x="2667" y="7279"/>
                  </a:cubicBezTo>
                  <a:cubicBezTo>
                    <a:pt x="4319" y="7279"/>
                    <a:pt x="6185" y="7052"/>
                    <a:pt x="6767" y="6599"/>
                  </a:cubicBezTo>
                  <a:cubicBezTo>
                    <a:pt x="7433" y="6156"/>
                    <a:pt x="6989" y="5046"/>
                    <a:pt x="6989" y="3715"/>
                  </a:cubicBezTo>
                  <a:cubicBezTo>
                    <a:pt x="6989" y="2384"/>
                    <a:pt x="7433" y="831"/>
                    <a:pt x="7433" y="165"/>
                  </a:cubicBezTo>
                  <a:cubicBezTo>
                    <a:pt x="7416" y="50"/>
                    <a:pt x="7306" y="0"/>
                    <a:pt x="7131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0"/>
            <p:cNvSpPr/>
            <p:nvPr/>
          </p:nvSpPr>
          <p:spPr>
            <a:xfrm>
              <a:off x="4290168" y="4481823"/>
              <a:ext cx="80529" cy="172860"/>
            </a:xfrm>
            <a:custGeom>
              <a:avLst/>
              <a:gdLst/>
              <a:ahLst/>
              <a:cxnLst/>
              <a:rect l="l" t="t" r="r" b="b"/>
              <a:pathLst>
                <a:path w="5547" h="11907" extrusionOk="0">
                  <a:moveTo>
                    <a:pt x="2663" y="0"/>
                  </a:moveTo>
                  <a:cubicBezTo>
                    <a:pt x="1110" y="0"/>
                    <a:pt x="111" y="1442"/>
                    <a:pt x="0" y="2773"/>
                  </a:cubicBezTo>
                  <a:cubicBezTo>
                    <a:pt x="0" y="4105"/>
                    <a:pt x="1220" y="4216"/>
                    <a:pt x="2330" y="6656"/>
                  </a:cubicBezTo>
                  <a:cubicBezTo>
                    <a:pt x="2773" y="7987"/>
                    <a:pt x="2995" y="9873"/>
                    <a:pt x="2995" y="11759"/>
                  </a:cubicBezTo>
                  <a:cubicBezTo>
                    <a:pt x="2995" y="11759"/>
                    <a:pt x="3143" y="11907"/>
                    <a:pt x="3406" y="11907"/>
                  </a:cubicBezTo>
                  <a:cubicBezTo>
                    <a:pt x="3538" y="11907"/>
                    <a:pt x="3698" y="11870"/>
                    <a:pt x="3883" y="11759"/>
                  </a:cubicBezTo>
                  <a:cubicBezTo>
                    <a:pt x="3883" y="11759"/>
                    <a:pt x="3883" y="10206"/>
                    <a:pt x="3883" y="8875"/>
                  </a:cubicBezTo>
                  <a:cubicBezTo>
                    <a:pt x="3994" y="7987"/>
                    <a:pt x="4105" y="6323"/>
                    <a:pt x="4326" y="5879"/>
                  </a:cubicBezTo>
                  <a:cubicBezTo>
                    <a:pt x="4659" y="4548"/>
                    <a:pt x="5547" y="3994"/>
                    <a:pt x="5436" y="2552"/>
                  </a:cubicBezTo>
                  <a:cubicBezTo>
                    <a:pt x="5325" y="1886"/>
                    <a:pt x="4992" y="998"/>
                    <a:pt x="4548" y="444"/>
                  </a:cubicBezTo>
                  <a:cubicBezTo>
                    <a:pt x="4216" y="222"/>
                    <a:pt x="3439" y="0"/>
                    <a:pt x="2663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0"/>
            <p:cNvSpPr/>
            <p:nvPr/>
          </p:nvSpPr>
          <p:spPr>
            <a:xfrm>
              <a:off x="4187094" y="4645174"/>
              <a:ext cx="83766" cy="95293"/>
            </a:xfrm>
            <a:custGeom>
              <a:avLst/>
              <a:gdLst/>
              <a:ahLst/>
              <a:cxnLst/>
              <a:rect l="l" t="t" r="r" b="b"/>
              <a:pathLst>
                <a:path w="5770" h="6564" extrusionOk="0">
                  <a:moveTo>
                    <a:pt x="4412" y="1"/>
                  </a:moveTo>
                  <a:cubicBezTo>
                    <a:pt x="4222" y="1"/>
                    <a:pt x="4009" y="85"/>
                    <a:pt x="3772" y="285"/>
                  </a:cubicBezTo>
                  <a:cubicBezTo>
                    <a:pt x="2330" y="1505"/>
                    <a:pt x="1" y="6275"/>
                    <a:pt x="1" y="6275"/>
                  </a:cubicBezTo>
                  <a:cubicBezTo>
                    <a:pt x="1" y="6275"/>
                    <a:pt x="165" y="6563"/>
                    <a:pt x="819" y="6563"/>
                  </a:cubicBezTo>
                  <a:cubicBezTo>
                    <a:pt x="1240" y="6563"/>
                    <a:pt x="1862" y="6444"/>
                    <a:pt x="2774" y="6053"/>
                  </a:cubicBezTo>
                  <a:cubicBezTo>
                    <a:pt x="3772" y="5721"/>
                    <a:pt x="4327" y="5277"/>
                    <a:pt x="4771" y="4833"/>
                  </a:cubicBezTo>
                  <a:cubicBezTo>
                    <a:pt x="5103" y="3613"/>
                    <a:pt x="5769" y="2171"/>
                    <a:pt x="5769" y="2171"/>
                  </a:cubicBezTo>
                  <a:cubicBezTo>
                    <a:pt x="5769" y="2171"/>
                    <a:pt x="5382" y="1"/>
                    <a:pt x="4412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0"/>
            <p:cNvSpPr/>
            <p:nvPr/>
          </p:nvSpPr>
          <p:spPr>
            <a:xfrm>
              <a:off x="4146837" y="4489865"/>
              <a:ext cx="154611" cy="216499"/>
            </a:xfrm>
            <a:custGeom>
              <a:avLst/>
              <a:gdLst/>
              <a:ahLst/>
              <a:cxnLst/>
              <a:rect l="l" t="t" r="r" b="b"/>
              <a:pathLst>
                <a:path w="10650" h="14913" extrusionOk="0">
                  <a:moveTo>
                    <a:pt x="8320" y="1"/>
                  </a:moveTo>
                  <a:lnTo>
                    <a:pt x="3106" y="888"/>
                  </a:lnTo>
                  <a:cubicBezTo>
                    <a:pt x="3106" y="888"/>
                    <a:pt x="4327" y="3662"/>
                    <a:pt x="4105" y="5104"/>
                  </a:cubicBezTo>
                  <a:cubicBezTo>
                    <a:pt x="3994" y="6102"/>
                    <a:pt x="2552" y="9985"/>
                    <a:pt x="1997" y="11760"/>
                  </a:cubicBezTo>
                  <a:cubicBezTo>
                    <a:pt x="1442" y="13534"/>
                    <a:pt x="0" y="13645"/>
                    <a:pt x="0" y="13645"/>
                  </a:cubicBezTo>
                  <a:cubicBezTo>
                    <a:pt x="0" y="13645"/>
                    <a:pt x="1810" y="14912"/>
                    <a:pt x="3223" y="14912"/>
                  </a:cubicBezTo>
                  <a:cubicBezTo>
                    <a:pt x="3375" y="14912"/>
                    <a:pt x="3521" y="14898"/>
                    <a:pt x="3661" y="14866"/>
                  </a:cubicBezTo>
                  <a:cubicBezTo>
                    <a:pt x="4992" y="14533"/>
                    <a:pt x="4881" y="12536"/>
                    <a:pt x="6323" y="10539"/>
                  </a:cubicBezTo>
                  <a:cubicBezTo>
                    <a:pt x="7766" y="8653"/>
                    <a:pt x="10650" y="8210"/>
                    <a:pt x="10650" y="8210"/>
                  </a:cubicBezTo>
                  <a:cubicBezTo>
                    <a:pt x="10650" y="8210"/>
                    <a:pt x="10539" y="7322"/>
                    <a:pt x="9651" y="5880"/>
                  </a:cubicBezTo>
                  <a:cubicBezTo>
                    <a:pt x="9208" y="5436"/>
                    <a:pt x="8986" y="4771"/>
                    <a:pt x="8875" y="4105"/>
                  </a:cubicBezTo>
                  <a:cubicBezTo>
                    <a:pt x="8653" y="2996"/>
                    <a:pt x="8542" y="1776"/>
                    <a:pt x="832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0"/>
            <p:cNvSpPr/>
            <p:nvPr/>
          </p:nvSpPr>
          <p:spPr>
            <a:xfrm>
              <a:off x="4101746" y="4576840"/>
              <a:ext cx="209371" cy="165412"/>
            </a:xfrm>
            <a:custGeom>
              <a:avLst/>
              <a:gdLst/>
              <a:ahLst/>
              <a:cxnLst/>
              <a:rect l="l" t="t" r="r" b="b"/>
              <a:pathLst>
                <a:path w="14422" h="11394" extrusionOk="0">
                  <a:moveTo>
                    <a:pt x="11870" y="0"/>
                  </a:moveTo>
                  <a:cubicBezTo>
                    <a:pt x="10650" y="111"/>
                    <a:pt x="8764" y="2108"/>
                    <a:pt x="8098" y="3550"/>
                  </a:cubicBezTo>
                  <a:cubicBezTo>
                    <a:pt x="7433" y="4992"/>
                    <a:pt x="6434" y="6989"/>
                    <a:pt x="5658" y="7433"/>
                  </a:cubicBezTo>
                  <a:cubicBezTo>
                    <a:pt x="5436" y="7543"/>
                    <a:pt x="5179" y="7585"/>
                    <a:pt x="4900" y="7585"/>
                  </a:cubicBezTo>
                  <a:cubicBezTo>
                    <a:pt x="4063" y="7585"/>
                    <a:pt x="3023" y="7211"/>
                    <a:pt x="2108" y="7211"/>
                  </a:cubicBezTo>
                  <a:cubicBezTo>
                    <a:pt x="888" y="7211"/>
                    <a:pt x="111" y="7765"/>
                    <a:pt x="0" y="8653"/>
                  </a:cubicBezTo>
                  <a:cubicBezTo>
                    <a:pt x="0" y="8653"/>
                    <a:pt x="3883" y="10539"/>
                    <a:pt x="5103" y="11093"/>
                  </a:cubicBezTo>
                  <a:cubicBezTo>
                    <a:pt x="5497" y="11272"/>
                    <a:pt x="5856" y="11394"/>
                    <a:pt x="6196" y="11394"/>
                  </a:cubicBezTo>
                  <a:cubicBezTo>
                    <a:pt x="6908" y="11394"/>
                    <a:pt x="7533" y="10860"/>
                    <a:pt x="8209" y="9207"/>
                  </a:cubicBezTo>
                  <a:cubicBezTo>
                    <a:pt x="8876" y="7374"/>
                    <a:pt x="9542" y="5729"/>
                    <a:pt x="10303" y="5729"/>
                  </a:cubicBezTo>
                  <a:cubicBezTo>
                    <a:pt x="10555" y="5729"/>
                    <a:pt x="10817" y="5909"/>
                    <a:pt x="11093" y="6323"/>
                  </a:cubicBezTo>
                  <a:cubicBezTo>
                    <a:pt x="12092" y="7876"/>
                    <a:pt x="12535" y="10760"/>
                    <a:pt x="12535" y="10760"/>
                  </a:cubicBezTo>
                  <a:cubicBezTo>
                    <a:pt x="12535" y="10760"/>
                    <a:pt x="12680" y="10905"/>
                    <a:pt x="12908" y="10905"/>
                  </a:cubicBezTo>
                  <a:cubicBezTo>
                    <a:pt x="13079" y="10905"/>
                    <a:pt x="13296" y="10824"/>
                    <a:pt x="13534" y="10539"/>
                  </a:cubicBezTo>
                  <a:cubicBezTo>
                    <a:pt x="13534" y="10539"/>
                    <a:pt x="13312" y="9540"/>
                    <a:pt x="13312" y="7987"/>
                  </a:cubicBezTo>
                  <a:cubicBezTo>
                    <a:pt x="13201" y="4770"/>
                    <a:pt x="14421" y="3994"/>
                    <a:pt x="14089" y="2662"/>
                  </a:cubicBezTo>
                  <a:cubicBezTo>
                    <a:pt x="13645" y="777"/>
                    <a:pt x="13201" y="0"/>
                    <a:pt x="11870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0"/>
            <p:cNvSpPr/>
            <p:nvPr/>
          </p:nvSpPr>
          <p:spPr>
            <a:xfrm>
              <a:off x="4027663" y="2549239"/>
              <a:ext cx="288289" cy="173978"/>
            </a:xfrm>
            <a:custGeom>
              <a:avLst/>
              <a:gdLst/>
              <a:ahLst/>
              <a:cxnLst/>
              <a:rect l="l" t="t" r="r" b="b"/>
              <a:pathLst>
                <a:path w="19858" h="11984" extrusionOk="0">
                  <a:moveTo>
                    <a:pt x="8691" y="1"/>
                  </a:moveTo>
                  <a:cubicBezTo>
                    <a:pt x="3509" y="1"/>
                    <a:pt x="604" y="4961"/>
                    <a:pt x="333" y="7214"/>
                  </a:cubicBezTo>
                  <a:cubicBezTo>
                    <a:pt x="0" y="10098"/>
                    <a:pt x="3328" y="11984"/>
                    <a:pt x="3328" y="11984"/>
                  </a:cubicBezTo>
                  <a:cubicBezTo>
                    <a:pt x="3328" y="11984"/>
                    <a:pt x="19857" y="2444"/>
                    <a:pt x="12647" y="891"/>
                  </a:cubicBezTo>
                  <a:cubicBezTo>
                    <a:pt x="11209" y="266"/>
                    <a:pt x="9890" y="1"/>
                    <a:pt x="869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0"/>
            <p:cNvSpPr/>
            <p:nvPr/>
          </p:nvSpPr>
          <p:spPr>
            <a:xfrm>
              <a:off x="4311103" y="2903582"/>
              <a:ext cx="167503" cy="520177"/>
            </a:xfrm>
            <a:custGeom>
              <a:avLst/>
              <a:gdLst/>
              <a:ahLst/>
              <a:cxnLst/>
              <a:rect l="l" t="t" r="r" b="b"/>
              <a:pathLst>
                <a:path w="11538" h="35831" extrusionOk="0">
                  <a:moveTo>
                    <a:pt x="2108" y="0"/>
                  </a:moveTo>
                  <a:cubicBezTo>
                    <a:pt x="2108" y="0"/>
                    <a:pt x="2330" y="9651"/>
                    <a:pt x="2330" y="9984"/>
                  </a:cubicBezTo>
                  <a:cubicBezTo>
                    <a:pt x="2330" y="10206"/>
                    <a:pt x="5880" y="19635"/>
                    <a:pt x="5658" y="22408"/>
                  </a:cubicBezTo>
                  <a:cubicBezTo>
                    <a:pt x="5103" y="27289"/>
                    <a:pt x="0" y="31505"/>
                    <a:pt x="0" y="31505"/>
                  </a:cubicBezTo>
                  <a:lnTo>
                    <a:pt x="2330" y="35831"/>
                  </a:lnTo>
                  <a:cubicBezTo>
                    <a:pt x="7544" y="32281"/>
                    <a:pt x="10650" y="28066"/>
                    <a:pt x="11315" y="23185"/>
                  </a:cubicBezTo>
                  <a:cubicBezTo>
                    <a:pt x="11537" y="21188"/>
                    <a:pt x="9540" y="13534"/>
                    <a:pt x="7544" y="8320"/>
                  </a:cubicBezTo>
                  <a:cubicBezTo>
                    <a:pt x="5658" y="3106"/>
                    <a:pt x="4327" y="666"/>
                    <a:pt x="210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0"/>
            <p:cNvSpPr/>
            <p:nvPr/>
          </p:nvSpPr>
          <p:spPr>
            <a:xfrm>
              <a:off x="3995449" y="3314238"/>
              <a:ext cx="438066" cy="1235846"/>
            </a:xfrm>
            <a:custGeom>
              <a:avLst/>
              <a:gdLst/>
              <a:ahLst/>
              <a:cxnLst/>
              <a:rect l="l" t="t" r="r" b="b"/>
              <a:pathLst>
                <a:path w="30175" h="85128" extrusionOk="0">
                  <a:moveTo>
                    <a:pt x="22631" y="1"/>
                  </a:moveTo>
                  <a:lnTo>
                    <a:pt x="5436" y="1443"/>
                  </a:lnTo>
                  <a:cubicBezTo>
                    <a:pt x="5436" y="1443"/>
                    <a:pt x="3883" y="6324"/>
                    <a:pt x="1998" y="15975"/>
                  </a:cubicBezTo>
                  <a:cubicBezTo>
                    <a:pt x="1" y="25737"/>
                    <a:pt x="777" y="38938"/>
                    <a:pt x="2219" y="52582"/>
                  </a:cubicBezTo>
                  <a:cubicBezTo>
                    <a:pt x="2663" y="56576"/>
                    <a:pt x="5104" y="61790"/>
                    <a:pt x="7988" y="68445"/>
                  </a:cubicBezTo>
                  <a:cubicBezTo>
                    <a:pt x="10539" y="74547"/>
                    <a:pt x="14422" y="84642"/>
                    <a:pt x="14422" y="84642"/>
                  </a:cubicBezTo>
                  <a:cubicBezTo>
                    <a:pt x="15023" y="84992"/>
                    <a:pt x="15596" y="85128"/>
                    <a:pt x="16123" y="85128"/>
                  </a:cubicBezTo>
                  <a:cubicBezTo>
                    <a:pt x="17929" y="85128"/>
                    <a:pt x="19192" y="83532"/>
                    <a:pt x="19192" y="83532"/>
                  </a:cubicBezTo>
                  <a:cubicBezTo>
                    <a:pt x="19192" y="83532"/>
                    <a:pt x="17195" y="70331"/>
                    <a:pt x="16419" y="65783"/>
                  </a:cubicBezTo>
                  <a:cubicBezTo>
                    <a:pt x="14977" y="58240"/>
                    <a:pt x="11427" y="54468"/>
                    <a:pt x="11427" y="54468"/>
                  </a:cubicBezTo>
                  <a:cubicBezTo>
                    <a:pt x="11427" y="54468"/>
                    <a:pt x="12314" y="48922"/>
                    <a:pt x="12869" y="44041"/>
                  </a:cubicBezTo>
                  <a:cubicBezTo>
                    <a:pt x="13423" y="38716"/>
                    <a:pt x="15198" y="29841"/>
                    <a:pt x="15198" y="29841"/>
                  </a:cubicBezTo>
                  <a:cubicBezTo>
                    <a:pt x="15198" y="29841"/>
                    <a:pt x="15309" y="43486"/>
                    <a:pt x="15642" y="47479"/>
                  </a:cubicBezTo>
                  <a:cubicBezTo>
                    <a:pt x="15864" y="51362"/>
                    <a:pt x="16086" y="51917"/>
                    <a:pt x="17417" y="59571"/>
                  </a:cubicBezTo>
                  <a:cubicBezTo>
                    <a:pt x="18526" y="65894"/>
                    <a:pt x="21078" y="78429"/>
                    <a:pt x="21078" y="78429"/>
                  </a:cubicBezTo>
                  <a:cubicBezTo>
                    <a:pt x="21730" y="78647"/>
                    <a:pt x="22330" y="78725"/>
                    <a:pt x="22856" y="78725"/>
                  </a:cubicBezTo>
                  <a:cubicBezTo>
                    <a:pt x="24209" y="78725"/>
                    <a:pt x="25071" y="78207"/>
                    <a:pt x="25071" y="78207"/>
                  </a:cubicBezTo>
                  <a:cubicBezTo>
                    <a:pt x="25071" y="78207"/>
                    <a:pt x="26846" y="62344"/>
                    <a:pt x="26181" y="56798"/>
                  </a:cubicBezTo>
                  <a:cubicBezTo>
                    <a:pt x="25404" y="51251"/>
                    <a:pt x="25515" y="48811"/>
                    <a:pt x="25515" y="48811"/>
                  </a:cubicBezTo>
                  <a:cubicBezTo>
                    <a:pt x="25515" y="48811"/>
                    <a:pt x="26402" y="40380"/>
                    <a:pt x="27068" y="33280"/>
                  </a:cubicBezTo>
                  <a:cubicBezTo>
                    <a:pt x="28177" y="22631"/>
                    <a:pt x="30174" y="20301"/>
                    <a:pt x="28954" y="13867"/>
                  </a:cubicBezTo>
                  <a:cubicBezTo>
                    <a:pt x="27955" y="8320"/>
                    <a:pt x="24295" y="4105"/>
                    <a:pt x="22631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0"/>
            <p:cNvSpPr/>
            <p:nvPr/>
          </p:nvSpPr>
          <p:spPr>
            <a:xfrm>
              <a:off x="4212863" y="3607347"/>
              <a:ext cx="153000" cy="354314"/>
            </a:xfrm>
            <a:custGeom>
              <a:avLst/>
              <a:gdLst/>
              <a:ahLst/>
              <a:cxnLst/>
              <a:rect l="l" t="t" r="r" b="b"/>
              <a:pathLst>
                <a:path w="10539" h="24406" extrusionOk="0">
                  <a:moveTo>
                    <a:pt x="10539" y="0"/>
                  </a:moveTo>
                  <a:cubicBezTo>
                    <a:pt x="7211" y="3550"/>
                    <a:pt x="1110" y="4216"/>
                    <a:pt x="1110" y="4216"/>
                  </a:cubicBezTo>
                  <a:lnTo>
                    <a:pt x="333" y="9651"/>
                  </a:lnTo>
                  <a:cubicBezTo>
                    <a:pt x="1" y="14089"/>
                    <a:pt x="666" y="19302"/>
                    <a:pt x="555" y="24405"/>
                  </a:cubicBezTo>
                  <a:cubicBezTo>
                    <a:pt x="555" y="24405"/>
                    <a:pt x="1775" y="11204"/>
                    <a:pt x="3439" y="8986"/>
                  </a:cubicBezTo>
                  <a:cubicBezTo>
                    <a:pt x="4992" y="6767"/>
                    <a:pt x="9430" y="2995"/>
                    <a:pt x="10539" y="0"/>
                  </a:cubicBezTo>
                  <a:close/>
                </a:path>
              </a:pathLst>
            </a:custGeom>
            <a:solidFill>
              <a:srgbClr val="597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0"/>
            <p:cNvSpPr/>
            <p:nvPr/>
          </p:nvSpPr>
          <p:spPr>
            <a:xfrm>
              <a:off x="4064697" y="2561578"/>
              <a:ext cx="288289" cy="440461"/>
            </a:xfrm>
            <a:custGeom>
              <a:avLst/>
              <a:gdLst/>
              <a:ahLst/>
              <a:cxnLst/>
              <a:rect l="l" t="t" r="r" b="b"/>
              <a:pathLst>
                <a:path w="19858" h="30340" extrusionOk="0">
                  <a:moveTo>
                    <a:pt x="9565" y="1"/>
                  </a:moveTo>
                  <a:cubicBezTo>
                    <a:pt x="5131" y="1"/>
                    <a:pt x="1938" y="3211"/>
                    <a:pt x="999" y="7695"/>
                  </a:cubicBezTo>
                  <a:cubicBezTo>
                    <a:pt x="556" y="10024"/>
                    <a:pt x="1" y="14794"/>
                    <a:pt x="1443" y="18566"/>
                  </a:cubicBezTo>
                  <a:cubicBezTo>
                    <a:pt x="2193" y="20603"/>
                    <a:pt x="2944" y="22122"/>
                    <a:pt x="4695" y="22122"/>
                  </a:cubicBezTo>
                  <a:cubicBezTo>
                    <a:pt x="4756" y="22122"/>
                    <a:pt x="4818" y="22120"/>
                    <a:pt x="4882" y="22116"/>
                  </a:cubicBezTo>
                  <a:cubicBezTo>
                    <a:pt x="5326" y="22116"/>
                    <a:pt x="5991" y="22005"/>
                    <a:pt x="6879" y="21783"/>
                  </a:cubicBezTo>
                  <a:cubicBezTo>
                    <a:pt x="6879" y="22449"/>
                    <a:pt x="6990" y="23558"/>
                    <a:pt x="6990" y="24445"/>
                  </a:cubicBezTo>
                  <a:cubicBezTo>
                    <a:pt x="6879" y="25444"/>
                    <a:pt x="7100" y="25888"/>
                    <a:pt x="5215" y="26997"/>
                  </a:cubicBezTo>
                  <a:cubicBezTo>
                    <a:pt x="3414" y="28162"/>
                    <a:pt x="7582" y="30340"/>
                    <a:pt x="10570" y="30340"/>
                  </a:cubicBezTo>
                  <a:cubicBezTo>
                    <a:pt x="10711" y="30340"/>
                    <a:pt x="10848" y="30335"/>
                    <a:pt x="10983" y="30325"/>
                  </a:cubicBezTo>
                  <a:cubicBezTo>
                    <a:pt x="14089" y="29992"/>
                    <a:pt x="17417" y="28217"/>
                    <a:pt x="18415" y="26220"/>
                  </a:cubicBezTo>
                  <a:cubicBezTo>
                    <a:pt x="19414" y="24113"/>
                    <a:pt x="19857" y="23558"/>
                    <a:pt x="18083" y="23447"/>
                  </a:cubicBezTo>
                  <a:cubicBezTo>
                    <a:pt x="17244" y="23396"/>
                    <a:pt x="16580" y="23386"/>
                    <a:pt x="16051" y="23386"/>
                  </a:cubicBezTo>
                  <a:cubicBezTo>
                    <a:pt x="15703" y="23386"/>
                    <a:pt x="15413" y="23391"/>
                    <a:pt x="15170" y="23391"/>
                  </a:cubicBezTo>
                  <a:cubicBezTo>
                    <a:pt x="14169" y="23391"/>
                    <a:pt x="13963" y="23317"/>
                    <a:pt x="13756" y="22560"/>
                  </a:cubicBezTo>
                  <a:cubicBezTo>
                    <a:pt x="13645" y="22005"/>
                    <a:pt x="13534" y="18788"/>
                    <a:pt x="13534" y="18788"/>
                  </a:cubicBezTo>
                  <a:cubicBezTo>
                    <a:pt x="13756" y="18455"/>
                    <a:pt x="14422" y="17457"/>
                    <a:pt x="14422" y="17457"/>
                  </a:cubicBezTo>
                  <a:cubicBezTo>
                    <a:pt x="16751" y="16015"/>
                    <a:pt x="18526" y="13463"/>
                    <a:pt x="18859" y="10468"/>
                  </a:cubicBezTo>
                  <a:cubicBezTo>
                    <a:pt x="19414" y="5254"/>
                    <a:pt x="15642" y="595"/>
                    <a:pt x="10428" y="41"/>
                  </a:cubicBezTo>
                  <a:cubicBezTo>
                    <a:pt x="10136" y="14"/>
                    <a:pt x="9848" y="1"/>
                    <a:pt x="956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0"/>
            <p:cNvSpPr/>
            <p:nvPr/>
          </p:nvSpPr>
          <p:spPr>
            <a:xfrm>
              <a:off x="4114245" y="2787616"/>
              <a:ext cx="238740" cy="214423"/>
            </a:xfrm>
            <a:custGeom>
              <a:avLst/>
              <a:gdLst/>
              <a:ahLst/>
              <a:cxnLst/>
              <a:rect l="l" t="t" r="r" b="b"/>
              <a:pathLst>
                <a:path w="16445" h="14770" extrusionOk="0">
                  <a:moveTo>
                    <a:pt x="4353" y="1"/>
                  </a:moveTo>
                  <a:cubicBezTo>
                    <a:pt x="4353" y="1"/>
                    <a:pt x="4131" y="3994"/>
                    <a:pt x="3022" y="4882"/>
                  </a:cubicBezTo>
                  <a:cubicBezTo>
                    <a:pt x="2023" y="5880"/>
                    <a:pt x="692" y="6435"/>
                    <a:pt x="581" y="6435"/>
                  </a:cubicBezTo>
                  <a:cubicBezTo>
                    <a:pt x="914" y="6546"/>
                    <a:pt x="1136" y="6546"/>
                    <a:pt x="1469" y="6546"/>
                  </a:cubicBezTo>
                  <a:cubicBezTo>
                    <a:pt x="1913" y="6546"/>
                    <a:pt x="2578" y="6435"/>
                    <a:pt x="3466" y="6213"/>
                  </a:cubicBezTo>
                  <a:cubicBezTo>
                    <a:pt x="3466" y="6879"/>
                    <a:pt x="3577" y="7988"/>
                    <a:pt x="3577" y="8875"/>
                  </a:cubicBezTo>
                  <a:cubicBezTo>
                    <a:pt x="3466" y="9874"/>
                    <a:pt x="3687" y="10318"/>
                    <a:pt x="1802" y="11427"/>
                  </a:cubicBezTo>
                  <a:cubicBezTo>
                    <a:pt x="1" y="12592"/>
                    <a:pt x="4169" y="14770"/>
                    <a:pt x="7157" y="14770"/>
                  </a:cubicBezTo>
                  <a:cubicBezTo>
                    <a:pt x="7298" y="14770"/>
                    <a:pt x="7435" y="14765"/>
                    <a:pt x="7570" y="14755"/>
                  </a:cubicBezTo>
                  <a:cubicBezTo>
                    <a:pt x="10676" y="14422"/>
                    <a:pt x="14004" y="12647"/>
                    <a:pt x="15002" y="10650"/>
                  </a:cubicBezTo>
                  <a:cubicBezTo>
                    <a:pt x="16001" y="8543"/>
                    <a:pt x="16444" y="7988"/>
                    <a:pt x="14670" y="7877"/>
                  </a:cubicBezTo>
                  <a:cubicBezTo>
                    <a:pt x="13831" y="7826"/>
                    <a:pt x="13167" y="7816"/>
                    <a:pt x="12638" y="7816"/>
                  </a:cubicBezTo>
                  <a:cubicBezTo>
                    <a:pt x="12290" y="7816"/>
                    <a:pt x="12000" y="7821"/>
                    <a:pt x="11757" y="7821"/>
                  </a:cubicBezTo>
                  <a:cubicBezTo>
                    <a:pt x="10756" y="7821"/>
                    <a:pt x="10550" y="7747"/>
                    <a:pt x="10343" y="6990"/>
                  </a:cubicBezTo>
                  <a:cubicBezTo>
                    <a:pt x="10232" y="6435"/>
                    <a:pt x="10011" y="3218"/>
                    <a:pt x="10011" y="3218"/>
                  </a:cubicBezTo>
                  <a:cubicBezTo>
                    <a:pt x="10343" y="2885"/>
                    <a:pt x="11009" y="1887"/>
                    <a:pt x="11009" y="1887"/>
                  </a:cubicBezTo>
                  <a:cubicBezTo>
                    <a:pt x="11342" y="1665"/>
                    <a:pt x="11674" y="1443"/>
                    <a:pt x="12118" y="1110"/>
                  </a:cubicBezTo>
                  <a:lnTo>
                    <a:pt x="12118" y="1110"/>
                  </a:lnTo>
                  <a:lnTo>
                    <a:pt x="8901" y="1221"/>
                  </a:lnTo>
                  <a:lnTo>
                    <a:pt x="5462" y="1221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4092077" y="2561404"/>
              <a:ext cx="254463" cy="285385"/>
            </a:xfrm>
            <a:custGeom>
              <a:avLst/>
              <a:gdLst/>
              <a:ahLst/>
              <a:cxnLst/>
              <a:rect l="l" t="t" r="r" b="b"/>
              <a:pathLst>
                <a:path w="17528" h="19658" extrusionOk="0">
                  <a:moveTo>
                    <a:pt x="7516" y="1"/>
                  </a:moveTo>
                  <a:cubicBezTo>
                    <a:pt x="4508" y="1"/>
                    <a:pt x="1494" y="1371"/>
                    <a:pt x="1" y="5155"/>
                  </a:cubicBezTo>
                  <a:cubicBezTo>
                    <a:pt x="1" y="5155"/>
                    <a:pt x="223" y="5710"/>
                    <a:pt x="1110" y="5821"/>
                  </a:cubicBezTo>
                  <a:cubicBezTo>
                    <a:pt x="1110" y="5821"/>
                    <a:pt x="888" y="6930"/>
                    <a:pt x="1665" y="7818"/>
                  </a:cubicBezTo>
                  <a:cubicBezTo>
                    <a:pt x="2219" y="8372"/>
                    <a:pt x="2774" y="9371"/>
                    <a:pt x="2774" y="10480"/>
                  </a:cubicBezTo>
                  <a:cubicBezTo>
                    <a:pt x="2885" y="11368"/>
                    <a:pt x="2774" y="12699"/>
                    <a:pt x="2996" y="13586"/>
                  </a:cubicBezTo>
                  <a:cubicBezTo>
                    <a:pt x="3277" y="14619"/>
                    <a:pt x="4194" y="14698"/>
                    <a:pt x="4470" y="14698"/>
                  </a:cubicBezTo>
                  <a:cubicBezTo>
                    <a:pt x="4520" y="14698"/>
                    <a:pt x="4549" y="14695"/>
                    <a:pt x="4549" y="14695"/>
                  </a:cubicBezTo>
                  <a:cubicBezTo>
                    <a:pt x="4549" y="14695"/>
                    <a:pt x="4660" y="12810"/>
                    <a:pt x="4882" y="10924"/>
                  </a:cubicBezTo>
                  <a:cubicBezTo>
                    <a:pt x="5174" y="10222"/>
                    <a:pt x="5961" y="9797"/>
                    <a:pt x="6704" y="9797"/>
                  </a:cubicBezTo>
                  <a:cubicBezTo>
                    <a:pt x="7369" y="9797"/>
                    <a:pt x="8000" y="10138"/>
                    <a:pt x="8210" y="10924"/>
                  </a:cubicBezTo>
                  <a:cubicBezTo>
                    <a:pt x="8653" y="12477"/>
                    <a:pt x="8210" y="13475"/>
                    <a:pt x="7655" y="14585"/>
                  </a:cubicBezTo>
                  <a:cubicBezTo>
                    <a:pt x="7389" y="15295"/>
                    <a:pt x="6838" y="15650"/>
                    <a:pt x="6288" y="15650"/>
                  </a:cubicBezTo>
                  <a:cubicBezTo>
                    <a:pt x="6151" y="15650"/>
                    <a:pt x="6013" y="15627"/>
                    <a:pt x="5880" y="15583"/>
                  </a:cubicBezTo>
                  <a:lnTo>
                    <a:pt x="5880" y="15583"/>
                  </a:lnTo>
                  <a:cubicBezTo>
                    <a:pt x="5880" y="17802"/>
                    <a:pt x="6767" y="18911"/>
                    <a:pt x="8764" y="19466"/>
                  </a:cubicBezTo>
                  <a:cubicBezTo>
                    <a:pt x="9283" y="19602"/>
                    <a:pt x="9688" y="19658"/>
                    <a:pt x="10018" y="19658"/>
                  </a:cubicBezTo>
                  <a:cubicBezTo>
                    <a:pt x="11028" y="19658"/>
                    <a:pt x="11340" y="19134"/>
                    <a:pt x="12092" y="18800"/>
                  </a:cubicBezTo>
                  <a:cubicBezTo>
                    <a:pt x="12758" y="18467"/>
                    <a:pt x="13534" y="17802"/>
                    <a:pt x="13534" y="17802"/>
                  </a:cubicBezTo>
                  <a:cubicBezTo>
                    <a:pt x="15864" y="15583"/>
                    <a:pt x="16640" y="13475"/>
                    <a:pt x="16973" y="10480"/>
                  </a:cubicBezTo>
                  <a:cubicBezTo>
                    <a:pt x="17528" y="5266"/>
                    <a:pt x="13756" y="607"/>
                    <a:pt x="8542" y="53"/>
                  </a:cubicBezTo>
                  <a:cubicBezTo>
                    <a:pt x="8202" y="18"/>
                    <a:pt x="7859" y="1"/>
                    <a:pt x="7516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972903" y="2899546"/>
              <a:ext cx="418728" cy="465649"/>
            </a:xfrm>
            <a:custGeom>
              <a:avLst/>
              <a:gdLst/>
              <a:ahLst/>
              <a:cxnLst/>
              <a:rect l="l" t="t" r="r" b="b"/>
              <a:pathLst>
                <a:path w="28843" h="32075" extrusionOk="0">
                  <a:moveTo>
                    <a:pt x="22922" y="1"/>
                  </a:moveTo>
                  <a:cubicBezTo>
                    <a:pt x="21993" y="1"/>
                    <a:pt x="21133" y="56"/>
                    <a:pt x="20745" y="56"/>
                  </a:cubicBezTo>
                  <a:cubicBezTo>
                    <a:pt x="21410" y="944"/>
                    <a:pt x="21521" y="2053"/>
                    <a:pt x="18859" y="2608"/>
                  </a:cubicBezTo>
                  <a:cubicBezTo>
                    <a:pt x="18027" y="2829"/>
                    <a:pt x="17257" y="2913"/>
                    <a:pt x="16571" y="2913"/>
                  </a:cubicBezTo>
                  <a:cubicBezTo>
                    <a:pt x="14512" y="2913"/>
                    <a:pt x="13202" y="2164"/>
                    <a:pt x="13202" y="2164"/>
                  </a:cubicBezTo>
                  <a:cubicBezTo>
                    <a:pt x="13202" y="2164"/>
                    <a:pt x="9652" y="3717"/>
                    <a:pt x="7211" y="5381"/>
                  </a:cubicBezTo>
                  <a:cubicBezTo>
                    <a:pt x="1332" y="9485"/>
                    <a:pt x="1" y="16474"/>
                    <a:pt x="5880" y="18915"/>
                  </a:cubicBezTo>
                  <a:cubicBezTo>
                    <a:pt x="6213" y="21577"/>
                    <a:pt x="6657" y="28455"/>
                    <a:pt x="6768" y="30008"/>
                  </a:cubicBezTo>
                  <a:cubicBezTo>
                    <a:pt x="8832" y="31430"/>
                    <a:pt x="11787" y="32074"/>
                    <a:pt x="14701" y="32074"/>
                  </a:cubicBezTo>
                  <a:cubicBezTo>
                    <a:pt x="18834" y="32074"/>
                    <a:pt x="22883" y="30778"/>
                    <a:pt x="24184" y="28566"/>
                  </a:cubicBezTo>
                  <a:cubicBezTo>
                    <a:pt x="24295" y="27345"/>
                    <a:pt x="24517" y="25238"/>
                    <a:pt x="24627" y="24905"/>
                  </a:cubicBezTo>
                  <a:cubicBezTo>
                    <a:pt x="26957" y="16030"/>
                    <a:pt x="28843" y="13701"/>
                    <a:pt x="28177" y="7045"/>
                  </a:cubicBezTo>
                  <a:cubicBezTo>
                    <a:pt x="27734" y="3162"/>
                    <a:pt x="27512" y="1276"/>
                    <a:pt x="25515" y="278"/>
                  </a:cubicBezTo>
                  <a:cubicBezTo>
                    <a:pt x="24849" y="56"/>
                    <a:pt x="23851" y="1"/>
                    <a:pt x="22922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0"/>
            <p:cNvSpPr/>
            <p:nvPr/>
          </p:nvSpPr>
          <p:spPr>
            <a:xfrm>
              <a:off x="4177440" y="2697433"/>
              <a:ext cx="161057" cy="436222"/>
            </a:xfrm>
            <a:custGeom>
              <a:avLst/>
              <a:gdLst/>
              <a:ahLst/>
              <a:cxnLst/>
              <a:rect l="l" t="t" r="r" b="b"/>
              <a:pathLst>
                <a:path w="11094" h="30048" extrusionOk="0">
                  <a:moveTo>
                    <a:pt x="11093" y="1"/>
                  </a:moveTo>
                  <a:cubicBezTo>
                    <a:pt x="11093" y="1"/>
                    <a:pt x="6323" y="5658"/>
                    <a:pt x="2884" y="6768"/>
                  </a:cubicBezTo>
                  <a:cubicBezTo>
                    <a:pt x="2237" y="7010"/>
                    <a:pt x="1733" y="7102"/>
                    <a:pt x="1343" y="7102"/>
                  </a:cubicBezTo>
                  <a:cubicBezTo>
                    <a:pt x="127" y="7102"/>
                    <a:pt x="0" y="6213"/>
                    <a:pt x="0" y="6213"/>
                  </a:cubicBezTo>
                  <a:lnTo>
                    <a:pt x="0" y="29398"/>
                  </a:lnTo>
                  <a:cubicBezTo>
                    <a:pt x="0" y="29398"/>
                    <a:pt x="953" y="30048"/>
                    <a:pt x="2697" y="30048"/>
                  </a:cubicBezTo>
                  <a:cubicBezTo>
                    <a:pt x="3744" y="30048"/>
                    <a:pt x="5075" y="29814"/>
                    <a:pt x="6656" y="29065"/>
                  </a:cubicBezTo>
                  <a:cubicBezTo>
                    <a:pt x="10871" y="27068"/>
                    <a:pt x="11093" y="25848"/>
                    <a:pt x="11093" y="23629"/>
                  </a:cubicBezTo>
                  <a:lnTo>
                    <a:pt x="11093" y="1"/>
                  </a:ln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0"/>
            <p:cNvSpPr/>
            <p:nvPr/>
          </p:nvSpPr>
          <p:spPr>
            <a:xfrm>
              <a:off x="3460784" y="2950285"/>
              <a:ext cx="721491" cy="509172"/>
            </a:xfrm>
            <a:custGeom>
              <a:avLst/>
              <a:gdLst/>
              <a:ahLst/>
              <a:cxnLst/>
              <a:rect l="l" t="t" r="r" b="b"/>
              <a:pathLst>
                <a:path w="49698" h="35073" extrusionOk="0">
                  <a:moveTo>
                    <a:pt x="46058" y="0"/>
                  </a:moveTo>
                  <a:cubicBezTo>
                    <a:pt x="44590" y="0"/>
                    <a:pt x="43036" y="986"/>
                    <a:pt x="41822" y="3328"/>
                  </a:cubicBezTo>
                  <a:cubicBezTo>
                    <a:pt x="40491" y="5768"/>
                    <a:pt x="36164" y="12535"/>
                    <a:pt x="32282" y="16973"/>
                  </a:cubicBezTo>
                  <a:cubicBezTo>
                    <a:pt x="30507" y="18969"/>
                    <a:pt x="25737" y="23074"/>
                    <a:pt x="21410" y="25182"/>
                  </a:cubicBezTo>
                  <a:cubicBezTo>
                    <a:pt x="18103" y="26738"/>
                    <a:pt x="15990" y="27441"/>
                    <a:pt x="14622" y="27441"/>
                  </a:cubicBezTo>
                  <a:cubicBezTo>
                    <a:pt x="14430" y="27441"/>
                    <a:pt x="14253" y="27427"/>
                    <a:pt x="14089" y="27400"/>
                  </a:cubicBezTo>
                  <a:cubicBezTo>
                    <a:pt x="12647" y="27178"/>
                    <a:pt x="11759" y="26846"/>
                    <a:pt x="10428" y="26180"/>
                  </a:cubicBezTo>
                  <a:cubicBezTo>
                    <a:pt x="8875" y="25403"/>
                    <a:pt x="7655" y="25514"/>
                    <a:pt x="6546" y="25071"/>
                  </a:cubicBezTo>
                  <a:cubicBezTo>
                    <a:pt x="5851" y="24793"/>
                    <a:pt x="5591" y="24558"/>
                    <a:pt x="5385" y="24558"/>
                  </a:cubicBezTo>
                  <a:cubicBezTo>
                    <a:pt x="5262" y="24558"/>
                    <a:pt x="5158" y="24642"/>
                    <a:pt x="4993" y="24849"/>
                  </a:cubicBezTo>
                  <a:cubicBezTo>
                    <a:pt x="4660" y="25403"/>
                    <a:pt x="5325" y="26513"/>
                    <a:pt x="6324" y="27067"/>
                  </a:cubicBezTo>
                  <a:cubicBezTo>
                    <a:pt x="7433" y="27733"/>
                    <a:pt x="8210" y="27622"/>
                    <a:pt x="8431" y="27844"/>
                  </a:cubicBezTo>
                  <a:cubicBezTo>
                    <a:pt x="8522" y="28025"/>
                    <a:pt x="7873" y="28206"/>
                    <a:pt x="6907" y="28206"/>
                  </a:cubicBezTo>
                  <a:cubicBezTo>
                    <a:pt x="6690" y="28206"/>
                    <a:pt x="6457" y="28197"/>
                    <a:pt x="6213" y="28177"/>
                  </a:cubicBezTo>
                  <a:cubicBezTo>
                    <a:pt x="4216" y="28066"/>
                    <a:pt x="3107" y="27511"/>
                    <a:pt x="2108" y="27289"/>
                  </a:cubicBezTo>
                  <a:cubicBezTo>
                    <a:pt x="1988" y="27265"/>
                    <a:pt x="1880" y="27254"/>
                    <a:pt x="1784" y="27254"/>
                  </a:cubicBezTo>
                  <a:cubicBezTo>
                    <a:pt x="1002" y="27254"/>
                    <a:pt x="1023" y="27991"/>
                    <a:pt x="1221" y="28288"/>
                  </a:cubicBezTo>
                  <a:cubicBezTo>
                    <a:pt x="1554" y="28731"/>
                    <a:pt x="2108" y="29286"/>
                    <a:pt x="3551" y="29730"/>
                  </a:cubicBezTo>
                  <a:cubicBezTo>
                    <a:pt x="5104" y="30284"/>
                    <a:pt x="6878" y="30617"/>
                    <a:pt x="6878" y="30617"/>
                  </a:cubicBezTo>
                  <a:cubicBezTo>
                    <a:pt x="6878" y="30617"/>
                    <a:pt x="6385" y="30667"/>
                    <a:pt x="5597" y="30667"/>
                  </a:cubicBezTo>
                  <a:cubicBezTo>
                    <a:pt x="5202" y="30667"/>
                    <a:pt x="4734" y="30654"/>
                    <a:pt x="4216" y="30617"/>
                  </a:cubicBezTo>
                  <a:cubicBezTo>
                    <a:pt x="2441" y="30395"/>
                    <a:pt x="1776" y="30173"/>
                    <a:pt x="888" y="30063"/>
                  </a:cubicBezTo>
                  <a:cubicBezTo>
                    <a:pt x="1" y="30063"/>
                    <a:pt x="334" y="31505"/>
                    <a:pt x="1221" y="31948"/>
                  </a:cubicBezTo>
                  <a:cubicBezTo>
                    <a:pt x="1997" y="32170"/>
                    <a:pt x="3107" y="32503"/>
                    <a:pt x="4216" y="32614"/>
                  </a:cubicBezTo>
                  <a:cubicBezTo>
                    <a:pt x="5436" y="32836"/>
                    <a:pt x="7322" y="32836"/>
                    <a:pt x="7322" y="32836"/>
                  </a:cubicBezTo>
                  <a:cubicBezTo>
                    <a:pt x="6468" y="33037"/>
                    <a:pt x="5704" y="33101"/>
                    <a:pt x="5053" y="33101"/>
                  </a:cubicBezTo>
                  <a:cubicBezTo>
                    <a:pt x="4266" y="33101"/>
                    <a:pt x="3642" y="33007"/>
                    <a:pt x="3218" y="32947"/>
                  </a:cubicBezTo>
                  <a:cubicBezTo>
                    <a:pt x="2330" y="32947"/>
                    <a:pt x="1887" y="33169"/>
                    <a:pt x="1997" y="33723"/>
                  </a:cubicBezTo>
                  <a:cubicBezTo>
                    <a:pt x="2108" y="34056"/>
                    <a:pt x="2663" y="34500"/>
                    <a:pt x="4549" y="34944"/>
                  </a:cubicBezTo>
                  <a:cubicBezTo>
                    <a:pt x="5042" y="35031"/>
                    <a:pt x="5588" y="35072"/>
                    <a:pt x="6165" y="35072"/>
                  </a:cubicBezTo>
                  <a:cubicBezTo>
                    <a:pt x="7796" y="35072"/>
                    <a:pt x="9677" y="34741"/>
                    <a:pt x="11316" y="34167"/>
                  </a:cubicBezTo>
                  <a:cubicBezTo>
                    <a:pt x="13423" y="33390"/>
                    <a:pt x="14200" y="32947"/>
                    <a:pt x="15420" y="32614"/>
                  </a:cubicBezTo>
                  <a:cubicBezTo>
                    <a:pt x="19636" y="31727"/>
                    <a:pt x="21078" y="31172"/>
                    <a:pt x="24960" y="29286"/>
                  </a:cubicBezTo>
                  <a:cubicBezTo>
                    <a:pt x="30618" y="26624"/>
                    <a:pt x="34167" y="23407"/>
                    <a:pt x="36386" y="21299"/>
                  </a:cubicBezTo>
                  <a:cubicBezTo>
                    <a:pt x="40934" y="16862"/>
                    <a:pt x="44928" y="10982"/>
                    <a:pt x="47257" y="6989"/>
                  </a:cubicBezTo>
                  <a:cubicBezTo>
                    <a:pt x="49698" y="2995"/>
                    <a:pt x="49365" y="888"/>
                    <a:pt x="47257" y="222"/>
                  </a:cubicBezTo>
                  <a:cubicBezTo>
                    <a:pt x="46870" y="77"/>
                    <a:pt x="46468" y="0"/>
                    <a:pt x="4605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3" name="Google Shape;3823;p40"/>
          <p:cNvSpPr txBox="1">
            <a:spLocks noGrp="1"/>
          </p:cNvSpPr>
          <p:nvPr>
            <p:ph type="subTitle" idx="1"/>
          </p:nvPr>
        </p:nvSpPr>
        <p:spPr>
          <a:xfrm>
            <a:off x="1016900" y="1353975"/>
            <a:ext cx="38466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productivity loss due to attrition</a:t>
            </a:r>
            <a:endParaRPr/>
          </a:p>
        </p:txBody>
      </p:sp>
      <p:sp>
        <p:nvSpPr>
          <p:cNvPr id="3824" name="Google Shape;3824;p40"/>
          <p:cNvSpPr txBox="1">
            <a:spLocks noGrp="1"/>
          </p:cNvSpPr>
          <p:nvPr>
            <p:ph type="title"/>
          </p:nvPr>
        </p:nvSpPr>
        <p:spPr>
          <a:xfrm>
            <a:off x="1016900" y="727275"/>
            <a:ext cx="32802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$33,251 USD</a:t>
            </a:r>
            <a:endParaRPr/>
          </a:p>
        </p:txBody>
      </p:sp>
      <p:sp>
        <p:nvSpPr>
          <p:cNvPr id="3825" name="Google Shape;3825;p40"/>
          <p:cNvSpPr/>
          <p:nvPr/>
        </p:nvSpPr>
        <p:spPr>
          <a:xfrm>
            <a:off x="554875" y="920353"/>
            <a:ext cx="398100" cy="39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6" name="Google Shape;3826;p40"/>
          <p:cNvSpPr/>
          <p:nvPr/>
        </p:nvSpPr>
        <p:spPr>
          <a:xfrm>
            <a:off x="1272737" y="2218985"/>
            <a:ext cx="398100" cy="39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7" name="Google Shape;3827;p40"/>
          <p:cNvSpPr/>
          <p:nvPr/>
        </p:nvSpPr>
        <p:spPr>
          <a:xfrm>
            <a:off x="1990600" y="3524672"/>
            <a:ext cx="398100" cy="398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8" name="Google Shape;3828;p40"/>
          <p:cNvSpPr txBox="1">
            <a:spLocks noGrp="1"/>
          </p:cNvSpPr>
          <p:nvPr>
            <p:ph type="title" idx="2"/>
          </p:nvPr>
        </p:nvSpPr>
        <p:spPr>
          <a:xfrm>
            <a:off x="2519888" y="3279875"/>
            <a:ext cx="38466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Months</a:t>
            </a:r>
            <a:endParaRPr/>
          </a:p>
        </p:txBody>
      </p:sp>
      <p:sp>
        <p:nvSpPr>
          <p:cNvPr id="3829" name="Google Shape;3829;p40"/>
          <p:cNvSpPr txBox="1">
            <a:spLocks noGrp="1"/>
          </p:cNvSpPr>
          <p:nvPr>
            <p:ph type="subTitle" idx="5"/>
          </p:nvPr>
        </p:nvSpPr>
        <p:spPr>
          <a:xfrm>
            <a:off x="2561488" y="3902075"/>
            <a:ext cx="46824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time required to bring knowledge workers up to speed</a:t>
            </a:r>
            <a:endParaRPr/>
          </a:p>
        </p:txBody>
      </p:sp>
      <p:sp>
        <p:nvSpPr>
          <p:cNvPr id="3830" name="Google Shape;3830;p40"/>
          <p:cNvSpPr txBox="1">
            <a:spLocks noGrp="1"/>
          </p:cNvSpPr>
          <p:nvPr>
            <p:ph type="title" idx="4"/>
          </p:nvPr>
        </p:nvSpPr>
        <p:spPr>
          <a:xfrm>
            <a:off x="1765525" y="2005825"/>
            <a:ext cx="4991400" cy="5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13.2% Attrition 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41"/>
          <p:cNvSpPr txBox="1">
            <a:spLocks noGrp="1"/>
          </p:cNvSpPr>
          <p:nvPr>
            <p:ph type="title" idx="2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36" name="Google Shape;3836;p41"/>
          <p:cNvSpPr txBox="1">
            <a:spLocks noGrp="1"/>
          </p:cNvSpPr>
          <p:nvPr>
            <p:ph type="title"/>
          </p:nvPr>
        </p:nvSpPr>
        <p:spPr>
          <a:xfrm>
            <a:off x="608125" y="3857000"/>
            <a:ext cx="55152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DATASET</a:t>
            </a:r>
            <a:endParaRPr/>
          </a:p>
        </p:txBody>
      </p:sp>
      <p:sp>
        <p:nvSpPr>
          <p:cNvPr id="3837" name="Google Shape;3837;p41"/>
          <p:cNvSpPr txBox="1">
            <a:spLocks noGrp="1"/>
          </p:cNvSpPr>
          <p:nvPr>
            <p:ph type="subTitle" idx="1"/>
          </p:nvPr>
        </p:nvSpPr>
        <p:spPr>
          <a:xfrm>
            <a:off x="608125" y="4404150"/>
            <a:ext cx="43734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100"/>
              <a:buFont typeface="Arial"/>
              <a:buNone/>
            </a:pPr>
            <a:r>
              <a:rPr lang="en"/>
              <a:t>Overview &amp; Steps Taken to Clean and Prepare Data</a:t>
            </a:r>
            <a:endParaRPr sz="1800"/>
          </a:p>
        </p:txBody>
      </p:sp>
      <p:grpSp>
        <p:nvGrpSpPr>
          <p:cNvPr id="3838" name="Google Shape;3838;p41"/>
          <p:cNvGrpSpPr/>
          <p:nvPr/>
        </p:nvGrpSpPr>
        <p:grpSpPr>
          <a:xfrm>
            <a:off x="505696" y="137737"/>
            <a:ext cx="3076352" cy="3623539"/>
            <a:chOff x="364080" y="2096106"/>
            <a:chExt cx="1893722" cy="2861291"/>
          </a:xfrm>
        </p:grpSpPr>
        <p:sp>
          <p:nvSpPr>
            <p:cNvPr id="3839" name="Google Shape;3839;p41"/>
            <p:cNvSpPr/>
            <p:nvPr/>
          </p:nvSpPr>
          <p:spPr>
            <a:xfrm>
              <a:off x="1102448" y="4404298"/>
              <a:ext cx="626488" cy="327907"/>
            </a:xfrm>
            <a:custGeom>
              <a:avLst/>
              <a:gdLst/>
              <a:ahLst/>
              <a:cxnLst/>
              <a:rect l="l" t="t" r="r" b="b"/>
              <a:pathLst>
                <a:path w="43154" h="22587" extrusionOk="0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0" name="Google Shape;3840;p41"/>
            <p:cNvGrpSpPr/>
            <p:nvPr/>
          </p:nvGrpSpPr>
          <p:grpSpPr>
            <a:xfrm>
              <a:off x="364080" y="2096106"/>
              <a:ext cx="1893722" cy="2861291"/>
              <a:chOff x="2121100" y="306025"/>
              <a:chExt cx="3364225" cy="5083125"/>
            </a:xfrm>
          </p:grpSpPr>
          <p:sp>
            <p:nvSpPr>
              <p:cNvPr id="3841" name="Google Shape;3841;p41"/>
              <p:cNvSpPr/>
              <p:nvPr/>
            </p:nvSpPr>
            <p:spPr>
              <a:xfrm>
                <a:off x="2234300" y="3311975"/>
                <a:ext cx="2791450" cy="1600050"/>
              </a:xfrm>
              <a:custGeom>
                <a:avLst/>
                <a:gdLst/>
                <a:ahLst/>
                <a:cxnLst/>
                <a:rect l="l" t="t" r="r" b="b"/>
                <a:pathLst>
                  <a:path w="111658" h="64002" extrusionOk="0">
                    <a:moveTo>
                      <a:pt x="72672" y="0"/>
                    </a:moveTo>
                    <a:cubicBezTo>
                      <a:pt x="71971" y="0"/>
                      <a:pt x="71269" y="159"/>
                      <a:pt x="70725" y="476"/>
                    </a:cubicBezTo>
                    <a:lnTo>
                      <a:pt x="1087" y="40683"/>
                    </a:lnTo>
                    <a:cubicBezTo>
                      <a:pt x="0" y="41317"/>
                      <a:pt x="0" y="42313"/>
                      <a:pt x="1087" y="42947"/>
                    </a:cubicBezTo>
                    <a:lnTo>
                      <a:pt x="36676" y="63594"/>
                    </a:lnTo>
                    <a:cubicBezTo>
                      <a:pt x="37219" y="63866"/>
                      <a:pt x="37944" y="64002"/>
                      <a:pt x="38668" y="64002"/>
                    </a:cubicBezTo>
                    <a:cubicBezTo>
                      <a:pt x="39393" y="64002"/>
                      <a:pt x="40117" y="63866"/>
                      <a:pt x="40660" y="63594"/>
                    </a:cubicBezTo>
                    <a:lnTo>
                      <a:pt x="110570" y="23477"/>
                    </a:lnTo>
                    <a:cubicBezTo>
                      <a:pt x="111657" y="22844"/>
                      <a:pt x="111657" y="21847"/>
                      <a:pt x="110570" y="21214"/>
                    </a:cubicBezTo>
                    <a:lnTo>
                      <a:pt x="74619" y="476"/>
                    </a:lnTo>
                    <a:cubicBezTo>
                      <a:pt x="74076" y="159"/>
                      <a:pt x="73374" y="0"/>
                      <a:pt x="72672" y="0"/>
                    </a:cubicBezTo>
                    <a:close/>
                  </a:path>
                </a:pathLst>
              </a:custGeom>
              <a:solidFill>
                <a:srgbClr val="6B9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1"/>
              <p:cNvSpPr/>
              <p:nvPr/>
            </p:nvSpPr>
            <p:spPr>
              <a:xfrm>
                <a:off x="2200325" y="2653725"/>
                <a:ext cx="1000700" cy="2128125"/>
              </a:xfrm>
              <a:custGeom>
                <a:avLst/>
                <a:gdLst/>
                <a:ahLst/>
                <a:cxnLst/>
                <a:rect l="l" t="t" r="r" b="b"/>
                <a:pathLst>
                  <a:path w="40028" h="85125" extrusionOk="0">
                    <a:moveTo>
                      <a:pt x="1" y="1"/>
                    </a:moveTo>
                    <a:lnTo>
                      <a:pt x="1" y="59588"/>
                    </a:lnTo>
                    <a:cubicBezTo>
                      <a:pt x="1" y="61489"/>
                      <a:pt x="1359" y="63753"/>
                      <a:pt x="2989" y="64659"/>
                    </a:cubicBezTo>
                    <a:lnTo>
                      <a:pt x="37129" y="84400"/>
                    </a:lnTo>
                    <a:cubicBezTo>
                      <a:pt x="37944" y="84853"/>
                      <a:pt x="38940" y="85125"/>
                      <a:pt x="40027" y="85125"/>
                    </a:cubicBezTo>
                    <a:lnTo>
                      <a:pt x="40027" y="383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CB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1"/>
              <p:cNvSpPr/>
              <p:nvPr/>
            </p:nvSpPr>
            <p:spPr>
              <a:xfrm>
                <a:off x="3201000" y="2839375"/>
                <a:ext cx="1568925" cy="1942475"/>
              </a:xfrm>
              <a:custGeom>
                <a:avLst/>
                <a:gdLst/>
                <a:ahLst/>
                <a:cxnLst/>
                <a:rect l="l" t="t" r="r" b="b"/>
                <a:pathLst>
                  <a:path w="62757" h="77699" extrusionOk="0">
                    <a:moveTo>
                      <a:pt x="62756" y="1"/>
                    </a:moveTo>
                    <a:lnTo>
                      <a:pt x="0" y="30881"/>
                    </a:lnTo>
                    <a:lnTo>
                      <a:pt x="0" y="77699"/>
                    </a:lnTo>
                    <a:cubicBezTo>
                      <a:pt x="1087" y="77699"/>
                      <a:pt x="2083" y="77427"/>
                      <a:pt x="2898" y="76974"/>
                    </a:cubicBezTo>
                    <a:lnTo>
                      <a:pt x="59768" y="44102"/>
                    </a:lnTo>
                    <a:cubicBezTo>
                      <a:pt x="61398" y="43196"/>
                      <a:pt x="62756" y="40933"/>
                      <a:pt x="62756" y="39031"/>
                    </a:cubicBezTo>
                    <a:lnTo>
                      <a:pt x="62756" y="1"/>
                    </a:lnTo>
                    <a:close/>
                  </a:path>
                </a:pathLst>
              </a:custGeom>
              <a:solidFill>
                <a:srgbClr val="C8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1"/>
              <p:cNvSpPr/>
              <p:nvPr/>
            </p:nvSpPr>
            <p:spPr>
              <a:xfrm>
                <a:off x="2189025" y="1716000"/>
                <a:ext cx="2592200" cy="1998425"/>
              </a:xfrm>
              <a:custGeom>
                <a:avLst/>
                <a:gdLst/>
                <a:ahLst/>
                <a:cxnLst/>
                <a:rect l="l" t="t" r="r" b="b"/>
                <a:pathLst>
                  <a:path w="103688" h="79937" extrusionOk="0">
                    <a:moveTo>
                      <a:pt x="62481" y="0"/>
                    </a:moveTo>
                    <a:cubicBezTo>
                      <a:pt x="61750" y="0"/>
                      <a:pt x="61023" y="183"/>
                      <a:pt x="60402" y="562"/>
                    </a:cubicBezTo>
                    <a:lnTo>
                      <a:pt x="1902" y="34340"/>
                    </a:lnTo>
                    <a:cubicBezTo>
                      <a:pt x="272" y="35246"/>
                      <a:pt x="0" y="37148"/>
                      <a:pt x="1268" y="38506"/>
                    </a:cubicBezTo>
                    <a:lnTo>
                      <a:pt x="38034" y="78623"/>
                    </a:lnTo>
                    <a:cubicBezTo>
                      <a:pt x="38830" y="79476"/>
                      <a:pt x="40055" y="79936"/>
                      <a:pt x="41260" y="79936"/>
                    </a:cubicBezTo>
                    <a:cubicBezTo>
                      <a:pt x="41974" y="79936"/>
                      <a:pt x="42680" y="79775"/>
                      <a:pt x="43286" y="79438"/>
                    </a:cubicBezTo>
                    <a:lnTo>
                      <a:pt x="101786" y="45660"/>
                    </a:lnTo>
                    <a:cubicBezTo>
                      <a:pt x="103416" y="44754"/>
                      <a:pt x="103688" y="42853"/>
                      <a:pt x="102420" y="41494"/>
                    </a:cubicBezTo>
                    <a:lnTo>
                      <a:pt x="65654" y="1377"/>
                    </a:lnTo>
                    <a:cubicBezTo>
                      <a:pt x="64870" y="481"/>
                      <a:pt x="63669" y="0"/>
                      <a:pt x="62481" y="0"/>
                    </a:cubicBezTo>
                    <a:close/>
                  </a:path>
                </a:pathLst>
              </a:custGeom>
              <a:solidFill>
                <a:srgbClr val="DCE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1"/>
              <p:cNvSpPr/>
              <p:nvPr/>
            </p:nvSpPr>
            <p:spPr>
              <a:xfrm>
                <a:off x="2408625" y="1885400"/>
                <a:ext cx="2159800" cy="1659925"/>
              </a:xfrm>
              <a:custGeom>
                <a:avLst/>
                <a:gdLst/>
                <a:ahLst/>
                <a:cxnLst/>
                <a:rect l="l" t="t" r="r" b="b"/>
                <a:pathLst>
                  <a:path w="86392" h="66397" extrusionOk="0">
                    <a:moveTo>
                      <a:pt x="53045" y="1"/>
                    </a:moveTo>
                    <a:cubicBezTo>
                      <a:pt x="52574" y="1"/>
                      <a:pt x="52116" y="103"/>
                      <a:pt x="51708" y="307"/>
                    </a:cubicBezTo>
                    <a:lnTo>
                      <a:pt x="51618" y="397"/>
                    </a:lnTo>
                    <a:lnTo>
                      <a:pt x="1177" y="29466"/>
                    </a:lnTo>
                    <a:cubicBezTo>
                      <a:pt x="181" y="30100"/>
                      <a:pt x="0" y="31187"/>
                      <a:pt x="634" y="32092"/>
                    </a:cubicBezTo>
                    <a:lnTo>
                      <a:pt x="815" y="32273"/>
                    </a:lnTo>
                    <a:lnTo>
                      <a:pt x="31242" y="65508"/>
                    </a:lnTo>
                    <a:lnTo>
                      <a:pt x="31333" y="65508"/>
                    </a:lnTo>
                    <a:cubicBezTo>
                      <a:pt x="31846" y="66078"/>
                      <a:pt x="32610" y="66397"/>
                      <a:pt x="33377" y="66397"/>
                    </a:cubicBezTo>
                    <a:cubicBezTo>
                      <a:pt x="33828" y="66397"/>
                      <a:pt x="34281" y="66286"/>
                      <a:pt x="34684" y="66051"/>
                    </a:cubicBezTo>
                    <a:lnTo>
                      <a:pt x="34774" y="66051"/>
                    </a:lnTo>
                    <a:lnTo>
                      <a:pt x="85214" y="36982"/>
                    </a:lnTo>
                    <a:cubicBezTo>
                      <a:pt x="86211" y="36348"/>
                      <a:pt x="86392" y="35081"/>
                      <a:pt x="85667" y="34175"/>
                    </a:cubicBezTo>
                    <a:lnTo>
                      <a:pt x="85577" y="34175"/>
                    </a:lnTo>
                    <a:lnTo>
                      <a:pt x="55149" y="940"/>
                    </a:lnTo>
                    <a:lnTo>
                      <a:pt x="55059" y="850"/>
                    </a:lnTo>
                    <a:cubicBezTo>
                      <a:pt x="54697" y="488"/>
                      <a:pt x="54153" y="125"/>
                      <a:pt x="53519" y="35"/>
                    </a:cubicBezTo>
                    <a:cubicBezTo>
                      <a:pt x="53361" y="12"/>
                      <a:pt x="53202" y="1"/>
                      <a:pt x="53045" y="1"/>
                    </a:cubicBezTo>
                    <a:close/>
                  </a:path>
                </a:pathLst>
              </a:custGeom>
              <a:solidFill>
                <a:srgbClr val="1E37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1"/>
              <p:cNvSpPr/>
              <p:nvPr/>
            </p:nvSpPr>
            <p:spPr>
              <a:xfrm>
                <a:off x="2424475" y="1927000"/>
                <a:ext cx="2121325" cy="1618300"/>
              </a:xfrm>
              <a:custGeom>
                <a:avLst/>
                <a:gdLst/>
                <a:ahLst/>
                <a:cxnLst/>
                <a:rect l="l" t="t" r="r" b="b"/>
                <a:pathLst>
                  <a:path w="84853" h="64732" extrusionOk="0">
                    <a:moveTo>
                      <a:pt x="52704" y="1"/>
                    </a:moveTo>
                    <a:lnTo>
                      <a:pt x="0" y="30428"/>
                    </a:lnTo>
                    <a:lnTo>
                      <a:pt x="30608" y="63753"/>
                    </a:lnTo>
                    <a:cubicBezTo>
                      <a:pt x="31152" y="64405"/>
                      <a:pt x="31923" y="64731"/>
                      <a:pt x="32708" y="64731"/>
                    </a:cubicBezTo>
                    <a:cubicBezTo>
                      <a:pt x="33231" y="64731"/>
                      <a:pt x="33760" y="64586"/>
                      <a:pt x="34231" y="64297"/>
                    </a:cubicBezTo>
                    <a:lnTo>
                      <a:pt x="84852" y="35137"/>
                    </a:lnTo>
                    <a:lnTo>
                      <a:pt x="52704" y="1"/>
                    </a:lnTo>
                    <a:close/>
                  </a:path>
                </a:pathLst>
              </a:custGeom>
              <a:solidFill>
                <a:srgbClr val="344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1"/>
              <p:cNvSpPr/>
              <p:nvPr/>
            </p:nvSpPr>
            <p:spPr>
              <a:xfrm>
                <a:off x="2770850" y="2189625"/>
                <a:ext cx="1091225" cy="676950"/>
              </a:xfrm>
              <a:custGeom>
                <a:avLst/>
                <a:gdLst/>
                <a:ahLst/>
                <a:cxnLst/>
                <a:rect l="l" t="t" r="r" b="b"/>
                <a:pathLst>
                  <a:path w="43649" h="27078" fill="none" extrusionOk="0">
                    <a:moveTo>
                      <a:pt x="0" y="25266"/>
                    </a:moveTo>
                    <a:cubicBezTo>
                      <a:pt x="3623" y="23093"/>
                      <a:pt x="5886" y="27077"/>
                      <a:pt x="9509" y="24904"/>
                    </a:cubicBezTo>
                    <a:cubicBezTo>
                      <a:pt x="13131" y="22821"/>
                      <a:pt x="10867" y="18927"/>
                      <a:pt x="14580" y="16844"/>
                    </a:cubicBezTo>
                    <a:cubicBezTo>
                      <a:pt x="18202" y="14671"/>
                      <a:pt x="20466" y="18655"/>
                      <a:pt x="24088" y="16573"/>
                    </a:cubicBezTo>
                    <a:cubicBezTo>
                      <a:pt x="27711" y="14399"/>
                      <a:pt x="25447" y="10505"/>
                      <a:pt x="29069" y="8422"/>
                    </a:cubicBezTo>
                    <a:cubicBezTo>
                      <a:pt x="32782" y="6340"/>
                      <a:pt x="35046" y="10234"/>
                      <a:pt x="38668" y="8151"/>
                    </a:cubicBezTo>
                    <a:cubicBezTo>
                      <a:pt x="42290" y="5977"/>
                      <a:pt x="40027" y="2083"/>
                      <a:pt x="43649" y="1"/>
                    </a:cubicBezTo>
                  </a:path>
                </a:pathLst>
              </a:custGeom>
              <a:noFill/>
              <a:ln w="29425" cap="flat" cmpd="sng">
                <a:solidFill>
                  <a:srgbClr val="6CFFE6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41"/>
              <p:cNvSpPr/>
              <p:nvPr/>
            </p:nvSpPr>
            <p:spPr>
              <a:xfrm>
                <a:off x="2913475" y="2416025"/>
                <a:ext cx="1150100" cy="640725"/>
              </a:xfrm>
              <a:custGeom>
                <a:avLst/>
                <a:gdLst/>
                <a:ahLst/>
                <a:cxnLst/>
                <a:rect l="l" t="t" r="r" b="b"/>
                <a:pathLst>
                  <a:path w="46004" h="25629" fill="none" extrusionOk="0">
                    <a:moveTo>
                      <a:pt x="0" y="23455"/>
                    </a:moveTo>
                    <a:cubicBezTo>
                      <a:pt x="3170" y="21644"/>
                      <a:pt x="5434" y="25628"/>
                      <a:pt x="8513" y="23817"/>
                    </a:cubicBezTo>
                    <a:cubicBezTo>
                      <a:pt x="11682" y="22006"/>
                      <a:pt x="9418" y="18112"/>
                      <a:pt x="12497" y="16301"/>
                    </a:cubicBezTo>
                    <a:cubicBezTo>
                      <a:pt x="15667" y="14489"/>
                      <a:pt x="17931" y="18383"/>
                      <a:pt x="21010" y="16572"/>
                    </a:cubicBezTo>
                    <a:cubicBezTo>
                      <a:pt x="24089" y="14761"/>
                      <a:pt x="21825" y="10867"/>
                      <a:pt x="24994" y="9056"/>
                    </a:cubicBezTo>
                    <a:cubicBezTo>
                      <a:pt x="28073" y="7245"/>
                      <a:pt x="30337" y="11139"/>
                      <a:pt x="33507" y="9418"/>
                    </a:cubicBezTo>
                    <a:cubicBezTo>
                      <a:pt x="36585" y="7607"/>
                      <a:pt x="34322" y="3623"/>
                      <a:pt x="37491" y="1811"/>
                    </a:cubicBezTo>
                    <a:cubicBezTo>
                      <a:pt x="40570" y="0"/>
                      <a:pt x="42834" y="3985"/>
                      <a:pt x="46003" y="2174"/>
                    </a:cubicBezTo>
                  </a:path>
                </a:pathLst>
              </a:custGeom>
              <a:noFill/>
              <a:ln w="29425" cap="flat" cmpd="sng">
                <a:solidFill>
                  <a:srgbClr val="6CFFE6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41"/>
              <p:cNvSpPr/>
              <p:nvPr/>
            </p:nvSpPr>
            <p:spPr>
              <a:xfrm>
                <a:off x="3058375" y="2617500"/>
                <a:ext cx="1147825" cy="602250"/>
              </a:xfrm>
              <a:custGeom>
                <a:avLst/>
                <a:gdLst/>
                <a:ahLst/>
                <a:cxnLst/>
                <a:rect l="l" t="t" r="r" b="b"/>
                <a:pathLst>
                  <a:path w="45913" h="24090" fill="none" extrusionOk="0">
                    <a:moveTo>
                      <a:pt x="0" y="22731"/>
                    </a:moveTo>
                    <a:cubicBezTo>
                      <a:pt x="4347" y="20195"/>
                      <a:pt x="6611" y="24089"/>
                      <a:pt x="10957" y="21554"/>
                    </a:cubicBezTo>
                    <a:cubicBezTo>
                      <a:pt x="15304" y="19109"/>
                      <a:pt x="13040" y="15124"/>
                      <a:pt x="17478" y="12588"/>
                    </a:cubicBezTo>
                    <a:cubicBezTo>
                      <a:pt x="21824" y="10143"/>
                      <a:pt x="24088" y="14037"/>
                      <a:pt x="28435" y="11502"/>
                    </a:cubicBezTo>
                    <a:cubicBezTo>
                      <a:pt x="32782" y="8966"/>
                      <a:pt x="30518" y="5072"/>
                      <a:pt x="34865" y="2537"/>
                    </a:cubicBezTo>
                    <a:cubicBezTo>
                      <a:pt x="39302" y="1"/>
                      <a:pt x="41566" y="3985"/>
                      <a:pt x="45913" y="1450"/>
                    </a:cubicBezTo>
                  </a:path>
                </a:pathLst>
              </a:custGeom>
              <a:noFill/>
              <a:ln w="29425" cap="flat" cmpd="sng">
                <a:solidFill>
                  <a:srgbClr val="6CFFE6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41"/>
              <p:cNvSpPr/>
              <p:nvPr/>
            </p:nvSpPr>
            <p:spPr>
              <a:xfrm>
                <a:off x="2408625" y="1885400"/>
                <a:ext cx="1338000" cy="802325"/>
              </a:xfrm>
              <a:custGeom>
                <a:avLst/>
                <a:gdLst/>
                <a:ahLst/>
                <a:cxnLst/>
                <a:rect l="l" t="t" r="r" b="b"/>
                <a:pathLst>
                  <a:path w="53520" h="32093" extrusionOk="0">
                    <a:moveTo>
                      <a:pt x="53045" y="1"/>
                    </a:moveTo>
                    <a:cubicBezTo>
                      <a:pt x="52574" y="1"/>
                      <a:pt x="52116" y="103"/>
                      <a:pt x="51708" y="307"/>
                    </a:cubicBezTo>
                    <a:lnTo>
                      <a:pt x="51618" y="397"/>
                    </a:lnTo>
                    <a:lnTo>
                      <a:pt x="1177" y="29466"/>
                    </a:lnTo>
                    <a:cubicBezTo>
                      <a:pt x="181" y="30100"/>
                      <a:pt x="0" y="31187"/>
                      <a:pt x="634" y="32092"/>
                    </a:cubicBezTo>
                    <a:lnTo>
                      <a:pt x="53338" y="1665"/>
                    </a:lnTo>
                    <a:lnTo>
                      <a:pt x="53519" y="35"/>
                    </a:lnTo>
                    <a:cubicBezTo>
                      <a:pt x="53361" y="12"/>
                      <a:pt x="53202" y="1"/>
                      <a:pt x="53045" y="1"/>
                    </a:cubicBezTo>
                    <a:close/>
                  </a:path>
                </a:pathLst>
              </a:custGeom>
              <a:solidFill>
                <a:srgbClr val="031F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41"/>
              <p:cNvSpPr/>
              <p:nvPr/>
            </p:nvSpPr>
            <p:spPr>
              <a:xfrm>
                <a:off x="3092325" y="901450"/>
                <a:ext cx="224150" cy="387150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15486" extrusionOk="0">
                    <a:moveTo>
                      <a:pt x="0" y="0"/>
                    </a:moveTo>
                    <a:lnTo>
                      <a:pt x="0" y="10324"/>
                    </a:lnTo>
                    <a:lnTo>
                      <a:pt x="8966" y="15486"/>
                    </a:lnTo>
                    <a:lnTo>
                      <a:pt x="8966" y="5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E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41"/>
              <p:cNvSpPr/>
              <p:nvPr/>
            </p:nvSpPr>
            <p:spPr>
              <a:xfrm>
                <a:off x="3316450" y="901450"/>
                <a:ext cx="224150" cy="387150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15486" extrusionOk="0">
                    <a:moveTo>
                      <a:pt x="8966" y="0"/>
                    </a:moveTo>
                    <a:lnTo>
                      <a:pt x="1" y="5162"/>
                    </a:lnTo>
                    <a:lnTo>
                      <a:pt x="1" y="15486"/>
                    </a:lnTo>
                    <a:lnTo>
                      <a:pt x="8966" y="10324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6CFF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41"/>
              <p:cNvSpPr/>
              <p:nvPr/>
            </p:nvSpPr>
            <p:spPr>
              <a:xfrm>
                <a:off x="3092325" y="770150"/>
                <a:ext cx="448275" cy="260375"/>
              </a:xfrm>
              <a:custGeom>
                <a:avLst/>
                <a:gdLst/>
                <a:ahLst/>
                <a:cxnLst/>
                <a:rect l="l" t="t" r="r" b="b"/>
                <a:pathLst>
                  <a:path w="17931" h="10415" extrusionOk="0">
                    <a:moveTo>
                      <a:pt x="8966" y="0"/>
                    </a:moveTo>
                    <a:lnTo>
                      <a:pt x="0" y="5252"/>
                    </a:lnTo>
                    <a:lnTo>
                      <a:pt x="8966" y="10414"/>
                    </a:lnTo>
                    <a:lnTo>
                      <a:pt x="17931" y="5252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ABF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1"/>
              <p:cNvSpPr/>
              <p:nvPr/>
            </p:nvSpPr>
            <p:spPr>
              <a:xfrm>
                <a:off x="2777625" y="459975"/>
                <a:ext cx="538850" cy="439225"/>
              </a:xfrm>
              <a:custGeom>
                <a:avLst/>
                <a:gdLst/>
                <a:ahLst/>
                <a:cxnLst/>
                <a:rect l="l" t="t" r="r" b="b"/>
                <a:pathLst>
                  <a:path w="21554" h="17569" fill="none" extrusionOk="0">
                    <a:moveTo>
                      <a:pt x="21554" y="17569"/>
                    </a:moveTo>
                    <a:lnTo>
                      <a:pt x="1" y="1"/>
                    </a:lnTo>
                  </a:path>
                </a:pathLst>
              </a:custGeom>
              <a:noFill/>
              <a:ln w="29425" cap="rnd" cmpd="sng">
                <a:solidFill>
                  <a:srgbClr val="344593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1"/>
              <p:cNvSpPr/>
              <p:nvPr/>
            </p:nvSpPr>
            <p:spPr>
              <a:xfrm>
                <a:off x="2576150" y="1093875"/>
                <a:ext cx="627125" cy="661100"/>
              </a:xfrm>
              <a:custGeom>
                <a:avLst/>
                <a:gdLst/>
                <a:ahLst/>
                <a:cxnLst/>
                <a:rect l="l" t="t" r="r" b="b"/>
                <a:pathLst>
                  <a:path w="25085" h="26444" fill="none" extrusionOk="0">
                    <a:moveTo>
                      <a:pt x="25085" y="1"/>
                    </a:moveTo>
                    <a:lnTo>
                      <a:pt x="0" y="26444"/>
                    </a:lnTo>
                  </a:path>
                </a:pathLst>
              </a:custGeom>
              <a:noFill/>
              <a:ln w="29425" cap="rnd" cmpd="sng">
                <a:solidFill>
                  <a:srgbClr val="344593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1"/>
              <p:cNvSpPr/>
              <p:nvPr/>
            </p:nvSpPr>
            <p:spPr>
              <a:xfrm>
                <a:off x="2121100" y="1666650"/>
                <a:ext cx="298850" cy="51847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20739" extrusionOk="0">
                    <a:moveTo>
                      <a:pt x="0" y="1"/>
                    </a:moveTo>
                    <a:lnTo>
                      <a:pt x="0" y="13856"/>
                    </a:lnTo>
                    <a:lnTo>
                      <a:pt x="11954" y="20738"/>
                    </a:lnTo>
                    <a:lnTo>
                      <a:pt x="11954" y="69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E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41"/>
              <p:cNvSpPr/>
              <p:nvPr/>
            </p:nvSpPr>
            <p:spPr>
              <a:xfrm>
                <a:off x="2419925" y="1666650"/>
                <a:ext cx="298875" cy="5185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20742" extrusionOk="0">
                    <a:moveTo>
                      <a:pt x="11954" y="1"/>
                    </a:moveTo>
                    <a:lnTo>
                      <a:pt x="1" y="6974"/>
                    </a:lnTo>
                    <a:lnTo>
                      <a:pt x="1" y="20738"/>
                    </a:lnTo>
                    <a:cubicBezTo>
                      <a:pt x="1" y="20741"/>
                      <a:pt x="3" y="20742"/>
                      <a:pt x="7" y="20742"/>
                    </a:cubicBezTo>
                    <a:cubicBezTo>
                      <a:pt x="302" y="20742"/>
                      <a:pt x="11954" y="13856"/>
                      <a:pt x="11954" y="13856"/>
                    </a:cubicBezTo>
                    <a:lnTo>
                      <a:pt x="11954" y="1"/>
                    </a:lnTo>
                    <a:close/>
                  </a:path>
                </a:pathLst>
              </a:custGeom>
              <a:solidFill>
                <a:srgbClr val="6CFF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41"/>
              <p:cNvSpPr/>
              <p:nvPr/>
            </p:nvSpPr>
            <p:spPr>
              <a:xfrm>
                <a:off x="2121100" y="1494600"/>
                <a:ext cx="597700" cy="346400"/>
              </a:xfrm>
              <a:custGeom>
                <a:avLst/>
                <a:gdLst/>
                <a:ahLst/>
                <a:cxnLst/>
                <a:rect l="l" t="t" r="r" b="b"/>
                <a:pathLst>
                  <a:path w="23908" h="13856" extrusionOk="0">
                    <a:moveTo>
                      <a:pt x="11954" y="0"/>
                    </a:moveTo>
                    <a:lnTo>
                      <a:pt x="0" y="6883"/>
                    </a:lnTo>
                    <a:lnTo>
                      <a:pt x="11954" y="13856"/>
                    </a:lnTo>
                    <a:lnTo>
                      <a:pt x="23907" y="6883"/>
                    </a:lnTo>
                    <a:lnTo>
                      <a:pt x="11954" y="0"/>
                    </a:lnTo>
                    <a:close/>
                  </a:path>
                </a:pathLst>
              </a:custGeom>
              <a:solidFill>
                <a:srgbClr val="ABF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41"/>
              <p:cNvSpPr/>
              <p:nvPr/>
            </p:nvSpPr>
            <p:spPr>
              <a:xfrm>
                <a:off x="2508225" y="407900"/>
                <a:ext cx="18115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12498" extrusionOk="0">
                    <a:moveTo>
                      <a:pt x="1" y="1"/>
                    </a:moveTo>
                    <a:lnTo>
                      <a:pt x="1" y="8332"/>
                    </a:lnTo>
                    <a:lnTo>
                      <a:pt x="7245" y="12498"/>
                    </a:lnTo>
                    <a:lnTo>
                      <a:pt x="7245" y="41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1E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41"/>
              <p:cNvSpPr/>
              <p:nvPr/>
            </p:nvSpPr>
            <p:spPr>
              <a:xfrm>
                <a:off x="2689350" y="407900"/>
                <a:ext cx="178875" cy="31250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12500" extrusionOk="0">
                    <a:moveTo>
                      <a:pt x="7154" y="1"/>
                    </a:moveTo>
                    <a:lnTo>
                      <a:pt x="0" y="4166"/>
                    </a:lnTo>
                    <a:lnTo>
                      <a:pt x="0" y="12498"/>
                    </a:lnTo>
                    <a:cubicBezTo>
                      <a:pt x="0" y="12499"/>
                      <a:pt x="1" y="12499"/>
                      <a:pt x="3" y="12499"/>
                    </a:cubicBezTo>
                    <a:cubicBezTo>
                      <a:pt x="150" y="12499"/>
                      <a:pt x="7154" y="8332"/>
                      <a:pt x="7154" y="8332"/>
                    </a:cubicBezTo>
                    <a:lnTo>
                      <a:pt x="7154" y="1"/>
                    </a:lnTo>
                    <a:close/>
                  </a:path>
                </a:pathLst>
              </a:custGeom>
              <a:solidFill>
                <a:srgbClr val="6CFF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1"/>
              <p:cNvSpPr/>
              <p:nvPr/>
            </p:nvSpPr>
            <p:spPr>
              <a:xfrm>
                <a:off x="2508225" y="306025"/>
                <a:ext cx="360000" cy="206050"/>
              </a:xfrm>
              <a:custGeom>
                <a:avLst/>
                <a:gdLst/>
                <a:ahLst/>
                <a:cxnLst/>
                <a:rect l="l" t="t" r="r" b="b"/>
                <a:pathLst>
                  <a:path w="14400" h="8242" extrusionOk="0">
                    <a:moveTo>
                      <a:pt x="7245" y="1"/>
                    </a:moveTo>
                    <a:lnTo>
                      <a:pt x="1" y="4076"/>
                    </a:lnTo>
                    <a:lnTo>
                      <a:pt x="7245" y="8241"/>
                    </a:lnTo>
                    <a:lnTo>
                      <a:pt x="14399" y="4076"/>
                    </a:lnTo>
                    <a:lnTo>
                      <a:pt x="7245" y="1"/>
                    </a:lnTo>
                    <a:close/>
                  </a:path>
                </a:pathLst>
              </a:custGeom>
              <a:solidFill>
                <a:srgbClr val="ABF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1"/>
              <p:cNvSpPr/>
              <p:nvPr/>
            </p:nvSpPr>
            <p:spPr>
              <a:xfrm>
                <a:off x="2426725" y="564125"/>
                <a:ext cx="172075" cy="1095775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43831" fill="none" extrusionOk="0">
                    <a:moveTo>
                      <a:pt x="1" y="43830"/>
                    </a:moveTo>
                    <a:lnTo>
                      <a:pt x="6883" y="0"/>
                    </a:lnTo>
                  </a:path>
                </a:pathLst>
              </a:custGeom>
              <a:noFill/>
              <a:ln w="29425" cap="rnd" cmpd="sng">
                <a:solidFill>
                  <a:srgbClr val="344593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1"/>
              <p:cNvSpPr/>
              <p:nvPr/>
            </p:nvSpPr>
            <p:spPr>
              <a:xfrm>
                <a:off x="3891500" y="4435450"/>
                <a:ext cx="482225" cy="20797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8319" extrusionOk="0">
                    <a:moveTo>
                      <a:pt x="18202" y="1"/>
                    </a:moveTo>
                    <a:cubicBezTo>
                      <a:pt x="18111" y="1"/>
                      <a:pt x="12588" y="272"/>
                      <a:pt x="12588" y="272"/>
                    </a:cubicBezTo>
                    <a:cubicBezTo>
                      <a:pt x="11320" y="1902"/>
                      <a:pt x="5977" y="1631"/>
                      <a:pt x="1902" y="2265"/>
                    </a:cubicBezTo>
                    <a:cubicBezTo>
                      <a:pt x="1721" y="2265"/>
                      <a:pt x="1630" y="2265"/>
                      <a:pt x="1540" y="2355"/>
                    </a:cubicBezTo>
                    <a:cubicBezTo>
                      <a:pt x="0" y="3351"/>
                      <a:pt x="2083" y="5796"/>
                      <a:pt x="3260" y="6340"/>
                    </a:cubicBezTo>
                    <a:cubicBezTo>
                      <a:pt x="4166" y="6702"/>
                      <a:pt x="5252" y="6973"/>
                      <a:pt x="6158" y="7155"/>
                    </a:cubicBezTo>
                    <a:cubicBezTo>
                      <a:pt x="7335" y="7336"/>
                      <a:pt x="8241" y="7245"/>
                      <a:pt x="9418" y="7336"/>
                    </a:cubicBezTo>
                    <a:cubicBezTo>
                      <a:pt x="10414" y="7336"/>
                      <a:pt x="11772" y="7336"/>
                      <a:pt x="12678" y="7698"/>
                    </a:cubicBezTo>
                    <a:cubicBezTo>
                      <a:pt x="13403" y="7879"/>
                      <a:pt x="14036" y="8060"/>
                      <a:pt x="14942" y="8241"/>
                    </a:cubicBezTo>
                    <a:cubicBezTo>
                      <a:pt x="15183" y="8293"/>
                      <a:pt x="15443" y="8318"/>
                      <a:pt x="15712" y="8318"/>
                    </a:cubicBezTo>
                    <a:cubicBezTo>
                      <a:pt x="16861" y="8318"/>
                      <a:pt x="18176" y="7854"/>
                      <a:pt x="18836" y="6973"/>
                    </a:cubicBezTo>
                    <a:cubicBezTo>
                      <a:pt x="19017" y="6792"/>
                      <a:pt x="19198" y="6430"/>
                      <a:pt x="19289" y="6158"/>
                    </a:cubicBezTo>
                    <a:cubicBezTo>
                      <a:pt x="19289" y="5887"/>
                      <a:pt x="19198" y="5706"/>
                      <a:pt x="19198" y="5434"/>
                    </a:cubicBezTo>
                    <a:cubicBezTo>
                      <a:pt x="19108" y="5072"/>
                      <a:pt x="18021" y="1"/>
                      <a:pt x="18202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41"/>
              <p:cNvSpPr/>
              <p:nvPr/>
            </p:nvSpPr>
            <p:spPr>
              <a:xfrm>
                <a:off x="4156375" y="3740425"/>
                <a:ext cx="215100" cy="723350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8934" extrusionOk="0">
                    <a:moveTo>
                      <a:pt x="0" y="0"/>
                    </a:moveTo>
                    <a:cubicBezTo>
                      <a:pt x="362" y="3804"/>
                      <a:pt x="1993" y="28073"/>
                      <a:pt x="1993" y="28073"/>
                    </a:cubicBezTo>
                    <a:cubicBezTo>
                      <a:pt x="2742" y="28712"/>
                      <a:pt x="3552" y="28933"/>
                      <a:pt x="4314" y="28933"/>
                    </a:cubicBezTo>
                    <a:cubicBezTo>
                      <a:pt x="6036" y="28933"/>
                      <a:pt x="7516" y="27802"/>
                      <a:pt x="7516" y="27802"/>
                    </a:cubicBezTo>
                    <a:cubicBezTo>
                      <a:pt x="7516" y="27802"/>
                      <a:pt x="8513" y="7336"/>
                      <a:pt x="8513" y="5977"/>
                    </a:cubicBezTo>
                    <a:cubicBezTo>
                      <a:pt x="8603" y="4619"/>
                      <a:pt x="7064" y="725"/>
                      <a:pt x="7064" y="725"/>
                    </a:cubicBezTo>
                    <a:lnTo>
                      <a:pt x="4800" y="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41"/>
              <p:cNvSpPr/>
              <p:nvPr/>
            </p:nvSpPr>
            <p:spPr>
              <a:xfrm>
                <a:off x="3592650" y="4587125"/>
                <a:ext cx="475450" cy="207250"/>
              </a:xfrm>
              <a:custGeom>
                <a:avLst/>
                <a:gdLst/>
                <a:ahLst/>
                <a:cxnLst/>
                <a:rect l="l" t="t" r="r" b="b"/>
                <a:pathLst>
                  <a:path w="19018" h="8290" extrusionOk="0">
                    <a:moveTo>
                      <a:pt x="12860" y="1"/>
                    </a:moveTo>
                    <a:cubicBezTo>
                      <a:pt x="12078" y="783"/>
                      <a:pt x="10189" y="932"/>
                      <a:pt x="7961" y="932"/>
                    </a:cubicBezTo>
                    <a:cubicBezTo>
                      <a:pt x="6587" y="932"/>
                      <a:pt x="5084" y="875"/>
                      <a:pt x="3632" y="875"/>
                    </a:cubicBezTo>
                    <a:cubicBezTo>
                      <a:pt x="3075" y="875"/>
                      <a:pt x="2525" y="883"/>
                      <a:pt x="1993" y="906"/>
                    </a:cubicBezTo>
                    <a:cubicBezTo>
                      <a:pt x="1902" y="906"/>
                      <a:pt x="1721" y="906"/>
                      <a:pt x="1631" y="997"/>
                    </a:cubicBezTo>
                    <a:cubicBezTo>
                      <a:pt x="1" y="1812"/>
                      <a:pt x="1812" y="4438"/>
                      <a:pt x="2989" y="5072"/>
                    </a:cubicBezTo>
                    <a:cubicBezTo>
                      <a:pt x="3894" y="5615"/>
                      <a:pt x="4891" y="5978"/>
                      <a:pt x="5887" y="6159"/>
                    </a:cubicBezTo>
                    <a:cubicBezTo>
                      <a:pt x="6973" y="6431"/>
                      <a:pt x="7879" y="6431"/>
                      <a:pt x="9056" y="6612"/>
                    </a:cubicBezTo>
                    <a:cubicBezTo>
                      <a:pt x="9962" y="6793"/>
                      <a:pt x="11411" y="6883"/>
                      <a:pt x="12226" y="7336"/>
                    </a:cubicBezTo>
                    <a:cubicBezTo>
                      <a:pt x="12950" y="7608"/>
                      <a:pt x="13494" y="7789"/>
                      <a:pt x="14399" y="8151"/>
                    </a:cubicBezTo>
                    <a:cubicBezTo>
                      <a:pt x="14727" y="8245"/>
                      <a:pt x="15096" y="8290"/>
                      <a:pt x="15481" y="8290"/>
                    </a:cubicBezTo>
                    <a:cubicBezTo>
                      <a:pt x="16583" y="8290"/>
                      <a:pt x="17803" y="7917"/>
                      <a:pt x="18474" y="7246"/>
                    </a:cubicBezTo>
                    <a:cubicBezTo>
                      <a:pt x="18655" y="6974"/>
                      <a:pt x="18836" y="6702"/>
                      <a:pt x="18927" y="6431"/>
                    </a:cubicBezTo>
                    <a:cubicBezTo>
                      <a:pt x="19018" y="6159"/>
                      <a:pt x="19018" y="5978"/>
                      <a:pt x="18927" y="5706"/>
                    </a:cubicBezTo>
                    <a:cubicBezTo>
                      <a:pt x="18927" y="5344"/>
                      <a:pt x="18293" y="182"/>
                      <a:pt x="18474" y="182"/>
                    </a:cubicBezTo>
                    <a:cubicBezTo>
                      <a:pt x="18384" y="182"/>
                      <a:pt x="12860" y="1"/>
                      <a:pt x="12860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41"/>
              <p:cNvSpPr/>
              <p:nvPr/>
            </p:nvSpPr>
            <p:spPr>
              <a:xfrm>
                <a:off x="3864325" y="3896625"/>
                <a:ext cx="212825" cy="714325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28573" extrusionOk="0">
                    <a:moveTo>
                      <a:pt x="0" y="1"/>
                    </a:moveTo>
                    <a:cubicBezTo>
                      <a:pt x="363" y="3804"/>
                      <a:pt x="1993" y="27530"/>
                      <a:pt x="1993" y="27530"/>
                    </a:cubicBezTo>
                    <a:cubicBezTo>
                      <a:pt x="2882" y="28321"/>
                      <a:pt x="3867" y="28572"/>
                      <a:pt x="4760" y="28572"/>
                    </a:cubicBezTo>
                    <a:cubicBezTo>
                      <a:pt x="6324" y="28572"/>
                      <a:pt x="7607" y="27802"/>
                      <a:pt x="7607" y="27802"/>
                    </a:cubicBezTo>
                    <a:cubicBezTo>
                      <a:pt x="7607" y="27802"/>
                      <a:pt x="8513" y="7336"/>
                      <a:pt x="8513" y="588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41"/>
              <p:cNvSpPr/>
              <p:nvPr/>
            </p:nvSpPr>
            <p:spPr>
              <a:xfrm>
                <a:off x="3941300" y="4509600"/>
                <a:ext cx="1544025" cy="879550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35182" extrusionOk="0">
                    <a:moveTo>
                      <a:pt x="30835" y="0"/>
                    </a:moveTo>
                    <a:cubicBezTo>
                      <a:pt x="29771" y="0"/>
                      <a:pt x="28707" y="249"/>
                      <a:pt x="27892" y="747"/>
                    </a:cubicBezTo>
                    <a:lnTo>
                      <a:pt x="1630" y="15871"/>
                    </a:lnTo>
                    <a:cubicBezTo>
                      <a:pt x="0" y="16867"/>
                      <a:pt x="0" y="18316"/>
                      <a:pt x="1630" y="19312"/>
                    </a:cubicBezTo>
                    <a:lnTo>
                      <a:pt x="27892" y="34435"/>
                    </a:lnTo>
                    <a:cubicBezTo>
                      <a:pt x="28707" y="34933"/>
                      <a:pt x="29771" y="35182"/>
                      <a:pt x="30835" y="35182"/>
                    </a:cubicBezTo>
                    <a:cubicBezTo>
                      <a:pt x="31899" y="35182"/>
                      <a:pt x="32963" y="34933"/>
                      <a:pt x="33778" y="34435"/>
                    </a:cubicBezTo>
                    <a:lnTo>
                      <a:pt x="60130" y="19312"/>
                    </a:lnTo>
                    <a:cubicBezTo>
                      <a:pt x="61760" y="18316"/>
                      <a:pt x="61760" y="16867"/>
                      <a:pt x="60130" y="15871"/>
                    </a:cubicBezTo>
                    <a:lnTo>
                      <a:pt x="33778" y="747"/>
                    </a:lnTo>
                    <a:cubicBezTo>
                      <a:pt x="32963" y="249"/>
                      <a:pt x="31899" y="0"/>
                      <a:pt x="30835" y="0"/>
                    </a:cubicBezTo>
                    <a:close/>
                  </a:path>
                </a:pathLst>
              </a:custGeom>
              <a:solidFill>
                <a:srgbClr val="6B9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41"/>
              <p:cNvSpPr/>
              <p:nvPr/>
            </p:nvSpPr>
            <p:spPr>
              <a:xfrm>
                <a:off x="3941300" y="3721175"/>
                <a:ext cx="1544025" cy="878425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35137" extrusionOk="0">
                    <a:moveTo>
                      <a:pt x="30835" y="1"/>
                    </a:moveTo>
                    <a:cubicBezTo>
                      <a:pt x="29771" y="1"/>
                      <a:pt x="28707" y="227"/>
                      <a:pt x="27892" y="680"/>
                    </a:cubicBezTo>
                    <a:lnTo>
                      <a:pt x="1630" y="15894"/>
                    </a:lnTo>
                    <a:cubicBezTo>
                      <a:pt x="0" y="16799"/>
                      <a:pt x="0" y="18339"/>
                      <a:pt x="1630" y="19244"/>
                    </a:cubicBezTo>
                    <a:lnTo>
                      <a:pt x="27892" y="34458"/>
                    </a:lnTo>
                    <a:cubicBezTo>
                      <a:pt x="28707" y="34911"/>
                      <a:pt x="29771" y="35137"/>
                      <a:pt x="30835" y="35137"/>
                    </a:cubicBezTo>
                    <a:cubicBezTo>
                      <a:pt x="31899" y="35137"/>
                      <a:pt x="32963" y="34911"/>
                      <a:pt x="33778" y="34458"/>
                    </a:cubicBezTo>
                    <a:lnTo>
                      <a:pt x="60130" y="19244"/>
                    </a:lnTo>
                    <a:cubicBezTo>
                      <a:pt x="61760" y="18339"/>
                      <a:pt x="61760" y="16799"/>
                      <a:pt x="60130" y="15894"/>
                    </a:cubicBezTo>
                    <a:lnTo>
                      <a:pt x="33778" y="680"/>
                    </a:lnTo>
                    <a:cubicBezTo>
                      <a:pt x="32963" y="227"/>
                      <a:pt x="31899" y="1"/>
                      <a:pt x="30835" y="1"/>
                    </a:cubicBezTo>
                    <a:close/>
                  </a:path>
                </a:pathLst>
              </a:custGeom>
              <a:solidFill>
                <a:srgbClr val="DCE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41"/>
              <p:cNvSpPr/>
              <p:nvPr/>
            </p:nvSpPr>
            <p:spPr>
              <a:xfrm>
                <a:off x="3941300" y="3720050"/>
                <a:ext cx="1544025" cy="880700"/>
              </a:xfrm>
              <a:custGeom>
                <a:avLst/>
                <a:gdLst/>
                <a:ahLst/>
                <a:cxnLst/>
                <a:rect l="l" t="t" r="r" b="b"/>
                <a:pathLst>
                  <a:path w="61761" h="35228" extrusionOk="0">
                    <a:moveTo>
                      <a:pt x="30880" y="1178"/>
                    </a:moveTo>
                    <a:cubicBezTo>
                      <a:pt x="31786" y="1178"/>
                      <a:pt x="32601" y="1359"/>
                      <a:pt x="33235" y="1721"/>
                    </a:cubicBezTo>
                    <a:lnTo>
                      <a:pt x="59496" y="16935"/>
                    </a:lnTo>
                    <a:cubicBezTo>
                      <a:pt x="60040" y="17206"/>
                      <a:pt x="60221" y="17478"/>
                      <a:pt x="60221" y="17659"/>
                    </a:cubicBezTo>
                    <a:cubicBezTo>
                      <a:pt x="60221" y="17750"/>
                      <a:pt x="60040" y="18021"/>
                      <a:pt x="59496" y="18293"/>
                    </a:cubicBezTo>
                    <a:lnTo>
                      <a:pt x="33235" y="33507"/>
                    </a:lnTo>
                    <a:cubicBezTo>
                      <a:pt x="32601" y="33869"/>
                      <a:pt x="31786" y="34050"/>
                      <a:pt x="30880" y="34050"/>
                    </a:cubicBezTo>
                    <a:cubicBezTo>
                      <a:pt x="29975" y="34050"/>
                      <a:pt x="29069" y="33869"/>
                      <a:pt x="28526" y="33507"/>
                    </a:cubicBezTo>
                    <a:lnTo>
                      <a:pt x="2174" y="18293"/>
                    </a:lnTo>
                    <a:cubicBezTo>
                      <a:pt x="1721" y="18021"/>
                      <a:pt x="1540" y="17750"/>
                      <a:pt x="1540" y="17659"/>
                    </a:cubicBezTo>
                    <a:cubicBezTo>
                      <a:pt x="1540" y="17478"/>
                      <a:pt x="1721" y="17206"/>
                      <a:pt x="2174" y="16935"/>
                    </a:cubicBezTo>
                    <a:lnTo>
                      <a:pt x="28526" y="1721"/>
                    </a:lnTo>
                    <a:cubicBezTo>
                      <a:pt x="29069" y="1359"/>
                      <a:pt x="29975" y="1178"/>
                      <a:pt x="30880" y="1178"/>
                    </a:cubicBezTo>
                    <a:close/>
                    <a:moveTo>
                      <a:pt x="30880" y="0"/>
                    </a:moveTo>
                    <a:cubicBezTo>
                      <a:pt x="29794" y="0"/>
                      <a:pt x="28707" y="272"/>
                      <a:pt x="27892" y="725"/>
                    </a:cubicBezTo>
                    <a:lnTo>
                      <a:pt x="1630" y="15939"/>
                    </a:lnTo>
                    <a:cubicBezTo>
                      <a:pt x="0" y="16844"/>
                      <a:pt x="0" y="18384"/>
                      <a:pt x="1630" y="19289"/>
                    </a:cubicBezTo>
                    <a:lnTo>
                      <a:pt x="27892" y="34503"/>
                    </a:lnTo>
                    <a:cubicBezTo>
                      <a:pt x="28707" y="34956"/>
                      <a:pt x="29794" y="35227"/>
                      <a:pt x="30880" y="35227"/>
                    </a:cubicBezTo>
                    <a:cubicBezTo>
                      <a:pt x="31967" y="35227"/>
                      <a:pt x="32963" y="34956"/>
                      <a:pt x="33778" y="34503"/>
                    </a:cubicBezTo>
                    <a:lnTo>
                      <a:pt x="60130" y="19289"/>
                    </a:lnTo>
                    <a:cubicBezTo>
                      <a:pt x="61760" y="18384"/>
                      <a:pt x="61760" y="16844"/>
                      <a:pt x="60130" y="15939"/>
                    </a:cubicBezTo>
                    <a:lnTo>
                      <a:pt x="33778" y="725"/>
                    </a:lnTo>
                    <a:cubicBezTo>
                      <a:pt x="32963" y="272"/>
                      <a:pt x="31967" y="0"/>
                      <a:pt x="308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41"/>
              <p:cNvSpPr/>
              <p:nvPr/>
            </p:nvSpPr>
            <p:spPr>
              <a:xfrm>
                <a:off x="3950350" y="4159250"/>
                <a:ext cx="762975" cy="1104825"/>
              </a:xfrm>
              <a:custGeom>
                <a:avLst/>
                <a:gdLst/>
                <a:ahLst/>
                <a:cxnLst/>
                <a:rect l="l" t="t" r="r" b="b"/>
                <a:pathLst>
                  <a:path w="30519" h="44193" extrusionOk="0">
                    <a:moveTo>
                      <a:pt x="1" y="1"/>
                    </a:moveTo>
                    <a:lnTo>
                      <a:pt x="1" y="26624"/>
                    </a:lnTo>
                    <a:cubicBezTo>
                      <a:pt x="91" y="27258"/>
                      <a:pt x="544" y="27802"/>
                      <a:pt x="1268" y="28254"/>
                    </a:cubicBezTo>
                    <a:lnTo>
                      <a:pt x="27530" y="43468"/>
                    </a:lnTo>
                    <a:cubicBezTo>
                      <a:pt x="28345" y="43921"/>
                      <a:pt x="29341" y="44102"/>
                      <a:pt x="30518" y="44193"/>
                    </a:cubicBezTo>
                    <a:lnTo>
                      <a:pt x="30518" y="17569"/>
                    </a:lnTo>
                    <a:cubicBezTo>
                      <a:pt x="29341" y="17569"/>
                      <a:pt x="28345" y="17388"/>
                      <a:pt x="27530" y="16935"/>
                    </a:cubicBezTo>
                    <a:lnTo>
                      <a:pt x="1268" y="1721"/>
                    </a:lnTo>
                    <a:cubicBezTo>
                      <a:pt x="634" y="1359"/>
                      <a:pt x="1" y="816"/>
                      <a:pt x="1" y="1"/>
                    </a:cubicBezTo>
                    <a:close/>
                  </a:path>
                </a:pathLst>
              </a:custGeom>
              <a:solidFill>
                <a:srgbClr val="A5CB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1"/>
              <p:cNvSpPr/>
              <p:nvPr/>
            </p:nvSpPr>
            <p:spPr>
              <a:xfrm>
                <a:off x="4713300" y="4159250"/>
                <a:ext cx="760700" cy="110482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44193" extrusionOk="0">
                    <a:moveTo>
                      <a:pt x="30427" y="1"/>
                    </a:moveTo>
                    <a:cubicBezTo>
                      <a:pt x="30427" y="816"/>
                      <a:pt x="29884" y="1359"/>
                      <a:pt x="29250" y="1721"/>
                    </a:cubicBezTo>
                    <a:lnTo>
                      <a:pt x="2898" y="16935"/>
                    </a:lnTo>
                    <a:cubicBezTo>
                      <a:pt x="2083" y="17388"/>
                      <a:pt x="1087" y="17569"/>
                      <a:pt x="0" y="17569"/>
                    </a:cubicBezTo>
                    <a:lnTo>
                      <a:pt x="0" y="44193"/>
                    </a:lnTo>
                    <a:cubicBezTo>
                      <a:pt x="1178" y="44102"/>
                      <a:pt x="2174" y="43921"/>
                      <a:pt x="2898" y="43468"/>
                    </a:cubicBezTo>
                    <a:lnTo>
                      <a:pt x="29250" y="28254"/>
                    </a:lnTo>
                    <a:cubicBezTo>
                      <a:pt x="29975" y="27802"/>
                      <a:pt x="30427" y="27258"/>
                      <a:pt x="30427" y="26624"/>
                    </a:cubicBezTo>
                    <a:lnTo>
                      <a:pt x="30427" y="1"/>
                    </a:lnTo>
                    <a:close/>
                  </a:path>
                </a:pathLst>
              </a:custGeom>
              <a:solidFill>
                <a:srgbClr val="C8E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1"/>
              <p:cNvSpPr/>
              <p:nvPr/>
            </p:nvSpPr>
            <p:spPr>
              <a:xfrm>
                <a:off x="4147050" y="3602000"/>
                <a:ext cx="720225" cy="485925"/>
              </a:xfrm>
              <a:custGeom>
                <a:avLst/>
                <a:gdLst/>
                <a:ahLst/>
                <a:cxnLst/>
                <a:rect l="l" t="t" r="r" b="b"/>
                <a:pathLst>
                  <a:path w="28809" h="19437" extrusionOk="0">
                    <a:moveTo>
                      <a:pt x="5919" y="1"/>
                    </a:moveTo>
                    <a:cubicBezTo>
                      <a:pt x="3133" y="1"/>
                      <a:pt x="0" y="2046"/>
                      <a:pt x="373" y="5628"/>
                    </a:cubicBezTo>
                    <a:lnTo>
                      <a:pt x="5173" y="8254"/>
                    </a:lnTo>
                    <a:lnTo>
                      <a:pt x="24190" y="19212"/>
                    </a:lnTo>
                    <a:cubicBezTo>
                      <a:pt x="24478" y="19366"/>
                      <a:pt x="24748" y="19437"/>
                      <a:pt x="25003" y="19437"/>
                    </a:cubicBezTo>
                    <a:cubicBezTo>
                      <a:pt x="28187" y="19437"/>
                      <a:pt x="28808" y="8254"/>
                      <a:pt x="28808" y="8254"/>
                    </a:cubicBezTo>
                    <a:cubicBezTo>
                      <a:pt x="28808" y="8254"/>
                      <a:pt x="10335" y="1281"/>
                      <a:pt x="7618" y="285"/>
                    </a:cubicBezTo>
                    <a:cubicBezTo>
                      <a:pt x="7092" y="94"/>
                      <a:pt x="6514" y="1"/>
                      <a:pt x="5919" y="1"/>
                    </a:cubicBez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1"/>
              <p:cNvSpPr/>
              <p:nvPr/>
            </p:nvSpPr>
            <p:spPr>
              <a:xfrm>
                <a:off x="3855000" y="3758200"/>
                <a:ext cx="1188850" cy="514725"/>
              </a:xfrm>
              <a:custGeom>
                <a:avLst/>
                <a:gdLst/>
                <a:ahLst/>
                <a:cxnLst/>
                <a:rect l="l" t="t" r="r" b="b"/>
                <a:pathLst>
                  <a:path w="47554" h="20589" extrusionOk="0">
                    <a:moveTo>
                      <a:pt x="5915" y="1"/>
                    </a:moveTo>
                    <a:cubicBezTo>
                      <a:pt x="3130" y="1"/>
                      <a:pt x="0" y="2032"/>
                      <a:pt x="373" y="5538"/>
                    </a:cubicBezTo>
                    <a:lnTo>
                      <a:pt x="8886" y="11424"/>
                    </a:lnTo>
                    <a:cubicBezTo>
                      <a:pt x="8906" y="11127"/>
                      <a:pt x="8852" y="10712"/>
                      <a:pt x="8755" y="10245"/>
                    </a:cubicBezTo>
                    <a:lnTo>
                      <a:pt x="8755" y="10245"/>
                    </a:lnTo>
                    <a:lnTo>
                      <a:pt x="24190" y="19212"/>
                    </a:lnTo>
                    <a:cubicBezTo>
                      <a:pt x="25935" y="20146"/>
                      <a:pt x="27863" y="20588"/>
                      <a:pt x="29923" y="20588"/>
                    </a:cubicBezTo>
                    <a:cubicBezTo>
                      <a:pt x="32459" y="20588"/>
                      <a:pt x="35197" y="19918"/>
                      <a:pt x="38045" y="18669"/>
                    </a:cubicBezTo>
                    <a:cubicBezTo>
                      <a:pt x="43116" y="16405"/>
                      <a:pt x="47554" y="13507"/>
                      <a:pt x="47101" y="6625"/>
                    </a:cubicBezTo>
                    <a:lnTo>
                      <a:pt x="47101" y="6625"/>
                    </a:lnTo>
                    <a:lnTo>
                      <a:pt x="28808" y="8164"/>
                    </a:lnTo>
                    <a:cubicBezTo>
                      <a:pt x="28808" y="8164"/>
                      <a:pt x="10335" y="1282"/>
                      <a:pt x="7618" y="286"/>
                    </a:cubicBezTo>
                    <a:cubicBezTo>
                      <a:pt x="7091" y="94"/>
                      <a:pt x="6511" y="1"/>
                      <a:pt x="5915" y="1"/>
                    </a:cubicBez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1"/>
              <p:cNvSpPr/>
              <p:nvPr/>
            </p:nvSpPr>
            <p:spPr>
              <a:xfrm>
                <a:off x="4527650" y="2633350"/>
                <a:ext cx="413975" cy="61497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4599" extrusionOk="0">
                    <a:moveTo>
                      <a:pt x="7336" y="1"/>
                    </a:moveTo>
                    <a:cubicBezTo>
                      <a:pt x="3351" y="1"/>
                      <a:pt x="725" y="3080"/>
                      <a:pt x="363" y="6974"/>
                    </a:cubicBezTo>
                    <a:cubicBezTo>
                      <a:pt x="91" y="8875"/>
                      <a:pt x="1" y="12588"/>
                      <a:pt x="906" y="15939"/>
                    </a:cubicBezTo>
                    <a:cubicBezTo>
                      <a:pt x="1359" y="17750"/>
                      <a:pt x="2174" y="18112"/>
                      <a:pt x="3804" y="18203"/>
                    </a:cubicBezTo>
                    <a:cubicBezTo>
                      <a:pt x="3901" y="18227"/>
                      <a:pt x="4031" y="18238"/>
                      <a:pt x="4186" y="18238"/>
                    </a:cubicBezTo>
                    <a:cubicBezTo>
                      <a:pt x="4610" y="18238"/>
                      <a:pt x="5224" y="18154"/>
                      <a:pt x="5887" y="18022"/>
                    </a:cubicBezTo>
                    <a:cubicBezTo>
                      <a:pt x="5887" y="18022"/>
                      <a:pt x="6249" y="19380"/>
                      <a:pt x="6521" y="20105"/>
                    </a:cubicBezTo>
                    <a:cubicBezTo>
                      <a:pt x="6702" y="20829"/>
                      <a:pt x="6702" y="21282"/>
                      <a:pt x="5253" y="22369"/>
                    </a:cubicBezTo>
                    <a:cubicBezTo>
                      <a:pt x="4040" y="23339"/>
                      <a:pt x="7089" y="24599"/>
                      <a:pt x="9496" y="24599"/>
                    </a:cubicBezTo>
                    <a:cubicBezTo>
                      <a:pt x="9784" y="24599"/>
                      <a:pt x="10063" y="24581"/>
                      <a:pt x="10324" y="24542"/>
                    </a:cubicBezTo>
                    <a:cubicBezTo>
                      <a:pt x="12679" y="24089"/>
                      <a:pt x="15305" y="22278"/>
                      <a:pt x="15939" y="20648"/>
                    </a:cubicBezTo>
                    <a:cubicBezTo>
                      <a:pt x="16559" y="18877"/>
                      <a:pt x="16312" y="16932"/>
                      <a:pt x="15369" y="16932"/>
                    </a:cubicBezTo>
                    <a:cubicBezTo>
                      <a:pt x="15348" y="16932"/>
                      <a:pt x="15327" y="16933"/>
                      <a:pt x="15305" y="16935"/>
                    </a:cubicBezTo>
                    <a:cubicBezTo>
                      <a:pt x="14237" y="17124"/>
                      <a:pt x="13343" y="17399"/>
                      <a:pt x="12805" y="17399"/>
                    </a:cubicBezTo>
                    <a:cubicBezTo>
                      <a:pt x="12568" y="17399"/>
                      <a:pt x="12400" y="17345"/>
                      <a:pt x="12316" y="17207"/>
                    </a:cubicBezTo>
                    <a:cubicBezTo>
                      <a:pt x="12135" y="16845"/>
                      <a:pt x="11773" y="14762"/>
                      <a:pt x="11773" y="14762"/>
                    </a:cubicBezTo>
                    <a:cubicBezTo>
                      <a:pt x="11864" y="14309"/>
                      <a:pt x="11954" y="13856"/>
                      <a:pt x="11954" y="13856"/>
                    </a:cubicBezTo>
                    <a:cubicBezTo>
                      <a:pt x="13765" y="12407"/>
                      <a:pt x="15033" y="10234"/>
                      <a:pt x="15033" y="7789"/>
                    </a:cubicBezTo>
                    <a:cubicBezTo>
                      <a:pt x="15033" y="3533"/>
                      <a:pt x="11592" y="1"/>
                      <a:pt x="733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41"/>
              <p:cNvSpPr/>
              <p:nvPr/>
            </p:nvSpPr>
            <p:spPr>
              <a:xfrm>
                <a:off x="4581975" y="2966150"/>
                <a:ext cx="273975" cy="1743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6974" extrusionOk="0">
                    <a:moveTo>
                      <a:pt x="3170" y="1"/>
                    </a:moveTo>
                    <a:cubicBezTo>
                      <a:pt x="3170" y="1"/>
                      <a:pt x="3170" y="2446"/>
                      <a:pt x="2808" y="3170"/>
                    </a:cubicBezTo>
                    <a:cubicBezTo>
                      <a:pt x="2481" y="3825"/>
                      <a:pt x="1191" y="4554"/>
                      <a:pt x="277" y="4554"/>
                    </a:cubicBezTo>
                    <a:cubicBezTo>
                      <a:pt x="181" y="4554"/>
                      <a:pt x="88" y="4546"/>
                      <a:pt x="1" y="4529"/>
                    </a:cubicBezTo>
                    <a:lnTo>
                      <a:pt x="1" y="4529"/>
                    </a:lnTo>
                    <a:cubicBezTo>
                      <a:pt x="454" y="4710"/>
                      <a:pt x="907" y="4891"/>
                      <a:pt x="1631" y="4891"/>
                    </a:cubicBezTo>
                    <a:cubicBezTo>
                      <a:pt x="1728" y="4915"/>
                      <a:pt x="1858" y="4926"/>
                      <a:pt x="2013" y="4926"/>
                    </a:cubicBezTo>
                    <a:cubicBezTo>
                      <a:pt x="2437" y="4926"/>
                      <a:pt x="3051" y="4842"/>
                      <a:pt x="3714" y="4710"/>
                    </a:cubicBezTo>
                    <a:cubicBezTo>
                      <a:pt x="3714" y="4710"/>
                      <a:pt x="4076" y="6068"/>
                      <a:pt x="4348" y="6793"/>
                    </a:cubicBezTo>
                    <a:cubicBezTo>
                      <a:pt x="4348" y="6883"/>
                      <a:pt x="4348" y="6883"/>
                      <a:pt x="4348" y="6974"/>
                    </a:cubicBezTo>
                    <a:lnTo>
                      <a:pt x="6702" y="6974"/>
                    </a:lnTo>
                    <a:lnTo>
                      <a:pt x="10415" y="4800"/>
                    </a:lnTo>
                    <a:lnTo>
                      <a:pt x="10958" y="4076"/>
                    </a:lnTo>
                    <a:cubicBezTo>
                      <a:pt x="10596" y="4076"/>
                      <a:pt x="10234" y="4076"/>
                      <a:pt x="10143" y="3895"/>
                    </a:cubicBezTo>
                    <a:cubicBezTo>
                      <a:pt x="9962" y="3533"/>
                      <a:pt x="9600" y="1450"/>
                      <a:pt x="9600" y="1450"/>
                    </a:cubicBezTo>
                    <a:cubicBezTo>
                      <a:pt x="9691" y="997"/>
                      <a:pt x="9781" y="454"/>
                      <a:pt x="9781" y="454"/>
                    </a:cubicBezTo>
                    <a:cubicBezTo>
                      <a:pt x="9872" y="454"/>
                      <a:pt x="10053" y="363"/>
                      <a:pt x="10143" y="272"/>
                    </a:cubicBezTo>
                    <a:lnTo>
                      <a:pt x="10143" y="272"/>
                    </a:lnTo>
                    <a:lnTo>
                      <a:pt x="5616" y="997"/>
                    </a:lnTo>
                    <a:lnTo>
                      <a:pt x="4167" y="1178"/>
                    </a:lnTo>
                    <a:cubicBezTo>
                      <a:pt x="4167" y="1178"/>
                      <a:pt x="4130" y="1185"/>
                      <a:pt x="4071" y="1185"/>
                    </a:cubicBezTo>
                    <a:cubicBezTo>
                      <a:pt x="3923" y="1185"/>
                      <a:pt x="3636" y="1139"/>
                      <a:pt x="3442" y="816"/>
                    </a:cubicBezTo>
                    <a:cubicBezTo>
                      <a:pt x="3261" y="454"/>
                      <a:pt x="3170" y="1"/>
                      <a:pt x="3170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41"/>
              <p:cNvSpPr/>
              <p:nvPr/>
            </p:nvSpPr>
            <p:spPr>
              <a:xfrm>
                <a:off x="4461275" y="2611250"/>
                <a:ext cx="455800" cy="465100"/>
              </a:xfrm>
              <a:custGeom>
                <a:avLst/>
                <a:gdLst/>
                <a:ahLst/>
                <a:cxnLst/>
                <a:rect l="l" t="t" r="r" b="b"/>
                <a:pathLst>
                  <a:path w="18232" h="18604" extrusionOk="0">
                    <a:moveTo>
                      <a:pt x="9732" y="1"/>
                    </a:moveTo>
                    <a:cubicBezTo>
                      <a:pt x="7337" y="1"/>
                      <a:pt x="4759" y="537"/>
                      <a:pt x="3161" y="537"/>
                    </a:cubicBezTo>
                    <a:cubicBezTo>
                      <a:pt x="2781" y="537"/>
                      <a:pt x="2456" y="507"/>
                      <a:pt x="2203" y="432"/>
                    </a:cubicBezTo>
                    <a:cubicBezTo>
                      <a:pt x="1763" y="285"/>
                      <a:pt x="1423" y="218"/>
                      <a:pt x="1167" y="218"/>
                    </a:cubicBezTo>
                    <a:cubicBezTo>
                      <a:pt x="0" y="218"/>
                      <a:pt x="587" y="1622"/>
                      <a:pt x="1478" y="3330"/>
                    </a:cubicBezTo>
                    <a:cubicBezTo>
                      <a:pt x="2656" y="5322"/>
                      <a:pt x="4829" y="5503"/>
                      <a:pt x="4829" y="5503"/>
                    </a:cubicBezTo>
                    <a:cubicBezTo>
                      <a:pt x="4829" y="5503"/>
                      <a:pt x="4557" y="6499"/>
                      <a:pt x="5191" y="7133"/>
                    </a:cubicBezTo>
                    <a:cubicBezTo>
                      <a:pt x="5735" y="7586"/>
                      <a:pt x="5916" y="8220"/>
                      <a:pt x="5916" y="8944"/>
                    </a:cubicBezTo>
                    <a:cubicBezTo>
                      <a:pt x="5825" y="9669"/>
                      <a:pt x="5825" y="10574"/>
                      <a:pt x="6006" y="11299"/>
                    </a:cubicBezTo>
                    <a:cubicBezTo>
                      <a:pt x="6239" y="12230"/>
                      <a:pt x="7004" y="12297"/>
                      <a:pt x="7218" y="12297"/>
                    </a:cubicBezTo>
                    <a:cubicBezTo>
                      <a:pt x="7254" y="12297"/>
                      <a:pt x="7274" y="12295"/>
                      <a:pt x="7274" y="12295"/>
                    </a:cubicBezTo>
                    <a:cubicBezTo>
                      <a:pt x="7274" y="12295"/>
                      <a:pt x="7183" y="11027"/>
                      <a:pt x="7365" y="10122"/>
                    </a:cubicBezTo>
                    <a:cubicBezTo>
                      <a:pt x="7560" y="9632"/>
                      <a:pt x="8074" y="9301"/>
                      <a:pt x="8634" y="9301"/>
                    </a:cubicBezTo>
                    <a:cubicBezTo>
                      <a:pt x="9109" y="9301"/>
                      <a:pt x="9617" y="9540"/>
                      <a:pt x="9991" y="10122"/>
                    </a:cubicBezTo>
                    <a:cubicBezTo>
                      <a:pt x="10625" y="11027"/>
                      <a:pt x="10444" y="12386"/>
                      <a:pt x="9991" y="13382"/>
                    </a:cubicBezTo>
                    <a:cubicBezTo>
                      <a:pt x="9629" y="14106"/>
                      <a:pt x="9025" y="14468"/>
                      <a:pt x="8555" y="14468"/>
                    </a:cubicBezTo>
                    <a:cubicBezTo>
                      <a:pt x="8320" y="14468"/>
                      <a:pt x="8119" y="14378"/>
                      <a:pt x="7998" y="14197"/>
                    </a:cubicBezTo>
                    <a:lnTo>
                      <a:pt x="7998" y="14197"/>
                    </a:lnTo>
                    <a:cubicBezTo>
                      <a:pt x="7999" y="14197"/>
                      <a:pt x="8180" y="15374"/>
                      <a:pt x="8451" y="16370"/>
                    </a:cubicBezTo>
                    <a:cubicBezTo>
                      <a:pt x="8992" y="17915"/>
                      <a:pt x="10258" y="18604"/>
                      <a:pt x="11518" y="18604"/>
                    </a:cubicBezTo>
                    <a:cubicBezTo>
                      <a:pt x="11735" y="18604"/>
                      <a:pt x="11951" y="18583"/>
                      <a:pt x="12164" y="18544"/>
                    </a:cubicBezTo>
                    <a:cubicBezTo>
                      <a:pt x="13704" y="18272"/>
                      <a:pt x="14790" y="17366"/>
                      <a:pt x="14790" y="17366"/>
                    </a:cubicBezTo>
                    <a:cubicBezTo>
                      <a:pt x="14790" y="17366"/>
                      <a:pt x="15243" y="16189"/>
                      <a:pt x="16692" y="13563"/>
                    </a:cubicBezTo>
                    <a:cubicBezTo>
                      <a:pt x="18231" y="10937"/>
                      <a:pt x="18231" y="8944"/>
                      <a:pt x="17688" y="6318"/>
                    </a:cubicBezTo>
                    <a:cubicBezTo>
                      <a:pt x="17145" y="3692"/>
                      <a:pt x="15334" y="3058"/>
                      <a:pt x="15334" y="3058"/>
                    </a:cubicBezTo>
                    <a:cubicBezTo>
                      <a:pt x="14583" y="599"/>
                      <a:pt x="12260" y="1"/>
                      <a:pt x="9732" y="1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41"/>
              <p:cNvSpPr/>
              <p:nvPr/>
            </p:nvSpPr>
            <p:spPr>
              <a:xfrm>
                <a:off x="4498225" y="3054700"/>
                <a:ext cx="570525" cy="1046725"/>
              </a:xfrm>
              <a:custGeom>
                <a:avLst/>
                <a:gdLst/>
                <a:ahLst/>
                <a:cxnLst/>
                <a:rect l="l" t="t" r="r" b="b"/>
                <a:pathLst>
                  <a:path w="22821" h="41869" extrusionOk="0">
                    <a:moveTo>
                      <a:pt x="16925" y="1"/>
                    </a:moveTo>
                    <a:cubicBezTo>
                      <a:pt x="16625" y="1"/>
                      <a:pt x="16325" y="34"/>
                      <a:pt x="16029" y="81"/>
                    </a:cubicBezTo>
                    <a:cubicBezTo>
                      <a:pt x="15033" y="262"/>
                      <a:pt x="14308" y="443"/>
                      <a:pt x="14308" y="443"/>
                    </a:cubicBezTo>
                    <a:cubicBezTo>
                      <a:pt x="14490" y="987"/>
                      <a:pt x="14037" y="1983"/>
                      <a:pt x="12044" y="2979"/>
                    </a:cubicBezTo>
                    <a:cubicBezTo>
                      <a:pt x="9871" y="4138"/>
                      <a:pt x="8393" y="4254"/>
                      <a:pt x="7889" y="4254"/>
                    </a:cubicBezTo>
                    <a:cubicBezTo>
                      <a:pt x="7763" y="4254"/>
                      <a:pt x="7698" y="4247"/>
                      <a:pt x="7698" y="4247"/>
                    </a:cubicBezTo>
                    <a:cubicBezTo>
                      <a:pt x="7698" y="4247"/>
                      <a:pt x="4438" y="6058"/>
                      <a:pt x="3079" y="6963"/>
                    </a:cubicBezTo>
                    <a:cubicBezTo>
                      <a:pt x="1268" y="8231"/>
                      <a:pt x="544" y="11854"/>
                      <a:pt x="272" y="17830"/>
                    </a:cubicBezTo>
                    <a:cubicBezTo>
                      <a:pt x="91" y="23173"/>
                      <a:pt x="0" y="31686"/>
                      <a:pt x="91" y="36123"/>
                    </a:cubicBezTo>
                    <a:cubicBezTo>
                      <a:pt x="91" y="38206"/>
                      <a:pt x="1268" y="40017"/>
                      <a:pt x="3170" y="40922"/>
                    </a:cubicBezTo>
                    <a:cubicBezTo>
                      <a:pt x="4246" y="41461"/>
                      <a:pt x="5518" y="41868"/>
                      <a:pt x="6931" y="41868"/>
                    </a:cubicBezTo>
                    <a:cubicBezTo>
                      <a:pt x="7182" y="41868"/>
                      <a:pt x="7438" y="41855"/>
                      <a:pt x="7698" y="41828"/>
                    </a:cubicBezTo>
                    <a:cubicBezTo>
                      <a:pt x="11954" y="41466"/>
                      <a:pt x="19742" y="37662"/>
                      <a:pt x="21462" y="34765"/>
                    </a:cubicBezTo>
                    <a:cubicBezTo>
                      <a:pt x="21372" y="28697"/>
                      <a:pt x="20829" y="24984"/>
                      <a:pt x="21100" y="21272"/>
                    </a:cubicBezTo>
                    <a:cubicBezTo>
                      <a:pt x="21462" y="14842"/>
                      <a:pt x="22821" y="9771"/>
                      <a:pt x="21100" y="4518"/>
                    </a:cubicBezTo>
                    <a:cubicBezTo>
                      <a:pt x="19826" y="771"/>
                      <a:pt x="18366" y="1"/>
                      <a:pt x="16925" y="1"/>
                    </a:cubicBezTo>
                    <a:close/>
                  </a:path>
                </a:pathLst>
              </a:custGeom>
              <a:solidFill>
                <a:srgbClr val="F5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1"/>
              <p:cNvSpPr/>
              <p:nvPr/>
            </p:nvSpPr>
            <p:spPr>
              <a:xfrm>
                <a:off x="4656700" y="3049475"/>
                <a:ext cx="224150" cy="129525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5181" extrusionOk="0">
                    <a:moveTo>
                      <a:pt x="7233" y="1"/>
                    </a:moveTo>
                    <a:cubicBezTo>
                      <a:pt x="7154" y="1"/>
                      <a:pt x="7069" y="6"/>
                      <a:pt x="6973" y="18"/>
                    </a:cubicBezTo>
                    <a:cubicBezTo>
                      <a:pt x="6973" y="18"/>
                      <a:pt x="7154" y="833"/>
                      <a:pt x="5162" y="1830"/>
                    </a:cubicBezTo>
                    <a:cubicBezTo>
                      <a:pt x="3400" y="2672"/>
                      <a:pt x="1702" y="2737"/>
                      <a:pt x="1222" y="2737"/>
                    </a:cubicBezTo>
                    <a:cubicBezTo>
                      <a:pt x="1134" y="2737"/>
                      <a:pt x="1087" y="2735"/>
                      <a:pt x="1087" y="2735"/>
                    </a:cubicBezTo>
                    <a:cubicBezTo>
                      <a:pt x="453" y="2826"/>
                      <a:pt x="0" y="5180"/>
                      <a:pt x="0" y="5180"/>
                    </a:cubicBezTo>
                    <a:lnTo>
                      <a:pt x="906" y="4727"/>
                    </a:lnTo>
                    <a:cubicBezTo>
                      <a:pt x="906" y="4727"/>
                      <a:pt x="1511" y="4820"/>
                      <a:pt x="2380" y="4820"/>
                    </a:cubicBezTo>
                    <a:cubicBezTo>
                      <a:pt x="3612" y="4820"/>
                      <a:pt x="5374" y="4634"/>
                      <a:pt x="6702" y="3731"/>
                    </a:cubicBezTo>
                    <a:cubicBezTo>
                      <a:pt x="8966" y="2282"/>
                      <a:pt x="8332" y="562"/>
                      <a:pt x="8332" y="562"/>
                    </a:cubicBezTo>
                    <a:cubicBezTo>
                      <a:pt x="7938" y="247"/>
                      <a:pt x="7750" y="1"/>
                      <a:pt x="7233" y="1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41"/>
              <p:cNvSpPr/>
              <p:nvPr/>
            </p:nvSpPr>
            <p:spPr>
              <a:xfrm>
                <a:off x="3622075" y="3169450"/>
                <a:ext cx="1018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40752" h="17776" extrusionOk="0">
                    <a:moveTo>
                      <a:pt x="3305" y="1"/>
                    </a:moveTo>
                    <a:cubicBezTo>
                      <a:pt x="3017" y="1"/>
                      <a:pt x="2808" y="281"/>
                      <a:pt x="2808" y="562"/>
                    </a:cubicBezTo>
                    <a:cubicBezTo>
                      <a:pt x="2717" y="925"/>
                      <a:pt x="2717" y="1468"/>
                      <a:pt x="3351" y="2645"/>
                    </a:cubicBezTo>
                    <a:cubicBezTo>
                      <a:pt x="3895" y="3822"/>
                      <a:pt x="4800" y="5090"/>
                      <a:pt x="4800" y="5090"/>
                    </a:cubicBezTo>
                    <a:cubicBezTo>
                      <a:pt x="4800" y="5090"/>
                      <a:pt x="3985" y="4547"/>
                      <a:pt x="3170" y="3551"/>
                    </a:cubicBezTo>
                    <a:cubicBezTo>
                      <a:pt x="2265" y="2464"/>
                      <a:pt x="2084" y="1921"/>
                      <a:pt x="1540" y="1377"/>
                    </a:cubicBezTo>
                    <a:cubicBezTo>
                      <a:pt x="1450" y="1269"/>
                      <a:pt x="1353" y="1222"/>
                      <a:pt x="1258" y="1222"/>
                    </a:cubicBezTo>
                    <a:cubicBezTo>
                      <a:pt x="871" y="1222"/>
                      <a:pt x="507" y="1992"/>
                      <a:pt x="725" y="2645"/>
                    </a:cubicBezTo>
                    <a:cubicBezTo>
                      <a:pt x="997" y="3188"/>
                      <a:pt x="1450" y="4003"/>
                      <a:pt x="2084" y="4728"/>
                    </a:cubicBezTo>
                    <a:cubicBezTo>
                      <a:pt x="2627" y="5543"/>
                      <a:pt x="3714" y="6630"/>
                      <a:pt x="3714" y="6630"/>
                    </a:cubicBezTo>
                    <a:cubicBezTo>
                      <a:pt x="2446" y="5815"/>
                      <a:pt x="1721" y="4818"/>
                      <a:pt x="1269" y="4275"/>
                    </a:cubicBezTo>
                    <a:cubicBezTo>
                      <a:pt x="1019" y="3976"/>
                      <a:pt x="770" y="3842"/>
                      <a:pt x="566" y="3842"/>
                    </a:cubicBezTo>
                    <a:cubicBezTo>
                      <a:pt x="400" y="3842"/>
                      <a:pt x="263" y="3931"/>
                      <a:pt x="182" y="4094"/>
                    </a:cubicBezTo>
                    <a:cubicBezTo>
                      <a:pt x="1" y="4366"/>
                      <a:pt x="91" y="4909"/>
                      <a:pt x="997" y="6267"/>
                    </a:cubicBezTo>
                    <a:cubicBezTo>
                      <a:pt x="1812" y="7535"/>
                      <a:pt x="3623" y="8894"/>
                      <a:pt x="5253" y="9618"/>
                    </a:cubicBezTo>
                    <a:cubicBezTo>
                      <a:pt x="6974" y="10433"/>
                      <a:pt x="7698" y="10614"/>
                      <a:pt x="8513" y="11158"/>
                    </a:cubicBezTo>
                    <a:cubicBezTo>
                      <a:pt x="11592" y="13059"/>
                      <a:pt x="13947" y="14689"/>
                      <a:pt x="17388" y="16229"/>
                    </a:cubicBezTo>
                    <a:cubicBezTo>
                      <a:pt x="19352" y="17083"/>
                      <a:pt x="22203" y="17776"/>
                      <a:pt x="24572" y="17776"/>
                    </a:cubicBezTo>
                    <a:cubicBezTo>
                      <a:pt x="24715" y="17776"/>
                      <a:pt x="24856" y="17773"/>
                      <a:pt x="24995" y="17768"/>
                    </a:cubicBezTo>
                    <a:cubicBezTo>
                      <a:pt x="28888" y="17678"/>
                      <a:pt x="33597" y="14780"/>
                      <a:pt x="36314" y="12154"/>
                    </a:cubicBezTo>
                    <a:cubicBezTo>
                      <a:pt x="39755" y="8803"/>
                      <a:pt x="40751" y="5543"/>
                      <a:pt x="40480" y="4366"/>
                    </a:cubicBezTo>
                    <a:cubicBezTo>
                      <a:pt x="40316" y="3439"/>
                      <a:pt x="39496" y="2807"/>
                      <a:pt x="38435" y="2807"/>
                    </a:cubicBezTo>
                    <a:cubicBezTo>
                      <a:pt x="37733" y="2807"/>
                      <a:pt x="36926" y="3083"/>
                      <a:pt x="36133" y="3732"/>
                    </a:cubicBezTo>
                    <a:cubicBezTo>
                      <a:pt x="33235" y="6086"/>
                      <a:pt x="30700" y="10161"/>
                      <a:pt x="26172" y="11882"/>
                    </a:cubicBezTo>
                    <a:cubicBezTo>
                      <a:pt x="25325" y="12176"/>
                      <a:pt x="24360" y="12366"/>
                      <a:pt x="23268" y="12366"/>
                    </a:cubicBezTo>
                    <a:cubicBezTo>
                      <a:pt x="21673" y="12366"/>
                      <a:pt x="19810" y="11961"/>
                      <a:pt x="17659" y="10886"/>
                    </a:cubicBezTo>
                    <a:cubicBezTo>
                      <a:pt x="14128" y="9165"/>
                      <a:pt x="11683" y="7716"/>
                      <a:pt x="10868" y="6811"/>
                    </a:cubicBezTo>
                    <a:cubicBezTo>
                      <a:pt x="10053" y="5996"/>
                      <a:pt x="9871" y="5543"/>
                      <a:pt x="9419" y="4366"/>
                    </a:cubicBezTo>
                    <a:cubicBezTo>
                      <a:pt x="8875" y="3007"/>
                      <a:pt x="8241" y="2373"/>
                      <a:pt x="7879" y="1468"/>
                    </a:cubicBezTo>
                    <a:cubicBezTo>
                      <a:pt x="7535" y="780"/>
                      <a:pt x="7505" y="615"/>
                      <a:pt x="7272" y="615"/>
                    </a:cubicBezTo>
                    <a:cubicBezTo>
                      <a:pt x="7198" y="615"/>
                      <a:pt x="7104" y="631"/>
                      <a:pt x="6974" y="653"/>
                    </a:cubicBezTo>
                    <a:cubicBezTo>
                      <a:pt x="6430" y="743"/>
                      <a:pt x="6159" y="1740"/>
                      <a:pt x="6430" y="2736"/>
                    </a:cubicBezTo>
                    <a:cubicBezTo>
                      <a:pt x="6702" y="3641"/>
                      <a:pt x="7245" y="4094"/>
                      <a:pt x="7245" y="4366"/>
                    </a:cubicBezTo>
                    <a:cubicBezTo>
                      <a:pt x="7232" y="4392"/>
                      <a:pt x="7207" y="4405"/>
                      <a:pt x="7171" y="4405"/>
                    </a:cubicBezTo>
                    <a:cubicBezTo>
                      <a:pt x="6964" y="4405"/>
                      <a:pt x="6401" y="3974"/>
                      <a:pt x="5706" y="3279"/>
                    </a:cubicBezTo>
                    <a:cubicBezTo>
                      <a:pt x="4619" y="2102"/>
                      <a:pt x="4348" y="1106"/>
                      <a:pt x="3895" y="381"/>
                    </a:cubicBezTo>
                    <a:cubicBezTo>
                      <a:pt x="3688" y="106"/>
                      <a:pt x="3482" y="1"/>
                      <a:pt x="330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41"/>
              <p:cNvSpPr/>
              <p:nvPr/>
            </p:nvSpPr>
            <p:spPr>
              <a:xfrm>
                <a:off x="4357850" y="3229700"/>
                <a:ext cx="289825" cy="316050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12642" extrusionOk="0">
                    <a:moveTo>
                      <a:pt x="8993" y="1"/>
                    </a:moveTo>
                    <a:cubicBezTo>
                      <a:pt x="7747" y="1"/>
                      <a:pt x="6528" y="1043"/>
                      <a:pt x="5706" y="1865"/>
                    </a:cubicBezTo>
                    <a:cubicBezTo>
                      <a:pt x="4529" y="2952"/>
                      <a:pt x="1" y="7299"/>
                      <a:pt x="1" y="7299"/>
                    </a:cubicBezTo>
                    <a:cubicBezTo>
                      <a:pt x="906" y="10287"/>
                      <a:pt x="4438" y="12641"/>
                      <a:pt x="4438" y="12641"/>
                    </a:cubicBezTo>
                    <a:cubicBezTo>
                      <a:pt x="4438" y="12641"/>
                      <a:pt x="6793" y="10559"/>
                      <a:pt x="7698" y="9472"/>
                    </a:cubicBezTo>
                    <a:cubicBezTo>
                      <a:pt x="9147" y="7751"/>
                      <a:pt x="10687" y="5397"/>
                      <a:pt x="11139" y="3948"/>
                    </a:cubicBezTo>
                    <a:cubicBezTo>
                      <a:pt x="11592" y="2590"/>
                      <a:pt x="11230" y="1322"/>
                      <a:pt x="10596" y="688"/>
                    </a:cubicBezTo>
                    <a:cubicBezTo>
                      <a:pt x="10077" y="196"/>
                      <a:pt x="9532" y="1"/>
                      <a:pt x="8993" y="1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umper Presentation by Slidesgo">
  <a:themeElements>
    <a:clrScheme name="Simple Light">
      <a:dk1>
        <a:srgbClr val="344593"/>
      </a:dk1>
      <a:lt1>
        <a:srgbClr val="FFFFFF"/>
      </a:lt1>
      <a:dk2>
        <a:srgbClr val="FFFFFF"/>
      </a:dk2>
      <a:lt2>
        <a:srgbClr val="FFFFFF"/>
      </a:lt2>
      <a:accent1>
        <a:srgbClr val="98BFF9"/>
      </a:accent1>
      <a:accent2>
        <a:srgbClr val="DCEEFF"/>
      </a:accent2>
      <a:accent3>
        <a:srgbClr val="57F7E0"/>
      </a:accent3>
      <a:accent4>
        <a:srgbClr val="344593"/>
      </a:accent4>
      <a:accent5>
        <a:srgbClr val="98BFF9"/>
      </a:accent5>
      <a:accent6>
        <a:srgbClr val="DCEEFF"/>
      </a:accent6>
      <a:hlink>
        <a:srgbClr val="3445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On-screen Show (16:9)</PresentationFormat>
  <Paragraphs>147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Roboto Condensed Light</vt:lpstr>
      <vt:lpstr>Arvo</vt:lpstr>
      <vt:lpstr>Ubuntu</vt:lpstr>
      <vt:lpstr>Abel</vt:lpstr>
      <vt:lpstr>Zilla Slab</vt:lpstr>
      <vt:lpstr>Zilla Slab SemiBold</vt:lpstr>
      <vt:lpstr>Quattrocento Sans</vt:lpstr>
      <vt:lpstr>Arial</vt:lpstr>
      <vt:lpstr>Open Sans</vt:lpstr>
      <vt:lpstr>Livvic</vt:lpstr>
      <vt:lpstr>Lumper Presentation by Slidesgo</vt:lpstr>
      <vt:lpstr>CURBING ATTRITION WITH DATA</vt:lpstr>
      <vt:lpstr>SCOPE OF PRESENTATION</vt:lpstr>
      <vt:lpstr>1</vt:lpstr>
      <vt:lpstr>ATTRITION IS A MAJOR PROBLEM</vt:lpstr>
      <vt:lpstr>“Attrition is defined as a loss of employees through a natural process and an employer will not fill the vacancy left by the former employee”</vt:lpstr>
      <vt:lpstr>TACKLING THE PROBLEM</vt:lpstr>
      <vt:lpstr>2</vt:lpstr>
      <vt:lpstr>$33,251 USD</vt:lpstr>
      <vt:lpstr>3</vt:lpstr>
      <vt:lpstr>SOURCE OF DATASET</vt:lpstr>
      <vt:lpstr>NUMBER OF ROWS &amp; COLUMNS</vt:lpstr>
      <vt:lpstr>DUPLICATE DATA</vt:lpstr>
      <vt:lpstr>4</vt:lpstr>
      <vt:lpstr>REMOVING UNWANTED COLUMNS</vt:lpstr>
      <vt:lpstr>PREPARATION FOR RESAMPLING</vt:lpstr>
      <vt:lpstr>RENAMING COLUMNS</vt:lpstr>
      <vt:lpstr>SPLITTING THE DATA</vt:lpstr>
      <vt:lpstr>LABEL BINARIZER</vt:lpstr>
      <vt:lpstr>ONE HOT ENCODING</vt:lpstr>
      <vt:lpstr>5</vt:lpstr>
      <vt:lpstr>MONTHLY INCOME AND ATTRITION</vt:lpstr>
      <vt:lpstr>MONTHLY INCOME AND JOBLEVEL</vt:lpstr>
      <vt:lpstr>JOBLEVEL AND ATTRITION</vt:lpstr>
      <vt:lpstr>DISTANCEFROMHOME AND ATTRITION</vt:lpstr>
      <vt:lpstr>AGE AND ATTRITION</vt:lpstr>
      <vt:lpstr>AGE AND ATTRITION</vt:lpstr>
      <vt:lpstr>OVERTIME AND ATTRITION</vt:lpstr>
      <vt:lpstr>ENVIRONMENTSATISFACTION AND ATTRITION</vt:lpstr>
      <vt:lpstr>6</vt:lpstr>
      <vt:lpstr>CLASSIFICATION WITH RANDOM FOREST</vt:lpstr>
      <vt:lpstr>PREDICTING WITH RANDOM FOREST</vt:lpstr>
      <vt:lpstr>HYPERPARAMETER TUNING</vt:lpstr>
      <vt:lpstr>EVALUATION OF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CURBING ATTRITION WITH DATA</dc:title>
  <cp:lastModifiedBy>mazel tan</cp:lastModifiedBy>
  <cp:revision>1</cp:revision>
  <dcterms:modified xsi:type="dcterms:W3CDTF">2022-01-28T16:10:14Z</dcterms:modified>
</cp:coreProperties>
</file>