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c5e06ccc1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c5e06ccc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5e06ccc1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5e06ccc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c5e06ccc1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c5e06ccc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c5e06ccc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1c5e06ccc1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c5e06ccc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1c5e06ccc1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2050a180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2050a18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c5e06e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1c5e06e9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9624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DSCI-521 Project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19100" y="4872922"/>
            <a:ext cx="4139389" cy="1661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Group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Naga Venkata Surya Sai Tanmai Raavi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Sai Vasavi HarshaVardhan Gupta Somisetty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Akhil Songa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Sri Teja Kumar Reddy Tetali</a:t>
            </a:r>
            <a:endParaRPr sz="1600"/>
          </a:p>
        </p:txBody>
      </p:sp>
      <p:sp>
        <p:nvSpPr>
          <p:cNvPr id="89" name="Google Shape;89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044400" y="473675"/>
            <a:ext cx="10515600" cy="71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Standing Still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0" y="1189475"/>
            <a:ext cx="8626400" cy="28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325" y="4073525"/>
            <a:ext cx="8920950" cy="28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276800" y="361300"/>
            <a:ext cx="9638400" cy="7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Line Graph Frontal Elevation of Arms</a:t>
            </a:r>
            <a:endParaRPr b="1" sz="32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25" y="1030575"/>
            <a:ext cx="9882825" cy="297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438" y="4052600"/>
            <a:ext cx="10013125" cy="2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680400" y="226450"/>
            <a:ext cx="4831200" cy="66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latin typeface="Cambria"/>
                <a:ea typeface="Cambria"/>
                <a:cs typeface="Cambria"/>
                <a:sym typeface="Cambria"/>
              </a:rPr>
              <a:t>Line Graph of Running</a:t>
            </a:r>
            <a:endParaRPr b="1" sz="32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650" y="966340"/>
            <a:ext cx="8898700" cy="275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950" y="3636675"/>
            <a:ext cx="9302100" cy="26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resampling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475" y="1331900"/>
            <a:ext cx="56959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resampling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850" y="952500"/>
            <a:ext cx="54673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1045029" y="1092857"/>
            <a:ext cx="3669704" cy="438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Models used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5572679" y="1092857"/>
            <a:ext cx="5670087" cy="438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As the task is multi-class classification, we used the following models for training our dataset:</a:t>
            </a:r>
            <a:endParaRPr sz="2000"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Logistic Regression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K-Nearest Neighbors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Random Forest Classifier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2426575" y="912075"/>
            <a:ext cx="74307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Performance of Logistic Regression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425" y="1755375"/>
            <a:ext cx="5559125" cy="3988700"/>
          </a:xfrm>
          <a:prstGeom prst="rect">
            <a:avLst/>
          </a:prstGeom>
          <a:noFill/>
          <a:ln cap="flat" cmpd="sng" w="12700">
            <a:solidFill>
              <a:srgbClr val="E1E1E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58209" y="684398"/>
            <a:ext cx="11167500" cy="520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2426575" y="912075"/>
            <a:ext cx="74307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Performance of KNN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498834" y="2935374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00" y="1755363"/>
            <a:ext cx="55245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558209" y="684398"/>
            <a:ext cx="11167500" cy="520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2426575" y="912075"/>
            <a:ext cx="82470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Performance of Random-Forest Classifier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498834" y="2935374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1755375"/>
            <a:ext cx="5495925" cy="3981450"/>
          </a:xfrm>
          <a:prstGeom prst="rect">
            <a:avLst/>
          </a:prstGeom>
          <a:noFill/>
          <a:ln cap="flat" cmpd="sng" w="12700">
            <a:solidFill>
              <a:srgbClr val="E1E1E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1155012" y="1092913"/>
            <a:ext cx="38895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Challenges Faced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&amp; Future Scope</a:t>
            </a:r>
            <a:endParaRPr sz="4000"/>
          </a:p>
        </p:txBody>
      </p:sp>
      <p:sp>
        <p:nvSpPr>
          <p:cNvPr id="247" name="Google Shape;247;p31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5572675" y="1092849"/>
            <a:ext cx="56700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2000"/>
              <a:buChar char="•"/>
            </a:pPr>
            <a:r>
              <a:rPr lang="en-US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axis of the sensors is not clearly mentioned, making it difficult to manually visualize the movement, which creates confusion.</a:t>
            </a:r>
            <a:endParaRPr sz="20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Char char="•"/>
            </a:pPr>
            <a:r>
              <a:rPr lang="en-US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The data is unevenly distributed, with most of the data falling into Activity 0, which is None. To address this, we downsampled the data.</a:t>
            </a:r>
            <a:endParaRPr sz="20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Char char="•"/>
            </a:pPr>
            <a:r>
              <a:rPr lang="en-US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If we include a heart rate sensor in this experiment, we could improve the project further.</a:t>
            </a:r>
            <a:endParaRPr sz="20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Char char="•"/>
            </a:pPr>
            <a:r>
              <a:rPr lang="en-US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It is challenging to predict extra activities using only multiple predefined activities.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Aim of the project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Develop a Machine Learning model to predict </a:t>
            </a:r>
            <a:r>
              <a:rPr i="1" lang="en-US" sz="2200"/>
              <a:t>Human Activity based on sensor Data</a:t>
            </a:r>
            <a:endParaRPr i="1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841248" y="941832"/>
            <a:ext cx="10506456" cy="1901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Individual Skills and contributions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509225" y="2784275"/>
            <a:ext cx="108414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90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Member 1 :</a:t>
            </a:r>
            <a:endParaRPr b="1"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Sai Vasavi Harshavardhan Gupta Somisetty</a:t>
            </a: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 Machine Learning, </a:t>
            </a:r>
            <a:r>
              <a:rPr baseline="-25000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Visualization, Data collection and pre-processing, Data Transformation</a:t>
            </a: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Degree:- BTech in Computer Science</a:t>
            </a: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Program:- M.S in Data Science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Member 2 :</a:t>
            </a:r>
            <a:endParaRPr b="1"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Naga Venkata Surya Sai Tanmai Raavi</a:t>
            </a: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Domain Knowledge of Sensors, Exploratory Data Analysis, Data Normalization, Machine Learning Modelling, Parameter Tuning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Degree:- BTech in Computer Science</a:t>
            </a: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Program:- M.S in Data Science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700"/>
          </a:p>
          <a:p>
            <a:pPr indent="-101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9050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Member 3 :</a:t>
            </a:r>
            <a:endParaRPr b="1"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Akhil Songa</a:t>
            </a: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Domain Knowledge of Sensors, Exploratory Data Analysis, Data Visualization, Neural Networks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Degree:- BTech in Computer Science</a:t>
            </a: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Program:- M.S in Data Science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Member 4 :</a:t>
            </a:r>
            <a:endParaRPr b="1"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Sri Teja Kumar Reddy Tetali</a:t>
            </a: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 Machine Learning, Data collection, Data Preprocessing, Data Collection and Pre-Processing, Data visualization, Machine Learning.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Degree:- BTech in Computer Science</a:t>
            </a:r>
            <a:b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5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Program:- M.S in Data Science</a:t>
            </a:r>
            <a:endParaRPr sz="15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Overview of our project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5434149" y="932688"/>
            <a:ext cx="5916600" cy="49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 is aimed at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developing a ML model </a:t>
            </a: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about the user's physical activity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based on sensor data</a:t>
            </a:r>
            <a:r>
              <a:rPr b="0" i="0"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Primarily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there are Two main sensors used to generate the dataset: Gyroscope and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Accelerometer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Gyroscope : For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identifying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Position in 3D space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Accelerometer: For measuring Acceleration in 3D Space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-1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wo cute robots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18946" r="1744" t="0"/>
          <a:stretch/>
        </p:blipFill>
        <p:spPr>
          <a:xfrm>
            <a:off x="-64800" y="35414"/>
            <a:ext cx="9856701" cy="699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 flipH="1">
            <a:off x="4600772" y="168075"/>
            <a:ext cx="70671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-64800" y="361225"/>
            <a:ext cx="130995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Potential applications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056875" y="1492825"/>
            <a:ext cx="6122100" cy="5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Assist Smart Wearables manufacturers to bring-in exciting features like Workout Monitoring, Calorie Tracking.</a:t>
            </a:r>
            <a:endParaRPr sz="20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Develop Applications which can monitor the efficiency with which muscles contract and expand during workout</a:t>
            </a:r>
            <a:endParaRPr sz="20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Disrupt the robotic limbs </a:t>
            </a:r>
            <a:r>
              <a:rPr lang="en-US" sz="2000"/>
              <a:t>industry</a:t>
            </a:r>
            <a:r>
              <a:rPr lang="en-US" sz="2000"/>
              <a:t>, as it can assist people with disabilities in smartly in pre-maturely predicting the movement being made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868680" y="1709928"/>
            <a:ext cx="3103427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Dataset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960675" y="1162025"/>
            <a:ext cx="67326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The dataset is publicly available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on UCI.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The dataset contains sensor readings from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 different sensors worn by the participants, while they performed different physical activities.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contains data from 10 participants, who were asked to perform 12 different physical activities, including walking, standing, jumping, and cycling.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Each instance in the dataset consists of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12 </a:t>
            </a: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sensor readings and a label that indicates the corresponding activity.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>
                <a:latin typeface="Arial"/>
                <a:ea typeface="Arial"/>
                <a:cs typeface="Arial"/>
                <a:sym typeface="Arial"/>
              </a:rPr>
              <a:t>The sensors included in the dataset are the accelerometer and a gyroscope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attached to the right wrist and left ankle of the subject.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51553" y="304802"/>
            <a:ext cx="11097349" cy="1573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901690" y="405575"/>
            <a:ext cx="643041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Sample Data Set</a:t>
            </a:r>
            <a:endParaRPr sz="4000"/>
          </a:p>
        </p:txBody>
      </p:sp>
      <p:sp>
        <p:nvSpPr>
          <p:cNvPr id="136" name="Google Shape;136;p18"/>
          <p:cNvSpPr/>
          <p:nvPr/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83" y="2592957"/>
            <a:ext cx="11097300" cy="2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1045029" y="1092857"/>
            <a:ext cx="3669704" cy="438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Attributes in the dataset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911" y="936950"/>
            <a:ext cx="5749339" cy="47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045025" y="1092850"/>
            <a:ext cx="41889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Categories</a:t>
            </a:r>
            <a:r>
              <a:rPr lang="en-US" sz="4000"/>
              <a:t> of </a:t>
            </a:r>
            <a:r>
              <a:rPr lang="en-US" sz="4000"/>
              <a:t>Activities</a:t>
            </a:r>
            <a:r>
              <a:rPr lang="en-US" sz="4000"/>
              <a:t> recorded</a:t>
            </a:r>
            <a:endParaRPr sz="4000"/>
          </a:p>
        </p:txBody>
      </p:sp>
      <p:sp>
        <p:nvSpPr>
          <p:cNvPr id="154" name="Google Shape;154;p20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254" y="877799"/>
            <a:ext cx="3289296" cy="4797600"/>
          </a:xfrm>
          <a:prstGeom prst="rect">
            <a:avLst/>
          </a:prstGeom>
          <a:noFill/>
          <a:ln cap="flat" cmpd="sng" w="12700">
            <a:solidFill>
              <a:srgbClr val="E1E1E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045029" y="1092857"/>
            <a:ext cx="3669704" cy="438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Our Approach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013" y="1885950"/>
            <a:ext cx="5743575" cy="2933700"/>
          </a:xfrm>
          <a:prstGeom prst="rect">
            <a:avLst/>
          </a:prstGeom>
          <a:noFill/>
          <a:ln cap="flat" cmpd="sng" w="12700">
            <a:solidFill>
              <a:srgbClr val="E1E1E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