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4/7/2019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BFE0C-4C74-4FEE-A631-194E5EA51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3604" y="538156"/>
            <a:ext cx="7766936" cy="564134"/>
          </a:xfrm>
        </p:spPr>
        <p:txBody>
          <a:bodyPr/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CSE 3102: Database systems project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8175F5-4FD4-46DF-8C94-5668D10141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5688" y="1560971"/>
            <a:ext cx="9265316" cy="681652"/>
          </a:xfrm>
        </p:spPr>
        <p:txBody>
          <a:bodyPr>
            <a:normAutofit/>
          </a:bodyPr>
          <a:lstStyle/>
          <a:p>
            <a:pPr algn="ct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Project title: Hotel Management System </a:t>
            </a:r>
          </a:p>
        </p:txBody>
      </p:sp>
    </p:spTree>
    <p:extLst>
      <p:ext uri="{BB962C8B-B14F-4D97-AF65-F5344CB8AC3E}">
        <p14:creationId xmlns:p14="http://schemas.microsoft.com/office/powerpoint/2010/main" val="18819350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42624-B01F-48A5-BC85-B945ABAC1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1422" y="409184"/>
            <a:ext cx="8596668" cy="655529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Admin Can manage the reservation.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2D21D7B-0E5B-4282-B5D0-193730FC3B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265130"/>
            <a:ext cx="12192000" cy="5592870"/>
          </a:xfrm>
        </p:spPr>
      </p:pic>
    </p:spTree>
    <p:extLst>
      <p:ext uri="{BB962C8B-B14F-4D97-AF65-F5344CB8AC3E}">
        <p14:creationId xmlns:p14="http://schemas.microsoft.com/office/powerpoint/2010/main" val="30207996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6B459-AD87-4DD3-BB1C-2DF91773B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7666" y="2993721"/>
            <a:ext cx="8596668" cy="2055660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827021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CB214-3C13-47B7-BB9E-A3C06441F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18575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Hotel management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39317-5AE3-4664-BD00-6C9274E21E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28175"/>
            <a:ext cx="8596668" cy="472022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/>
              <a:t>Functionalities:</a:t>
            </a:r>
          </a:p>
          <a:p>
            <a:pPr marL="0" indent="0">
              <a:buNone/>
            </a:pPr>
            <a:r>
              <a:rPr lang="en-US" sz="2000" dirty="0"/>
              <a:t>User:</a:t>
            </a:r>
          </a:p>
          <a:p>
            <a:pPr>
              <a:buFont typeface="+mj-lt"/>
              <a:buAutoNum type="arabicPeriod"/>
            </a:pPr>
            <a:r>
              <a:rPr lang="en-US" dirty="0"/>
              <a:t>Users can create their own account.</a:t>
            </a:r>
          </a:p>
          <a:p>
            <a:pPr>
              <a:buFont typeface="+mj-lt"/>
              <a:buAutoNum type="arabicPeriod"/>
            </a:pPr>
            <a:r>
              <a:rPr lang="en-US" dirty="0"/>
              <a:t>User can apply for room reservation.</a:t>
            </a:r>
          </a:p>
          <a:p>
            <a:pPr>
              <a:buFont typeface="+mj-lt"/>
              <a:buAutoNum type="arabicPeriod"/>
            </a:pPr>
            <a:r>
              <a:rPr lang="en-US" dirty="0"/>
              <a:t>Users can see their own history.</a:t>
            </a:r>
          </a:p>
          <a:p>
            <a:pPr>
              <a:buFont typeface="+mj-lt"/>
              <a:buAutoNum type="arabicPeriod"/>
            </a:pPr>
            <a:r>
              <a:rPr lang="en-US" dirty="0"/>
              <a:t>Users can see the rooms in the hotel. Users can also the status of the room and can reserve according to status.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dirty="0"/>
              <a:t>Admin:</a:t>
            </a:r>
          </a:p>
          <a:p>
            <a:pPr>
              <a:buFont typeface="+mj-lt"/>
              <a:buAutoNum type="arabicPeriod"/>
            </a:pPr>
            <a:r>
              <a:rPr lang="en-US" sz="2000" dirty="0"/>
              <a:t>Admin can create and edit the rooms.</a:t>
            </a:r>
          </a:p>
          <a:p>
            <a:pPr>
              <a:buFont typeface="+mj-lt"/>
              <a:buAutoNum type="arabicPeriod"/>
            </a:pPr>
            <a:r>
              <a:rPr lang="en-US" sz="2000" dirty="0"/>
              <a:t>Admin also can manage the room.</a:t>
            </a:r>
          </a:p>
          <a:p>
            <a:pPr>
              <a:buFont typeface="+mj-lt"/>
              <a:buAutoNum type="arabicPeriod"/>
            </a:pPr>
            <a:r>
              <a:rPr lang="en-US" sz="2000" dirty="0"/>
              <a:t>Admin can manage the reservation system.</a:t>
            </a:r>
          </a:p>
          <a:p>
            <a:pPr>
              <a:buFont typeface="+mj-lt"/>
              <a:buAutoNum type="arabicPeriod"/>
            </a:pPr>
            <a:endParaRPr lang="en-US" dirty="0"/>
          </a:p>
          <a:p>
            <a:pPr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9339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96968-8F94-4C45-873C-868D98242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Home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5178B-03D6-47EA-ABF3-043A1ECED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15441"/>
            <a:ext cx="8596668" cy="4625921"/>
          </a:xfrm>
        </p:spPr>
        <p:txBody>
          <a:bodyPr/>
          <a:lstStyle/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Two different homepages for user and admin in our system.</a:t>
            </a: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8318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48E95-1547-4A3C-A792-1DFB4C8A1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0563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User Home Page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B06A425-9DA3-41B6-A3F1-954A4289E5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227551"/>
            <a:ext cx="12192000" cy="5630449"/>
          </a:xfrm>
        </p:spPr>
      </p:pic>
    </p:spTree>
    <p:extLst>
      <p:ext uri="{BB962C8B-B14F-4D97-AF65-F5344CB8AC3E}">
        <p14:creationId xmlns:p14="http://schemas.microsoft.com/office/powerpoint/2010/main" val="3088442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BA2C4-064A-41BC-A7DB-9C63C7BFC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Admin Home Page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AEEED26-4A96-4915-B97A-5B352A400F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277655"/>
            <a:ext cx="12192000" cy="5580345"/>
          </a:xfrm>
        </p:spPr>
      </p:pic>
    </p:spTree>
    <p:extLst>
      <p:ext uri="{BB962C8B-B14F-4D97-AF65-F5344CB8AC3E}">
        <p14:creationId xmlns:p14="http://schemas.microsoft.com/office/powerpoint/2010/main" val="1813397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856BD-7CBD-412D-988D-3791B8183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User can see the room list and can also reserve the room.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6432D5C-671A-453C-BC18-C80545A3A5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1127343"/>
            <a:ext cx="12192000" cy="5730658"/>
          </a:xfrm>
        </p:spPr>
      </p:pic>
    </p:spTree>
    <p:extLst>
      <p:ext uri="{BB962C8B-B14F-4D97-AF65-F5344CB8AC3E}">
        <p14:creationId xmlns:p14="http://schemas.microsoft.com/office/powerpoint/2010/main" val="3906430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8D3CB-4622-4357-B1D8-09EB5C6D5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80581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Room Reservation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79A6209-E1B6-4A4A-93CD-32F2822BF0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646238"/>
            <a:ext cx="12191999" cy="5211762"/>
          </a:xfrm>
        </p:spPr>
      </p:pic>
    </p:spTree>
    <p:extLst>
      <p:ext uri="{BB962C8B-B14F-4D97-AF65-F5344CB8AC3E}">
        <p14:creationId xmlns:p14="http://schemas.microsoft.com/office/powerpoint/2010/main" val="35126742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485B2-D291-48E6-B47E-DBD277D63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3115" y="221293"/>
            <a:ext cx="8596668" cy="655529"/>
          </a:xfrm>
        </p:spPr>
        <p:txBody>
          <a:bodyPr>
            <a:normAutofit/>
          </a:bodyPr>
          <a:lstStyle/>
          <a:p>
            <a:pPr algn="ctr"/>
            <a:r>
              <a:rPr lang="en-US" sz="2400" dirty="0"/>
              <a:t>User c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an See the history of reservation.</a:t>
            </a:r>
            <a:endParaRPr lang="en-US" sz="24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E4AD975-7D61-4308-AEA4-CDB04D68B7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265130"/>
            <a:ext cx="12191999" cy="5592870"/>
          </a:xfrm>
        </p:spPr>
      </p:pic>
    </p:spTree>
    <p:extLst>
      <p:ext uri="{BB962C8B-B14F-4D97-AF65-F5344CB8AC3E}">
        <p14:creationId xmlns:p14="http://schemas.microsoft.com/office/powerpoint/2010/main" val="11815632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09E51-DBB0-4643-B42B-CCD37B782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3739" y="187890"/>
            <a:ext cx="8596668" cy="705633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Admin can manage and create new room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2338DB1-CF0F-447F-9AFA-C24EEB948F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189972"/>
            <a:ext cx="12192000" cy="5668027"/>
          </a:xfrm>
        </p:spPr>
      </p:pic>
    </p:spTree>
    <p:extLst>
      <p:ext uri="{BB962C8B-B14F-4D97-AF65-F5344CB8AC3E}">
        <p14:creationId xmlns:p14="http://schemas.microsoft.com/office/powerpoint/2010/main" val="24762640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503</TotalTime>
  <Words>145</Words>
  <Application>Microsoft Office PowerPoint</Application>
  <PresentationFormat>Widescreen</PresentationFormat>
  <Paragraphs>26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Trebuchet MS</vt:lpstr>
      <vt:lpstr>Wingdings 3</vt:lpstr>
      <vt:lpstr>Facet</vt:lpstr>
      <vt:lpstr>CSE 3102: Database systems project</vt:lpstr>
      <vt:lpstr>Hotel management System</vt:lpstr>
      <vt:lpstr>Home page</vt:lpstr>
      <vt:lpstr>User Home Page </vt:lpstr>
      <vt:lpstr>Admin Home Page </vt:lpstr>
      <vt:lpstr>User can see the room list and can also reserve the room.</vt:lpstr>
      <vt:lpstr>Room Reservation</vt:lpstr>
      <vt:lpstr>User can See the history of reservation.</vt:lpstr>
      <vt:lpstr>Admin can manage and create new room</vt:lpstr>
      <vt:lpstr>Admin Can manage the reservation.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3102: Database systems project</dc:title>
  <dc:creator>Lazy King</dc:creator>
  <cp:lastModifiedBy>Lazy King</cp:lastModifiedBy>
  <cp:revision>8</cp:revision>
  <dcterms:created xsi:type="dcterms:W3CDTF">2018-04-17T04:18:17Z</dcterms:created>
  <dcterms:modified xsi:type="dcterms:W3CDTF">2019-04-07T13:11:04Z</dcterms:modified>
</cp:coreProperties>
</file>