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687e98bb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687e98bb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687e98bb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687e98bb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3ea4727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3ea4727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3ea4727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3ea4727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3ea47270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3ea47270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3ea47270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3ea47270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676ef9a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676ef9a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69e127e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69e127e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Multispectral Intrinsic Image Decomposition via Low Rank Constraint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70775"/>
            <a:ext cx="8520600" cy="13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Mehul Gupta - 20171156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Amitesh Singh - 20171131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Tanmai Mukku - 20171145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Ankitha Eravelli - 2019900009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reflection blurRad="0" dir="0" dist="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We need to present a Low Rank Multispectral Image Intrinsic Decomposition Model (LRIID) to decompose the shading and reflectance from a single multispectral image.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We extend the Retinex model, which is proposed for RGB image intrinsic decomposition, for multispectral domain, assuming that the basis of Retinex theory would continue to take effect on multispectral domain.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We demonstrate the effectiveness of the method using a dataset having ground truth values of shading and reflectance.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734225"/>
            <a:ext cx="8520600" cy="28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We have acquired a dataset containing ground truth for reflectance and shading for 17 different images. There are four folders one each for real images, shading truth values, reflectance truth values and also a mask folder. Each image has 5 different modes of representation in the images folder. On applying the algorithm we then need to verify with the ground truth of this dataset to check for efficiency.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Algorithm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Assumption : The basis of Retinex theory would continue to take effect on multispectral domain.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proposed algorithm for intrinsic image decomposition extends the retinex theory to multispectral domain. The algorithm is a  l</a:t>
            </a:r>
            <a:r>
              <a:rPr lang="en-GB">
                <a:solidFill>
                  <a:srgbClr val="000000"/>
                </a:solidFill>
              </a:rPr>
              <a:t>ow-rank constraint based model that enables the derivation of reflectance and shading from a multispectral image to be modelled as a convex optimization problem.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 of the proposed algorithm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Different from the conventional approaches which operate in the logarithmic domain, the algorithm directly operates in the image domain </a:t>
            </a:r>
            <a:r>
              <a:rPr lang="en-GB">
                <a:solidFill>
                  <a:srgbClr val="000000"/>
                </a:solidFill>
              </a:rPr>
              <a:t>to avoid adding additional noise or breaking low rank nature</a:t>
            </a:r>
            <a:r>
              <a:rPr lang="en-GB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This can overcome numerical problems caused by the logarithmic transformation of the image values, where noise in pixels with low intensity values can lead to large variations.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In addition, it is not clear whether the logarithmically transformed reflectance space is still low rank. This makes it hard to incorporate the low rank prior in formulations based on log-transformed images.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Limitations of the proposed algorithm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LRIID algorithm addresses the problem of the recovery of reflectance and shading from a single multispectral image captured under general spectral illumination by applying a low rank constraint to settle the multispectral image intrinsic decomposition problem.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But the algorithm leaves out depth and surface normal information while estimating the shading. Shading depends on object surface geometry which </a:t>
            </a:r>
            <a:r>
              <a:rPr lang="en-GB">
                <a:solidFill>
                  <a:srgbClr val="000000"/>
                </a:solidFill>
              </a:rPr>
              <a:t>in turn</a:t>
            </a:r>
            <a:r>
              <a:rPr lang="en-GB">
                <a:solidFill>
                  <a:srgbClr val="000000"/>
                </a:solidFill>
              </a:rPr>
              <a:t> depends on the depth information.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Taking into account the depth information for estimation of shading would possibly further improve the performance of the LRIID algorithm.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LRIID algorithm steps</a:t>
            </a:r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72400" y="1175350"/>
            <a:ext cx="8678400" cy="3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1</a:t>
            </a:r>
            <a:r>
              <a:rPr lang="en-GB" sz="1600"/>
              <a:t> </a:t>
            </a:r>
            <a:r>
              <a:rPr b="1" lang="en-GB" sz="1600"/>
              <a:t>Step 1</a:t>
            </a:r>
            <a:r>
              <a:rPr lang="en-GB" sz="1600"/>
              <a:t>: Assign constant-shading weights </a:t>
            </a:r>
            <a:r>
              <a:rPr i="1" lang="en-GB" sz="1600"/>
              <a:t>w</a:t>
            </a:r>
            <a:r>
              <a:rPr baseline="-25000" i="1" lang="en-GB" sz="1600"/>
              <a:t>p,q</a:t>
            </a:r>
            <a:r>
              <a:rPr lang="en-GB" sz="1600"/>
              <a:t> and constant-reflectance weights </a:t>
            </a:r>
            <a:r>
              <a:rPr i="1" lang="en-GB" sz="1600"/>
              <a:t>v</a:t>
            </a:r>
            <a:r>
              <a:rPr baseline="-25000" i="1" lang="en-GB" sz="1600"/>
              <a:t>p,q</a:t>
            </a:r>
            <a:r>
              <a:rPr lang="en-GB" sz="1600"/>
              <a:t>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2</a:t>
            </a:r>
            <a:r>
              <a:rPr lang="en-GB" sz="1600"/>
              <a:t> </a:t>
            </a:r>
            <a:r>
              <a:rPr b="1" lang="en-GB" sz="1600"/>
              <a:t>Step 2</a:t>
            </a:r>
            <a:r>
              <a:rPr lang="en-GB" sz="1600"/>
              <a:t>: Solve an initial low rank estimate of the shading image </a:t>
            </a:r>
            <a:r>
              <a:rPr i="1" lang="en-GB" sz="1600"/>
              <a:t>S</a:t>
            </a:r>
            <a:r>
              <a:rPr baseline="-25000" i="1" lang="en-GB" sz="1600"/>
              <a:t>e</a:t>
            </a:r>
            <a:r>
              <a:rPr lang="en-GB" sz="1600"/>
              <a:t> using a generic constraint.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3</a:t>
            </a:r>
            <a:r>
              <a:rPr lang="en-GB" sz="1600"/>
              <a:t> </a:t>
            </a:r>
            <a:r>
              <a:rPr b="1" lang="en-GB" sz="1600"/>
              <a:t>Step 3</a:t>
            </a:r>
            <a:r>
              <a:rPr lang="en-GB" sz="1600"/>
              <a:t>: Solve an initial low rank reflectance estimate </a:t>
            </a:r>
            <a:r>
              <a:rPr i="1" lang="en-GB" sz="1600"/>
              <a:t>R</a:t>
            </a:r>
            <a:r>
              <a:rPr baseline="-25000" i="1" lang="en-GB" sz="1600"/>
              <a:t>e</a:t>
            </a:r>
            <a:r>
              <a:rPr lang="en-GB" sz="1600"/>
              <a:t> using a generic constraint and the   data constraint defined by the previous shading estimate.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4</a:t>
            </a:r>
            <a:r>
              <a:rPr lang="en-GB" sz="1600"/>
              <a:t> </a:t>
            </a:r>
            <a:r>
              <a:rPr b="1" lang="en-GB" sz="1600"/>
              <a:t>repeat</a:t>
            </a:r>
            <a:r>
              <a:rPr lang="en-GB" sz="1600"/>
              <a:t>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5</a:t>
            </a:r>
            <a:r>
              <a:rPr lang="en-GB" sz="1600"/>
              <a:t> 	</a:t>
            </a:r>
            <a:r>
              <a:rPr b="1" lang="en-GB" sz="1600"/>
              <a:t>Step 4</a:t>
            </a:r>
            <a:r>
              <a:rPr lang="en-GB" sz="1600"/>
              <a:t>: Solve </a:t>
            </a:r>
            <a:r>
              <a:rPr i="1" lang="en-GB" sz="1600"/>
              <a:t>S</a:t>
            </a:r>
            <a:r>
              <a:rPr baseline="-25000" i="1" lang="en-GB" sz="1600"/>
              <a:t>e</a:t>
            </a:r>
            <a:r>
              <a:rPr lang="en-GB" sz="1600"/>
              <a:t> using the data constraint defined by the previous reflectance   estimate.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6</a:t>
            </a:r>
            <a:r>
              <a:rPr lang="en-GB" sz="1600"/>
              <a:t> 	</a:t>
            </a:r>
            <a:r>
              <a:rPr b="1" lang="en-GB" sz="1600"/>
              <a:t>Step 5</a:t>
            </a:r>
            <a:r>
              <a:rPr lang="en-GB" sz="1600"/>
              <a:t>: Solve </a:t>
            </a:r>
            <a:r>
              <a:rPr i="1" lang="en-GB" sz="1600"/>
              <a:t>R</a:t>
            </a:r>
            <a:r>
              <a:rPr baseline="-25000" i="1" lang="en-GB" sz="1600"/>
              <a:t>e</a:t>
            </a:r>
            <a:r>
              <a:rPr lang="en-GB" sz="1600"/>
              <a:t> using the data constraint defined by the previous shading estimate.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7</a:t>
            </a:r>
            <a:r>
              <a:rPr lang="en-GB" sz="1600"/>
              <a:t> </a:t>
            </a:r>
            <a:r>
              <a:rPr b="1" lang="en-GB" sz="1600"/>
              <a:t>until</a:t>
            </a:r>
            <a:r>
              <a:rPr lang="en-GB" sz="1600"/>
              <a:t> until the solution for </a:t>
            </a:r>
            <a:r>
              <a:rPr i="1" lang="en-GB" sz="1600"/>
              <a:t>S</a:t>
            </a:r>
            <a:r>
              <a:rPr baseline="-25000" i="1" lang="en-GB" sz="1600"/>
              <a:t>e</a:t>
            </a:r>
            <a:r>
              <a:rPr lang="en-GB" sz="1600"/>
              <a:t> and </a:t>
            </a:r>
            <a:r>
              <a:rPr i="1" lang="en-GB" sz="1600"/>
              <a:t>R</a:t>
            </a:r>
            <a:r>
              <a:rPr baseline="-25000" i="1" lang="en-GB" sz="1600"/>
              <a:t>e</a:t>
            </a:r>
            <a:r>
              <a:rPr lang="en-GB" sz="1600"/>
              <a:t> converge;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8</a:t>
            </a:r>
            <a:r>
              <a:rPr lang="en-GB" sz="1600"/>
              <a:t> </a:t>
            </a:r>
            <a:r>
              <a:rPr b="1" lang="en-GB" sz="1600"/>
              <a:t>Step</a:t>
            </a:r>
            <a:r>
              <a:rPr b="1" lang="en-GB" sz="1600"/>
              <a:t> 6</a:t>
            </a:r>
            <a:r>
              <a:rPr lang="en-GB" sz="1600"/>
              <a:t>: Reconstruct </a:t>
            </a:r>
            <a:r>
              <a:rPr i="1" lang="en-GB" sz="1600"/>
              <a:t>S</a:t>
            </a:r>
            <a:r>
              <a:rPr lang="en-GB" sz="1600"/>
              <a:t> and </a:t>
            </a:r>
            <a:r>
              <a:rPr i="1" lang="en-GB" sz="1600"/>
              <a:t>R</a:t>
            </a:r>
            <a:r>
              <a:rPr lang="en-GB" sz="1600"/>
              <a:t> to get the refined shading and reflectance.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Progress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Understood the paper and working of the algorithm.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Found the dataset and uploaded on github.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Understood and found implementations of approaches (to solve the problem) that we are going to compare our approach with.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SIID - spectral intrinsic image decomposition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Further Plan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Code the LRIID algorithm in the paper.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Test the algorithm on the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Compare the output of the LRIID algorithm with the output of SIID algorithm.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Complete documentation.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