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1B66-BF97-4234-22DB-F3555B3C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ADA4A-09EF-95CC-2015-4229329B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E37-8476-28DC-91EB-1940C749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67D1-1E58-F83E-2A31-13BC4417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5385-24BA-11EB-6630-DFE100CD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6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ED13-9ADB-C5F8-4756-DAE5B4AF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9B9C-87B1-5480-B980-A40C15A6E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024B-B963-A404-386E-2A94A719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2112-C2AC-7059-B0A8-2C2852AD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C40E-40F8-12E6-208A-7BFD1CF0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CAF99-C25F-A4CD-4A31-C2452D62F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CD51A-AB13-4CD6-F186-2EE66B5AB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7B7D7-EEB7-5BF6-8097-FDEEDBC1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DAC2-C906-A269-9CBB-2EC8BB0F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5B0C-77DD-5F60-1B5A-F24A5A31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C49B-B1F1-49C8-5B21-F4A9A677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8D39-446B-64EE-758A-947DBA18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FAC3-D099-09F2-E960-0164FB55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49B9-5C5C-0AF0-0942-BE3344A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1618-D273-51B3-4D18-AF926097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6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4FFC-5EA5-2AC6-06B4-923F6F8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6562E-ED53-DD78-19C8-44F1BBA7E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D85AB-F15B-F83E-4270-02E63FF3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10FE-4C3D-F2D9-48C6-DAC64752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8DD6-DE14-FE44-7147-6232DD5C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0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498D-5463-44DF-724E-93400EE6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C55A-1ADE-2DA7-12F8-321611BEB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92AB4-BB1B-C10C-A09E-FEC19A47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69D6C-1E9B-0E62-4C79-292F5BDC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9A349-D370-FEFF-3852-6A712372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81619-65CA-018A-8282-360CEBB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627A-7ACA-15CA-B96A-72595784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97C00-7484-AF91-F94B-EF43CCC5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AEDB-D206-E532-D32F-3A15A681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25EC4-7ED0-5E5D-5628-BFC02498A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CF575-235B-E5D9-CC9A-36E63ACCE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8D503-A0A3-34A0-61D5-2DB92F12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B3B18-78BC-5DC3-3E86-1846C1A9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9CF27-3330-9FC8-4B2E-5B45E95E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4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92E7-0F84-5763-8947-A455640A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A3623-4540-5ED2-C8B3-5E93FB86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42B86-835E-13CF-95A7-E8DC6BAF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C9380-8998-FC18-DD02-01FD9283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3377C-1989-DE36-C629-807047FD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9162B-4764-E443-506F-3A8E958C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09C98-F6B3-FF3F-F461-2C2D43B6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B44F-B80C-AA51-714B-DF96C534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7550-2F8A-1B50-9D72-10810D22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A6566-1975-F68A-796B-9256E9B17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5D44-DE36-C5A5-8ABF-D1C5604F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61C6A-9907-70A5-79BC-8DD6794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7A177-00D7-BCFD-E66F-E77BE654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2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4E1F-7A21-F151-74E5-8AB3455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2A01D-0A5B-9E9C-86FB-9E96BEDC7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A6B51-D6EC-85D9-1FF5-0BD3DAAD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22D9-848C-5F81-0412-A6B03A13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FBB04-D23B-659C-8698-FAD12102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12D8-AF83-233D-1661-9E5A2C83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E71AA-E210-B0D3-DCF7-674E6C02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8982-CF73-3D16-8F1C-982CB77CC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98FF-141C-2121-2559-1959F1A92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AF78-8DFA-48AA-9346-DA06EA9F23B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2147-A7E1-2ACD-3BBE-A3A985FEC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E0352-0378-1C10-BE63-EE467A74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5C7E-4F79-4088-9BD9-3888D6DE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AD032A-514A-302A-DFB8-0FEF3047C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001539"/>
              </p:ext>
            </p:extLst>
          </p:nvPr>
        </p:nvGraphicFramePr>
        <p:xfrm>
          <a:off x="3079750" y="1915394"/>
          <a:ext cx="1458913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459679" imgH="1474983" progId="ChemDraw.Document.6.0">
                  <p:embed/>
                </p:oleObj>
              </mc:Choice>
              <mc:Fallback>
                <p:oleObj name="CS ChemDraw Drawing" r:id="rId2" imgW="1459679" imgH="147498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9750" y="1915394"/>
                        <a:ext cx="1458913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163169-732B-FF2D-05B1-A98B3373D725}"/>
              </a:ext>
            </a:extLst>
          </p:cNvPr>
          <p:cNvSpPr txBox="1"/>
          <p:nvPr/>
        </p:nvSpPr>
        <p:spPr>
          <a:xfrm>
            <a:off x="3260785" y="3557594"/>
            <a:ext cx="14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2+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4EE5F25-C652-459D-CA48-19B3E993C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154725"/>
              </p:ext>
            </p:extLst>
          </p:nvPr>
        </p:nvGraphicFramePr>
        <p:xfrm>
          <a:off x="5261365" y="2072555"/>
          <a:ext cx="10826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082918" imgH="1160829" progId="ChemDraw.Document.6.0">
                  <p:embed/>
                </p:oleObj>
              </mc:Choice>
              <mc:Fallback>
                <p:oleObj name="CS ChemDraw Drawing" r:id="rId4" imgW="1082918" imgH="116082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1365" y="2072555"/>
                        <a:ext cx="10826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52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7FC8B57-D4AA-D8F3-2CAA-CD1C03099FC8}"/>
              </a:ext>
            </a:extLst>
          </p:cNvPr>
          <p:cNvGrpSpPr/>
          <p:nvPr/>
        </p:nvGrpSpPr>
        <p:grpSpPr>
          <a:xfrm>
            <a:off x="2434267" y="655770"/>
            <a:ext cx="5221615" cy="1844119"/>
            <a:chOff x="2572290" y="2691604"/>
            <a:chExt cx="5221615" cy="1844119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687C2AB3-C246-610A-93A0-709FBF3DC4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5037488"/>
                </p:ext>
              </p:extLst>
            </p:nvPr>
          </p:nvGraphicFramePr>
          <p:xfrm>
            <a:off x="4722813" y="2818603"/>
            <a:ext cx="1373187" cy="1220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1372899" imgH="1220272" progId="ChemDraw.Document.6.0">
                    <p:embed/>
                  </p:oleObj>
                </mc:Choice>
                <mc:Fallback>
                  <p:oleObj name="CS ChemDraw Drawing" r:id="rId2" imgW="1372899" imgH="1220272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722813" y="2818603"/>
                          <a:ext cx="1373187" cy="1220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3FDA1395-E57F-C0D4-97DB-FC406AF256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812506"/>
                </p:ext>
              </p:extLst>
            </p:nvPr>
          </p:nvGraphicFramePr>
          <p:xfrm>
            <a:off x="6606455" y="2959890"/>
            <a:ext cx="1187450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4" imgW="1186810" imgH="1080135" progId="ChemDraw.Document.6.0">
                    <p:embed/>
                  </p:oleObj>
                </mc:Choice>
                <mc:Fallback>
                  <p:oleObj name="CS ChemDraw Drawing" r:id="rId4" imgW="1186810" imgH="1080135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06455" y="2959890"/>
                          <a:ext cx="1187450" cy="1079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618F8AB3-C6C4-2948-B97E-1B7BDACEBF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4278298"/>
                </p:ext>
              </p:extLst>
            </p:nvPr>
          </p:nvGraphicFramePr>
          <p:xfrm>
            <a:off x="2572290" y="2691604"/>
            <a:ext cx="1458913" cy="147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6" imgW="1459679" imgH="1474983" progId="ChemDraw.Document.6.0">
                    <p:embed/>
                  </p:oleObj>
                </mc:Choice>
                <mc:Fallback>
                  <p:oleObj name="CS ChemDraw Drawing" r:id="rId6" imgW="1459679" imgH="1474983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72290" y="2691604"/>
                          <a:ext cx="1458913" cy="1474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49A408-0908-C142-A700-231A8D601DB7}"/>
                </a:ext>
              </a:extLst>
            </p:cNvPr>
            <p:cNvSpPr txBox="1"/>
            <p:nvPr/>
          </p:nvSpPr>
          <p:spPr>
            <a:xfrm>
              <a:off x="2898475" y="4166391"/>
              <a:ext cx="1258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Fe(</a:t>
              </a:r>
              <a:r>
                <a:rPr lang="en-US" dirty="0" err="1"/>
                <a:t>phen</a:t>
              </a:r>
              <a:r>
                <a:rPr lang="en-US" dirty="0"/>
                <a:t>)</a:t>
              </a:r>
              <a:r>
                <a:rPr lang="en-US" baseline="-25000" dirty="0"/>
                <a:t>3</a:t>
              </a:r>
              <a:r>
                <a:rPr lang="en-US" baseline="30000" dirty="0"/>
                <a:t>2+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64E5E1-BB83-B534-7824-1D1434ADA24F}"/>
                </a:ext>
              </a:extLst>
            </p:cNvPr>
            <p:cNvSpPr txBox="1"/>
            <p:nvPr/>
          </p:nvSpPr>
          <p:spPr>
            <a:xfrm>
              <a:off x="4857650" y="4166391"/>
              <a:ext cx="1054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Fe(CN)</a:t>
              </a:r>
              <a:r>
                <a:rPr lang="en-US" baseline="-25000" dirty="0"/>
                <a:t>6</a:t>
              </a:r>
              <a:r>
                <a:rPr lang="en-US" baseline="30000" dirty="0"/>
                <a:t>4-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6E1B56-8351-61B2-0AA2-B3DD8205A69B}"/>
                </a:ext>
              </a:extLst>
            </p:cNvPr>
            <p:cNvSpPr txBox="1"/>
            <p:nvPr/>
          </p:nvSpPr>
          <p:spPr>
            <a:xfrm>
              <a:off x="6739001" y="4166391"/>
              <a:ext cx="1002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Fe(</a:t>
              </a:r>
              <a:r>
                <a:rPr lang="en-US" dirty="0" err="1"/>
                <a:t>aq</a:t>
              </a:r>
              <a:r>
                <a:rPr lang="en-US" dirty="0"/>
                <a:t>)</a:t>
              </a:r>
              <a:r>
                <a:rPr lang="en-US" baseline="30000" dirty="0"/>
                <a:t>2+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21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CS ChemDraw Drawing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</dc:creator>
  <cp:lastModifiedBy>Tanner</cp:lastModifiedBy>
  <cp:revision>1</cp:revision>
  <dcterms:created xsi:type="dcterms:W3CDTF">2022-11-23T22:03:35Z</dcterms:created>
  <dcterms:modified xsi:type="dcterms:W3CDTF">2022-11-23T22:03:40Z</dcterms:modified>
</cp:coreProperties>
</file>