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Instrument Sans Medium" panose="020B0604020202020204" charset="0"/>
      <p:regular r:id="rId7"/>
    </p:embeddedFont>
    <p:embeddedFont>
      <p:font typeface="Instrument Sans Semi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8245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5759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Sales Data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065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</a:t>
            </a:r>
            <a:r>
              <a:rPr lang="en-US" sz="1750" b="1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Executive summary of current sales performance.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245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physical year revenue: 12.5 %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67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Year-over-year growth: 15 %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2089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                   Gross profit margin: 42 %</a:t>
            </a:r>
            <a:endParaRPr lang="en-US" sz="175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FE86C7-FD1E-72D5-DC6B-818A1767A036}"/>
              </a:ext>
            </a:extLst>
          </p:cNvPr>
          <p:cNvSpPr/>
          <p:nvPr/>
        </p:nvSpPr>
        <p:spPr>
          <a:xfrm>
            <a:off x="12801600" y="7760208"/>
            <a:ext cx="1761744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E76C6B56-2C53-7F9E-24D3-B9FACDCAE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97192" y="2484778"/>
            <a:ext cx="5756564" cy="563833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68391"/>
            <a:ext cx="73605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Performance Indicators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71498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6724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Product 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16290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3.75  (30% of sales)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367248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3737" y="3714988"/>
            <a:ext cx="340162" cy="42529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8165783" y="3672483"/>
            <a:ext cx="35942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Customer Cost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8165783" y="416290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500</a:t>
            </a:r>
            <a:endParaRPr lang="en-US" sz="1750" dirty="0"/>
          </a:p>
        </p:txBody>
      </p:sp>
      <p:sp>
        <p:nvSpPr>
          <p:cNvPr id="11" name="Shape 7"/>
          <p:cNvSpPr/>
          <p:nvPr/>
        </p:nvSpPr>
        <p:spPr>
          <a:xfrm>
            <a:off x="793790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50502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530906" y="5007769"/>
            <a:ext cx="29494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Sales Conversion Rate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530906" y="549818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12%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7428667" y="5007769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13737" y="5050274"/>
            <a:ext cx="340162" cy="425291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165783" y="50077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Sales Cycle Length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8165783" y="5498187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60 days</a:t>
            </a:r>
            <a:endParaRPr lang="en-US" sz="17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0709944-7C3D-0686-866E-033C7FA08502}"/>
              </a:ext>
            </a:extLst>
          </p:cNvPr>
          <p:cNvSpPr/>
          <p:nvPr/>
        </p:nvSpPr>
        <p:spPr>
          <a:xfrm>
            <a:off x="12674278" y="7720314"/>
            <a:ext cx="1805651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Growth Drivers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Market Expansion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18% sales increase in Asia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Marketing Campaign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Summer promo: 25% more leads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Partnership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Acme Corp: 10% growth</a:t>
            </a:r>
            <a:endParaRPr lang="en-US" sz="17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2A24D5-CD85-DFAC-3E2F-02996A856299}"/>
              </a:ext>
            </a:extLst>
          </p:cNvPr>
          <p:cNvSpPr/>
          <p:nvPr/>
        </p:nvSpPr>
        <p:spPr>
          <a:xfrm>
            <a:off x="12788325" y="7802390"/>
            <a:ext cx="1842075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9847"/>
            <a:ext cx="729079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Summary &amp; Future Outlook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718435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67878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Sales Target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3169206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15M next year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252198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587579" y="42125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New Market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1587579" y="4702969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Expand to Europe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78596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587579" y="5746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Retention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587579" y="6236732"/>
            <a:ext cx="1224903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Target 80% rate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0844F8-98BF-656F-2791-3038C82AC4B2}"/>
              </a:ext>
            </a:extLst>
          </p:cNvPr>
          <p:cNvSpPr/>
          <p:nvPr/>
        </p:nvSpPr>
        <p:spPr>
          <a:xfrm>
            <a:off x="12766876" y="7812911"/>
            <a:ext cx="1770927" cy="2777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C9B7466-A7BC-04E3-77B7-A7FCA7C95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736" y="2166446"/>
            <a:ext cx="5174674" cy="59242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105</Words>
  <Application>Microsoft Office PowerPoint</Application>
  <PresentationFormat>Custom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Instrument Sans Semi Bold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Sunil Iranak</cp:lastModifiedBy>
  <cp:revision>3</cp:revision>
  <dcterms:created xsi:type="dcterms:W3CDTF">2025-03-28T20:40:30Z</dcterms:created>
  <dcterms:modified xsi:type="dcterms:W3CDTF">2025-03-29T05:42:06Z</dcterms:modified>
</cp:coreProperties>
</file>