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homayoonkhadivi/medical-diagnosis-with-cnn-transfer-learning" TargetMode="External"/><Relationship Id="rId2" Type="http://schemas.openxmlformats.org/officeDocument/2006/relationships/hyperlink" Target="https://www.kaggle.com/datasets/paultimothymooney/chest-xray-pneumonia/code?datasetId=17810&amp;searchQuery=transf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D889-9F32-EBAE-D8B5-EC3426910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972653"/>
          </a:xfrm>
        </p:spPr>
        <p:txBody>
          <a:bodyPr>
            <a:normAutofit/>
          </a:bodyPr>
          <a:lstStyle/>
          <a:p>
            <a:r>
              <a:rPr lang="en-US" sz="4000" dirty="0"/>
              <a:t>Implementation of Transfer Learning with pre-trained Model for Pulmonary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F1DAB-EA9E-85C6-EDEB-78FE89E29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23mai007 –Tanmay Rathod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0AF849-8AE6-AAF4-483B-65FC42ACEE03}"/>
              </a:ext>
            </a:extLst>
          </p:cNvPr>
          <p:cNvSpPr txBox="1">
            <a:spLocks/>
          </p:cNvSpPr>
          <p:nvPr/>
        </p:nvSpPr>
        <p:spPr>
          <a:xfrm>
            <a:off x="1100015" y="3513473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Neural Network</a:t>
            </a:r>
          </a:p>
          <a:p>
            <a:r>
              <a:rPr lang="en-US" b="1" dirty="0"/>
              <a:t>(22AI511T) </a:t>
            </a:r>
          </a:p>
        </p:txBody>
      </p:sp>
      <p:pic>
        <p:nvPicPr>
          <p:cNvPr id="5" name="Picture 4" descr="Pandit Deendayal Energy University - Wikipedia">
            <a:extLst>
              <a:ext uri="{FF2B5EF4-FFF2-40B4-BE49-F238E27FC236}">
                <a16:creationId xmlns:a16="http://schemas.microsoft.com/office/drawing/2014/main" id="{3DF6F1FC-5B27-610B-4FEC-538988E1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25" y="1881187"/>
            <a:ext cx="29241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2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285F-59B6-DA49-1341-5F5F256F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– V3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02AF3-7054-D6AA-6B3F-BA733681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11" y="3546248"/>
            <a:ext cx="4534533" cy="2305372"/>
          </a:xfrm>
          <a:prstGeom prst="rect">
            <a:avLst/>
          </a:prstGeom>
        </p:spPr>
      </p:pic>
      <p:pic>
        <p:nvPicPr>
          <p:cNvPr id="8194" name="Picture 2" descr="No description has been provided for this image">
            <a:extLst>
              <a:ext uri="{FF2B5EF4-FFF2-40B4-BE49-F238E27FC236}">
                <a16:creationId xmlns:a16="http://schemas.microsoft.com/office/drawing/2014/main" id="{97E6C84D-4FD8-65BA-920A-ECD5C20CAA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577" y="622398"/>
            <a:ext cx="7315200" cy="268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91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80A4-4870-E11A-2B62-4C08EC2AE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100485"/>
            <a:ext cx="7315200" cy="889306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FDE53-1007-857B-6B84-9350D9203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121031"/>
            <a:ext cx="8025132" cy="40252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Chest X-Ray Images (Pneumonia) - </a:t>
            </a: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  <a:hlinkClick r:id="rId2"/>
              </a:rPr>
              <a:t>https://www.kaggle.com/datasets/paultimothymooney/chest-xray-pneumonia/code?datasetId=17810&amp;searchQuery=transfe</a:t>
            </a:r>
            <a:endParaRPr lang="en-US" b="1" i="0" dirty="0">
              <a:solidFill>
                <a:srgbClr val="202124"/>
              </a:solidFill>
              <a:effectLst/>
              <a:highlight>
                <a:srgbClr val="FFFFFF"/>
              </a:highlight>
              <a:latin typeface="zeitu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202124"/>
              </a:solidFill>
              <a:highlight>
                <a:srgbClr val="FFFFFF"/>
              </a:highlight>
              <a:latin typeface="zeitung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Medical Diagnosis with CNN&amp; Transfer Learning –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  <a:hlinkClick r:id="rId3"/>
              </a:rPr>
              <a:t>https://www.kaggle.com/code/homayoonkhadivi/medical-diagnosis-with-cnn-transfer-learning</a:t>
            </a:r>
            <a:endParaRPr lang="en-US" b="1" i="0" dirty="0">
              <a:solidFill>
                <a:srgbClr val="202124"/>
              </a:solidFill>
              <a:effectLst/>
              <a:highlight>
                <a:srgbClr val="FFFFFF"/>
              </a:highlight>
              <a:latin typeface="zeitung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202124"/>
              </a:solidFill>
              <a:effectLst/>
              <a:highlight>
                <a:srgbClr val="FFFFFF"/>
              </a:highlight>
              <a:latin typeface="zeitu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https://ieeexplore.ieee.org/abstract/document/8861312/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302D5F-A777-997F-C17D-6655F0B19493}"/>
              </a:ext>
            </a:extLst>
          </p:cNvPr>
          <p:cNvSpPr txBox="1">
            <a:spLocks/>
          </p:cNvSpPr>
          <p:nvPr/>
        </p:nvSpPr>
        <p:spPr>
          <a:xfrm>
            <a:off x="9600652" y="4769963"/>
            <a:ext cx="2390243" cy="8075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Git-Hub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59E38-2B88-DA9D-921F-5A07B3271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083" y="2495419"/>
            <a:ext cx="187668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309C3F-ECE8-3DCC-E14B-EAECDF98C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064" y="754144"/>
            <a:ext cx="8722936" cy="5326145"/>
          </a:xfrm>
          <a:prstGeom prst="rect">
            <a:avLst/>
          </a:prstGeom>
        </p:spPr>
      </p:pic>
      <p:pic>
        <p:nvPicPr>
          <p:cNvPr id="5" name="Picture 4" descr="Pandit Deendayal Energy University - Wikipedia">
            <a:extLst>
              <a:ext uri="{FF2B5EF4-FFF2-40B4-BE49-F238E27FC236}">
                <a16:creationId xmlns:a16="http://schemas.microsoft.com/office/drawing/2014/main" id="{EA7F9BA5-F1E9-5C6C-75B5-3898446F8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9" y="1782347"/>
            <a:ext cx="29241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8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9B9D7A-7BBA-302E-E42C-7CBF6E903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8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3B0F-B70D-CCDD-FFAA-0C8F9E61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029973"/>
          </a:xfrm>
        </p:spPr>
        <p:txBody>
          <a:bodyPr/>
          <a:lstStyle/>
          <a:p>
            <a:r>
              <a:rPr lang="en-US" dirty="0"/>
              <a:t>What is Pneumonia 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0C8575-9EDB-0588-52DE-BDD0A769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464614"/>
            <a:ext cx="4449402" cy="340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E7495-CB97-849D-3CB1-ED2AA3030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02" y="1835714"/>
            <a:ext cx="290659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3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E1AC-1A17-DC0D-D34A-AE3B2E66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var(--jp-content-font-family)"/>
              </a:rPr>
              <a:t>Data Visualization</a:t>
            </a:r>
            <a:br>
              <a:rPr lang="en-US" b="0" i="0" dirty="0">
                <a:effectLst/>
                <a:highlight>
                  <a:srgbClr val="FFFFFF"/>
                </a:highlight>
                <a:latin typeface="var(--jp-cell-prompt-font-family)"/>
              </a:rPr>
            </a:br>
            <a:br>
              <a:rPr lang="en-US" b="0" i="0" dirty="0">
                <a:effectLst/>
                <a:latin typeface="var(--jp-code-font-family)"/>
              </a:rPr>
            </a:br>
            <a:endParaRPr lang="en-US" dirty="0"/>
          </a:p>
        </p:txBody>
      </p:sp>
      <p:pic>
        <p:nvPicPr>
          <p:cNvPr id="2050" name="Picture 2" descr="No description has been provided for this image">
            <a:extLst>
              <a:ext uri="{FF2B5EF4-FFF2-40B4-BE49-F238E27FC236}">
                <a16:creationId xmlns:a16="http://schemas.microsoft.com/office/drawing/2014/main" id="{13E85FD4-2F9D-E798-50B8-B6416A6463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914400"/>
            <a:ext cx="7315200" cy="503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59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F754-5B31-7947-694D-EB2FBB887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199655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B48980-1732-C7D0-6BD0-81798E9FA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860179"/>
            <a:ext cx="6801799" cy="2419688"/>
          </a:xfrm>
          <a:prstGeom prst="rect">
            <a:avLst/>
          </a:prstGeom>
        </p:spPr>
      </p:pic>
      <p:pic>
        <p:nvPicPr>
          <p:cNvPr id="3074" name="Picture 2" descr="No description has been provided for this image">
            <a:extLst>
              <a:ext uri="{FF2B5EF4-FFF2-40B4-BE49-F238E27FC236}">
                <a16:creationId xmlns:a16="http://schemas.microsoft.com/office/drawing/2014/main" id="{27D73842-EC0C-C426-2D63-4E6AB7428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76" y="2686211"/>
            <a:ext cx="3018024" cy="27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26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F397-E621-04DF-2078-79223090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Model </a:t>
            </a:r>
          </a:p>
        </p:txBody>
      </p:sp>
      <p:pic>
        <p:nvPicPr>
          <p:cNvPr id="4098" name="Picture 2" descr="No description has been provided for this image">
            <a:extLst>
              <a:ext uri="{FF2B5EF4-FFF2-40B4-BE49-F238E27FC236}">
                <a16:creationId xmlns:a16="http://schemas.microsoft.com/office/drawing/2014/main" id="{FBEE278D-2D90-E9A5-8628-E4AC5B7EE1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469" y="741672"/>
            <a:ext cx="7315200" cy="298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CB82E-5237-2D25-B8AE-24E1B74C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13" y="3731628"/>
            <a:ext cx="438211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7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285F-59B6-DA49-1341-5F5F256F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Net 121</a:t>
            </a:r>
          </a:p>
        </p:txBody>
      </p:sp>
      <p:pic>
        <p:nvPicPr>
          <p:cNvPr id="5122" name="Picture 2" descr="No description has been provided for this image">
            <a:extLst>
              <a:ext uri="{FF2B5EF4-FFF2-40B4-BE49-F238E27FC236}">
                <a16:creationId xmlns:a16="http://schemas.microsoft.com/office/drawing/2014/main" id="{933BAD16-7177-29C3-DC4D-CC48D4403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58" y="853087"/>
            <a:ext cx="7315200" cy="27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58C464-0816-2B53-BC22-3D4BF86F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897" y="3642383"/>
            <a:ext cx="4458322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0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285F-59B6-DA49-1341-5F5F256F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 16</a:t>
            </a:r>
          </a:p>
        </p:txBody>
      </p:sp>
      <p:pic>
        <p:nvPicPr>
          <p:cNvPr id="6150" name="Picture 6" descr="No description has been provided for this image">
            <a:extLst>
              <a:ext uri="{FF2B5EF4-FFF2-40B4-BE49-F238E27FC236}">
                <a16:creationId xmlns:a16="http://schemas.microsoft.com/office/drawing/2014/main" id="{15E3B795-DC72-7057-52EC-57FE671F6F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58" y="628999"/>
            <a:ext cx="7315200" cy="27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AEBC1-A210-3AFC-07B6-859D8151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18" y="3624645"/>
            <a:ext cx="451548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0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285F-59B6-DA49-1341-5F5F256F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Net</a:t>
            </a:r>
          </a:p>
        </p:txBody>
      </p:sp>
      <p:pic>
        <p:nvPicPr>
          <p:cNvPr id="7170" name="Picture 2" descr="No description has been provided for this image">
            <a:extLst>
              <a:ext uri="{FF2B5EF4-FFF2-40B4-BE49-F238E27FC236}">
                <a16:creationId xmlns:a16="http://schemas.microsoft.com/office/drawing/2014/main" id="{889B885A-3171-C99B-E816-1D469C0119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59" y="620851"/>
            <a:ext cx="7315200" cy="28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A3364A-65EA-62AA-B237-9A74D0B4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378" y="3648163"/>
            <a:ext cx="451548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448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67</TotalTime>
  <Words>110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Corbel</vt:lpstr>
      <vt:lpstr>var(--jp-cell-prompt-font-family)</vt:lpstr>
      <vt:lpstr>var(--jp-code-font-family)</vt:lpstr>
      <vt:lpstr>var(--jp-content-font-family)</vt:lpstr>
      <vt:lpstr>Wingdings 2</vt:lpstr>
      <vt:lpstr>zeitung</vt:lpstr>
      <vt:lpstr>Frame</vt:lpstr>
      <vt:lpstr>Implementation of Transfer Learning with pre-trained Model for Pulmonary Image Classification</vt:lpstr>
      <vt:lpstr>PowerPoint Presentation</vt:lpstr>
      <vt:lpstr>What is Pneumonia ?</vt:lpstr>
      <vt:lpstr>Data Visualization  </vt:lpstr>
      <vt:lpstr>Datasets</vt:lpstr>
      <vt:lpstr>Sequential Model </vt:lpstr>
      <vt:lpstr>Dense Net 121</vt:lpstr>
      <vt:lpstr>VGG 16</vt:lpstr>
      <vt:lpstr>RSS Net</vt:lpstr>
      <vt:lpstr>Inception – V3  Model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Transfer Learning with pre-trained Model for Pulmonary Image Classification</dc:title>
  <dc:creator>TANMAY RATHOD</dc:creator>
  <cp:lastModifiedBy>TANMAY RATHOD</cp:lastModifiedBy>
  <cp:revision>2</cp:revision>
  <dcterms:created xsi:type="dcterms:W3CDTF">2024-04-24T02:27:58Z</dcterms:created>
  <dcterms:modified xsi:type="dcterms:W3CDTF">2024-04-24T03:35:04Z</dcterms:modified>
</cp:coreProperties>
</file>