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AA18E-940E-9907-64A2-A9635B5544CB}" v="16" dt="2025-02-22T12:29:10.397"/>
    <p1510:client id="{4051E174-7020-2515-D190-72A3363BF09A}" v="1" dt="2025-02-22T12:26:29.677"/>
    <p1510:client id="{5AC75EAA-1DBF-4A5B-9F57-CCD5A45A7E75}" v="8" dt="2025-02-22T12:34:57.515"/>
    <p1510:client id="{912C82D1-AE62-93DA-1B1B-5F961D2D7707}" v="378" dt="2025-02-22T12:18:05.519"/>
    <p1510:client id="{B3A8513E-704C-BFA3-CEE2-996D2A2B07C2}" v="21" dt="2025-02-22T12:33:18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may khairnar" userId="d6396be8433d473f" providerId="Windows Live" clId="Web-{4051E174-7020-2515-D190-72A3363BF09A}"/>
    <pc:docChg chg="modSld">
      <pc:chgData name="tanmay khairnar" userId="d6396be8433d473f" providerId="Windows Live" clId="Web-{4051E174-7020-2515-D190-72A3363BF09A}" dt="2025-02-22T12:26:29.677" v="0" actId="1076"/>
      <pc:docMkLst>
        <pc:docMk/>
      </pc:docMkLst>
      <pc:sldChg chg="modSp">
        <pc:chgData name="tanmay khairnar" userId="d6396be8433d473f" providerId="Windows Live" clId="Web-{4051E174-7020-2515-D190-72A3363BF09A}" dt="2025-02-22T12:26:29.677" v="0" actId="1076"/>
        <pc:sldMkLst>
          <pc:docMk/>
          <pc:sldMk cId="2083715239" sldId="2146847060"/>
        </pc:sldMkLst>
        <pc:picChg chg="mod">
          <ac:chgData name="tanmay khairnar" userId="d6396be8433d473f" providerId="Windows Live" clId="Web-{4051E174-7020-2515-D190-72A3363BF09A}" dt="2025-02-22T12:26:29.677" v="0" actId="1076"/>
          <ac:picMkLst>
            <pc:docMk/>
            <pc:sldMk cId="2083715239" sldId="2146847060"/>
            <ac:picMk id="13" creationId="{B4A3FFB7-6976-5B8C-F541-A7812BC89E74}"/>
          </ac:picMkLst>
        </pc:picChg>
      </pc:sldChg>
    </pc:docChg>
  </pc:docChgLst>
  <pc:docChgLst>
    <pc:chgData name="tanmay khairnar" userId="d6396be8433d473f" providerId="Windows Live" clId="Web-{8CFA7F9E-0C4A-8F53-4423-1A6B72F16F7E}"/>
    <pc:docChg chg="modSld">
      <pc:chgData name="tanmay khairnar" userId="d6396be8433d473f" providerId="Windows Live" clId="Web-{8CFA7F9E-0C4A-8F53-4423-1A6B72F16F7E}" dt="2025-02-22T12:34:15.078" v="5" actId="20577"/>
      <pc:docMkLst>
        <pc:docMk/>
      </pc:docMkLst>
      <pc:sldChg chg="addSp modSp">
        <pc:chgData name="tanmay khairnar" userId="d6396be8433d473f" providerId="Windows Live" clId="Web-{8CFA7F9E-0C4A-8F53-4423-1A6B72F16F7E}" dt="2025-02-22T12:34:15.078" v="5" actId="20577"/>
        <pc:sldMkLst>
          <pc:docMk/>
          <pc:sldMk cId="2083715239" sldId="2146847060"/>
        </pc:sldMkLst>
        <pc:spChg chg="mod">
          <ac:chgData name="tanmay khairnar" userId="d6396be8433d473f" providerId="Windows Live" clId="Web-{8CFA7F9E-0C4A-8F53-4423-1A6B72F16F7E}" dt="2025-02-22T12:34:15.078" v="5" actId="20577"/>
          <ac:spMkLst>
            <pc:docMk/>
            <pc:sldMk cId="2083715239" sldId="2146847060"/>
            <ac:spMk id="2" creationId="{A4F8070C-FF0D-BBE3-3D8A-C3794CCCE8A2}"/>
          </ac:spMkLst>
        </pc:spChg>
        <pc:picChg chg="add mod">
          <ac:chgData name="tanmay khairnar" userId="d6396be8433d473f" providerId="Windows Live" clId="Web-{8CFA7F9E-0C4A-8F53-4423-1A6B72F16F7E}" dt="2025-02-22T12:34:15.015" v="3" actId="1076"/>
          <ac:picMkLst>
            <pc:docMk/>
            <pc:sldMk cId="2083715239" sldId="2146847060"/>
            <ac:picMk id="3" creationId="{6C23597E-2767-B554-5B04-A6D919994521}"/>
          </ac:picMkLst>
        </pc:picChg>
      </pc:sldChg>
    </pc:docChg>
  </pc:docChgLst>
  <pc:docChgLst>
    <pc:chgData name="tanmay khairnar" userId="d6396be8433d473f" providerId="Windows Live" clId="Web-{B3A8513E-704C-BFA3-CEE2-996D2A2B07C2}"/>
    <pc:docChg chg="delSld modSld">
      <pc:chgData name="tanmay khairnar" userId="d6396be8433d473f" providerId="Windows Live" clId="Web-{B3A8513E-704C-BFA3-CEE2-996D2A2B07C2}" dt="2025-02-22T12:33:18.507" v="18"/>
      <pc:docMkLst>
        <pc:docMk/>
      </pc:docMkLst>
      <pc:sldChg chg="modSp">
        <pc:chgData name="tanmay khairnar" userId="d6396be8433d473f" providerId="Windows Live" clId="Web-{B3A8513E-704C-BFA3-CEE2-996D2A2B07C2}" dt="2025-02-22T12:29:36.843" v="17" actId="1076"/>
        <pc:sldMkLst>
          <pc:docMk/>
          <pc:sldMk cId="2083715239" sldId="2146847060"/>
        </pc:sldMkLst>
        <pc:spChg chg="mod">
          <ac:chgData name="tanmay khairnar" userId="d6396be8433d473f" providerId="Windows Live" clId="Web-{B3A8513E-704C-BFA3-CEE2-996D2A2B07C2}" dt="2025-02-22T12:29:36.796" v="16" actId="20577"/>
          <ac:spMkLst>
            <pc:docMk/>
            <pc:sldMk cId="2083715239" sldId="2146847060"/>
            <ac:spMk id="2" creationId="{A4F8070C-FF0D-BBE3-3D8A-C3794CCCE8A2}"/>
          </ac:spMkLst>
        </pc:spChg>
        <pc:picChg chg="mod">
          <ac:chgData name="tanmay khairnar" userId="d6396be8433d473f" providerId="Windows Live" clId="Web-{B3A8513E-704C-BFA3-CEE2-996D2A2B07C2}" dt="2025-02-22T12:29:36.843" v="17" actId="1076"/>
          <ac:picMkLst>
            <pc:docMk/>
            <pc:sldMk cId="2083715239" sldId="2146847060"/>
            <ac:picMk id="13" creationId="{B4A3FFB7-6976-5B8C-F541-A7812BC89E74}"/>
          </ac:picMkLst>
        </pc:picChg>
      </pc:sldChg>
      <pc:sldChg chg="del">
        <pc:chgData name="tanmay khairnar" userId="d6396be8433d473f" providerId="Windows Live" clId="Web-{B3A8513E-704C-BFA3-CEE2-996D2A2B07C2}" dt="2025-02-22T12:33:18.507" v="18"/>
        <pc:sldMkLst>
          <pc:docMk/>
          <pc:sldMk cId="2576995961" sldId="2146847063"/>
        </pc:sldMkLst>
      </pc:sldChg>
    </pc:docChg>
  </pc:docChgLst>
  <pc:docChgLst>
    <pc:chgData name="tanmay khairnar" userId="d6396be8433d473f" providerId="Windows Live" clId="Web-{912C82D1-AE62-93DA-1B1B-5F961D2D7707}"/>
    <pc:docChg chg="addSld modSld">
      <pc:chgData name="tanmay khairnar" userId="d6396be8433d473f" providerId="Windows Live" clId="Web-{912C82D1-AE62-93DA-1B1B-5F961D2D7707}" dt="2025-02-22T12:18:05.519" v="307" actId="20577"/>
      <pc:docMkLst>
        <pc:docMk/>
      </pc:docMkLst>
      <pc:sldChg chg="modSp">
        <pc:chgData name="tanmay khairnar" userId="d6396be8433d473f" providerId="Windows Live" clId="Web-{912C82D1-AE62-93DA-1B1B-5F961D2D7707}" dt="2025-02-22T10:58:01.164" v="98" actId="1076"/>
        <pc:sldMkLst>
          <pc:docMk/>
          <pc:sldMk cId="953325580" sldId="256"/>
        </pc:sldMkLst>
        <pc:spChg chg="mod">
          <ac:chgData name="tanmay khairnar" userId="d6396be8433d473f" providerId="Windows Live" clId="Web-{912C82D1-AE62-93DA-1B1B-5F961D2D7707}" dt="2025-02-22T10:58:01.164" v="98" actId="1076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tanmay khairnar" userId="d6396be8433d473f" providerId="Windows Live" clId="Web-{912C82D1-AE62-93DA-1B1B-5F961D2D7707}" dt="2025-02-22T10:57:37.069" v="92" actId="1076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tanmay khairnar" userId="d6396be8433d473f" providerId="Windows Live" clId="Web-{912C82D1-AE62-93DA-1B1B-5F961D2D7707}" dt="2025-02-22T10:55:02.061" v="75" actId="1076"/>
          <ac:spMkLst>
            <pc:docMk/>
            <pc:sldMk cId="953325580" sldId="256"/>
            <ac:spMk id="4" creationId="{00000000-0000-0000-0000-000000000000}"/>
          </ac:spMkLst>
        </pc:spChg>
      </pc:sldChg>
      <pc:sldChg chg="modSp">
        <pc:chgData name="tanmay khairnar" userId="d6396be8433d473f" providerId="Windows Live" clId="Web-{912C82D1-AE62-93DA-1B1B-5F961D2D7707}" dt="2025-02-22T11:28:31.145" v="167" actId="20577"/>
        <pc:sldMkLst>
          <pc:docMk/>
          <pc:sldMk cId="1186421160" sldId="262"/>
        </pc:sldMkLst>
        <pc:spChg chg="mod">
          <ac:chgData name="tanmay khairnar" userId="d6396be8433d473f" providerId="Windows Live" clId="Web-{912C82D1-AE62-93DA-1B1B-5F961D2D7707}" dt="2025-02-22T11:28:31.145" v="167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tanmay khairnar" userId="d6396be8433d473f" providerId="Windows Live" clId="Web-{912C82D1-AE62-93DA-1B1B-5F961D2D7707}" dt="2025-02-22T11:28:21.582" v="166" actId="20577"/>
        <pc:sldMkLst>
          <pc:docMk/>
          <pc:sldMk cId="3210358481" sldId="263"/>
        </pc:sldMkLst>
        <pc:spChg chg="mod">
          <ac:chgData name="tanmay khairnar" userId="d6396be8433d473f" providerId="Windows Live" clId="Web-{912C82D1-AE62-93DA-1B1B-5F961D2D7707}" dt="2025-02-22T11:28:21.582" v="166" actId="20577"/>
          <ac:spMkLst>
            <pc:docMk/>
            <pc:sldMk cId="3210358481" sldId="263"/>
            <ac:spMk id="2" creationId="{E041FD9D-DF07-9C37-1E61-1D920E0EF1D4}"/>
          </ac:spMkLst>
        </pc:spChg>
        <pc:spChg chg="mod">
          <ac:chgData name="tanmay khairnar" userId="d6396be8433d473f" providerId="Windows Live" clId="Web-{912C82D1-AE62-93DA-1B1B-5F961D2D7707}" dt="2025-02-22T11:25:19.244" v="137" actId="1076"/>
          <ac:spMkLst>
            <pc:docMk/>
            <pc:sldMk cId="3210358481" sldId="263"/>
            <ac:spMk id="5" creationId="{8FBA75B4-2DD5-42EB-9397-F36BFB8BA723}"/>
          </ac:spMkLst>
        </pc:spChg>
      </pc:sldChg>
      <pc:sldChg chg="modSp">
        <pc:chgData name="tanmay khairnar" userId="d6396be8433d473f" providerId="Windows Live" clId="Web-{912C82D1-AE62-93DA-1B1B-5F961D2D7707}" dt="2025-02-22T11:24:59.805" v="134" actId="1076"/>
        <pc:sldMkLst>
          <pc:docMk/>
          <pc:sldMk cId="3202024527" sldId="265"/>
        </pc:sldMkLst>
        <pc:spChg chg="mod">
          <ac:chgData name="tanmay khairnar" userId="d6396be8433d473f" providerId="Windows Live" clId="Web-{912C82D1-AE62-93DA-1B1B-5F961D2D7707}" dt="2025-02-22T11:24:59.805" v="134" actId="1076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tanmay khairnar" userId="d6396be8433d473f" providerId="Windows Live" clId="Web-{912C82D1-AE62-93DA-1B1B-5F961D2D7707}" dt="2025-02-22T11:24:23.897" v="130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tanmay khairnar" userId="d6396be8433d473f" providerId="Windows Live" clId="Web-{912C82D1-AE62-93DA-1B1B-5F961D2D7707}" dt="2025-02-22T12:13:36.404" v="244" actId="1076"/>
        <pc:sldMkLst>
          <pc:docMk/>
          <pc:sldMk cId="2900153716" sldId="2146847054"/>
        </pc:sldMkLst>
        <pc:spChg chg="mod">
          <ac:chgData name="tanmay khairnar" userId="d6396be8433d473f" providerId="Windows Live" clId="Web-{912C82D1-AE62-93DA-1B1B-5F961D2D7707}" dt="2025-02-22T12:13:36.404" v="244" actId="1076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">
        <pc:chgData name="tanmay khairnar" userId="d6396be8433d473f" providerId="Windows Live" clId="Web-{912C82D1-AE62-93DA-1B1B-5F961D2D7707}" dt="2025-02-22T11:27:52.158" v="163" actId="20577"/>
        <pc:sldMkLst>
          <pc:docMk/>
          <pc:sldMk cId="614882681" sldId="2146847055"/>
        </pc:sldMkLst>
        <pc:spChg chg="mod">
          <ac:chgData name="tanmay khairnar" userId="d6396be8433d473f" providerId="Windows Live" clId="Web-{912C82D1-AE62-93DA-1B1B-5F961D2D7707}" dt="2025-02-22T11:27:52.158" v="163" actId="20577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">
        <pc:chgData name="tanmay khairnar" userId="d6396be8433d473f" providerId="Windows Live" clId="Web-{912C82D1-AE62-93DA-1B1B-5F961D2D7707}" dt="2025-02-22T11:28:08.831" v="165" actId="20577"/>
        <pc:sldMkLst>
          <pc:docMk/>
          <pc:sldMk cId="3819043843" sldId="2146847057"/>
        </pc:sldMkLst>
        <pc:spChg chg="mod">
          <ac:chgData name="tanmay khairnar" userId="d6396be8433d473f" providerId="Windows Live" clId="Web-{912C82D1-AE62-93DA-1B1B-5F961D2D7707}" dt="2025-02-22T11:26:19.825" v="142" actId="20577"/>
          <ac:spMkLst>
            <pc:docMk/>
            <pc:sldMk cId="3819043843" sldId="2146847057"/>
            <ac:spMk id="2" creationId="{5F45986D-DBC5-8220-FE6F-7F2ABC7C4CEE}"/>
          </ac:spMkLst>
        </pc:spChg>
        <pc:spChg chg="mod">
          <ac:chgData name="tanmay khairnar" userId="d6396be8433d473f" providerId="Windows Live" clId="Web-{912C82D1-AE62-93DA-1B1B-5F961D2D7707}" dt="2025-02-22T11:28:08.831" v="165" actId="20577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">
        <pc:chgData name="tanmay khairnar" userId="d6396be8433d473f" providerId="Windows Live" clId="Web-{912C82D1-AE62-93DA-1B1B-5F961D2D7707}" dt="2025-02-22T12:16:51.717" v="304" actId="14100"/>
        <pc:sldMkLst>
          <pc:docMk/>
          <pc:sldMk cId="2083715239" sldId="2146847060"/>
        </pc:sldMkLst>
        <pc:spChg chg="mod">
          <ac:chgData name="tanmay khairnar" userId="d6396be8433d473f" providerId="Windows Live" clId="Web-{912C82D1-AE62-93DA-1B1B-5F961D2D7707}" dt="2025-02-22T12:16:51.717" v="304" actId="14100"/>
          <ac:spMkLst>
            <pc:docMk/>
            <pc:sldMk cId="2083715239" sldId="2146847060"/>
            <ac:spMk id="2" creationId="{A4F8070C-FF0D-BBE3-3D8A-C3794CCCE8A2}"/>
          </ac:spMkLst>
        </pc:spChg>
        <pc:spChg chg="del mod">
          <ac:chgData name="tanmay khairnar" userId="d6396be8433d473f" providerId="Windows Live" clId="Web-{912C82D1-AE62-93DA-1B1B-5F961D2D7707}" dt="2025-02-22T12:00:52.741" v="176"/>
          <ac:spMkLst>
            <pc:docMk/>
            <pc:sldMk cId="2083715239" sldId="2146847060"/>
            <ac:spMk id="3" creationId="{805D7125-AC62-752D-6E68-9EB88BCC631C}"/>
          </ac:spMkLst>
        </pc:spChg>
        <pc:spChg chg="add del mod">
          <ac:chgData name="tanmay khairnar" userId="d6396be8433d473f" providerId="Windows Live" clId="Web-{912C82D1-AE62-93DA-1B1B-5F961D2D7707}" dt="2025-02-22T12:05:42.856" v="180"/>
          <ac:spMkLst>
            <pc:docMk/>
            <pc:sldMk cId="2083715239" sldId="2146847060"/>
            <ac:spMk id="6" creationId="{A5E0E964-DE6D-526E-34A7-05302406FBBC}"/>
          </ac:spMkLst>
        </pc:spChg>
        <pc:spChg chg="add del">
          <ac:chgData name="tanmay khairnar" userId="d6396be8433d473f" providerId="Windows Live" clId="Web-{912C82D1-AE62-93DA-1B1B-5F961D2D7707}" dt="2025-02-22T12:12:59.136" v="234"/>
          <ac:spMkLst>
            <pc:docMk/>
            <pc:sldMk cId="2083715239" sldId="2146847060"/>
            <ac:spMk id="9" creationId="{20D3826D-9B2A-23FB-57F3-DF8D2AD07963}"/>
          </ac:spMkLst>
        </pc:spChg>
        <pc:spChg chg="add del">
          <ac:chgData name="tanmay khairnar" userId="d6396be8433d473f" providerId="Windows Live" clId="Web-{912C82D1-AE62-93DA-1B1B-5F961D2D7707}" dt="2025-02-22T12:12:59.198" v="236"/>
          <ac:spMkLst>
            <pc:docMk/>
            <pc:sldMk cId="2083715239" sldId="2146847060"/>
            <ac:spMk id="10" creationId="{1AF2BC42-BF82-C305-F3BE-5EA47C15C28E}"/>
          </ac:spMkLst>
        </pc:spChg>
        <pc:spChg chg="add del">
          <ac:chgData name="tanmay khairnar" userId="d6396be8433d473f" providerId="Windows Live" clId="Web-{912C82D1-AE62-93DA-1B1B-5F961D2D7707}" dt="2025-02-22T12:13:35.498" v="239"/>
          <ac:spMkLst>
            <pc:docMk/>
            <pc:sldMk cId="2083715239" sldId="2146847060"/>
            <ac:spMk id="11" creationId="{51FC10E4-C871-0FCB-0CEE-30F124ECC30E}"/>
          </ac:spMkLst>
        </pc:spChg>
        <pc:picChg chg="add del mod ord">
          <ac:chgData name="tanmay khairnar" userId="d6396be8433d473f" providerId="Windows Live" clId="Web-{912C82D1-AE62-93DA-1B1B-5F961D2D7707}" dt="2025-02-22T12:05:24.714" v="179"/>
          <ac:picMkLst>
            <pc:docMk/>
            <pc:sldMk cId="2083715239" sldId="2146847060"/>
            <ac:picMk id="4" creationId="{620D0E8E-DB52-CDCB-F786-E6D21B888E6E}"/>
          </ac:picMkLst>
        </pc:picChg>
        <pc:picChg chg="add mod ord">
          <ac:chgData name="tanmay khairnar" userId="d6396be8433d473f" providerId="Windows Live" clId="Web-{912C82D1-AE62-93DA-1B1B-5F961D2D7707}" dt="2025-02-22T12:15:46.366" v="299" actId="1076"/>
          <ac:picMkLst>
            <pc:docMk/>
            <pc:sldMk cId="2083715239" sldId="2146847060"/>
            <ac:picMk id="7" creationId="{5C092668-9C82-6CB4-5565-4D646E4C9AE5}"/>
          </ac:picMkLst>
        </pc:picChg>
        <pc:picChg chg="add mod">
          <ac:chgData name="tanmay khairnar" userId="d6396be8433d473f" providerId="Windows Live" clId="Web-{912C82D1-AE62-93DA-1B1B-5F961D2D7707}" dt="2025-02-22T12:15:54.038" v="301" actId="1076"/>
          <ac:picMkLst>
            <pc:docMk/>
            <pc:sldMk cId="2083715239" sldId="2146847060"/>
            <ac:picMk id="8" creationId="{3FABB603-F0D2-65B5-2284-551CC43EB2A9}"/>
          </ac:picMkLst>
        </pc:picChg>
        <pc:picChg chg="add del mod">
          <ac:chgData name="tanmay khairnar" userId="d6396be8433d473f" providerId="Windows Live" clId="Web-{912C82D1-AE62-93DA-1B1B-5F961D2D7707}" dt="2025-02-22T12:13:36.279" v="242"/>
          <ac:picMkLst>
            <pc:docMk/>
            <pc:sldMk cId="2083715239" sldId="2146847060"/>
            <ac:picMk id="12" creationId="{037D9B36-54D7-C99E-6D00-22212E79FDB2}"/>
          </ac:picMkLst>
        </pc:picChg>
        <pc:picChg chg="add mod">
          <ac:chgData name="tanmay khairnar" userId="d6396be8433d473f" providerId="Windows Live" clId="Web-{912C82D1-AE62-93DA-1B1B-5F961D2D7707}" dt="2025-02-22T12:15:46.428" v="300" actId="1076"/>
          <ac:picMkLst>
            <pc:docMk/>
            <pc:sldMk cId="2083715239" sldId="2146847060"/>
            <ac:picMk id="13" creationId="{B4A3FFB7-6976-5B8C-F541-A7812BC89E74}"/>
          </ac:picMkLst>
        </pc:picChg>
      </pc:sldChg>
      <pc:sldChg chg="modSp">
        <pc:chgData name="tanmay khairnar" userId="d6396be8433d473f" providerId="Windows Live" clId="Web-{912C82D1-AE62-93DA-1B1B-5F961D2D7707}" dt="2025-02-22T11:29:28.148" v="169" actId="20577"/>
        <pc:sldMkLst>
          <pc:docMk/>
          <pc:sldMk cId="2230664768" sldId="2146847061"/>
        </pc:sldMkLst>
        <pc:spChg chg="mod">
          <ac:chgData name="tanmay khairnar" userId="d6396be8433d473f" providerId="Windows Live" clId="Web-{912C82D1-AE62-93DA-1B1B-5F961D2D7707}" dt="2025-02-22T11:29:28.148" v="169" actId="20577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">
        <pc:chgData name="tanmay khairnar" userId="d6396be8433d473f" providerId="Windows Live" clId="Web-{912C82D1-AE62-93DA-1B1B-5F961D2D7707}" dt="2025-02-22T11:28:00.955" v="164" actId="20577"/>
        <pc:sldMkLst>
          <pc:docMk/>
          <pc:sldMk cId="4233882376" sldId="2146847062"/>
        </pc:sldMkLst>
        <pc:spChg chg="mod">
          <ac:chgData name="tanmay khairnar" userId="d6396be8433d473f" providerId="Windows Live" clId="Web-{912C82D1-AE62-93DA-1B1B-5F961D2D7707}" dt="2025-02-22T11:28:00.955" v="164" actId="20577"/>
          <ac:spMkLst>
            <pc:docMk/>
            <pc:sldMk cId="4233882376" sldId="2146847062"/>
            <ac:spMk id="3" creationId="{D4974547-DF1B-77BB-E545-9344EDB9AD3F}"/>
          </ac:spMkLst>
        </pc:spChg>
      </pc:sldChg>
      <pc:sldChg chg="modSp new">
        <pc:chgData name="tanmay khairnar" userId="d6396be8433d473f" providerId="Windows Live" clId="Web-{912C82D1-AE62-93DA-1B1B-5F961D2D7707}" dt="2025-02-22T12:18:05.519" v="307" actId="20577"/>
        <pc:sldMkLst>
          <pc:docMk/>
          <pc:sldMk cId="2576995961" sldId="2146847063"/>
        </pc:sldMkLst>
        <pc:spChg chg="mod">
          <ac:chgData name="tanmay khairnar" userId="d6396be8433d473f" providerId="Windows Live" clId="Web-{912C82D1-AE62-93DA-1B1B-5F961D2D7707}" dt="2025-02-22T12:18:05.519" v="307" actId="20577"/>
          <ac:spMkLst>
            <pc:docMk/>
            <pc:sldMk cId="2576995961" sldId="2146847063"/>
            <ac:spMk id="3" creationId="{89B5A17F-85BB-850E-E09B-22FF9E558E28}"/>
          </ac:spMkLst>
        </pc:spChg>
      </pc:sldChg>
    </pc:docChg>
  </pc:docChgLst>
  <pc:docChgLst>
    <pc:chgData name="tanmay khairnar" userId="d6396be8433d473f" providerId="Windows Live" clId="Web-{261AA18E-940E-9907-64A2-A9635B5544CB}"/>
    <pc:docChg chg="modSld">
      <pc:chgData name="tanmay khairnar" userId="d6396be8433d473f" providerId="Windows Live" clId="Web-{261AA18E-940E-9907-64A2-A9635B5544CB}" dt="2025-02-22T12:29:10.397" v="15" actId="20577"/>
      <pc:docMkLst>
        <pc:docMk/>
      </pc:docMkLst>
      <pc:sldChg chg="modSp">
        <pc:chgData name="tanmay khairnar" userId="d6396be8433d473f" providerId="Windows Live" clId="Web-{261AA18E-940E-9907-64A2-A9635B5544CB}" dt="2025-02-22T12:29:10.397" v="15" actId="20577"/>
        <pc:sldMkLst>
          <pc:docMk/>
          <pc:sldMk cId="2083715239" sldId="2146847060"/>
        </pc:sldMkLst>
        <pc:spChg chg="mod">
          <ac:chgData name="tanmay khairnar" userId="d6396be8433d473f" providerId="Windows Live" clId="Web-{261AA18E-940E-9907-64A2-A9635B5544CB}" dt="2025-02-22T12:29:10.397" v="15" actId="20577"/>
          <ac:spMkLst>
            <pc:docMk/>
            <pc:sldMk cId="2083715239" sldId="2146847060"/>
            <ac:spMk id="2" creationId="{A4F8070C-FF0D-BBE3-3D8A-C3794CCCE8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nmay0409/StegoCrypt-Image-Steganography-Tool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915978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</a:t>
            </a:r>
            <a:endParaRPr lang="en-US"/>
          </a:p>
          <a:p>
            <a:pPr algn="ctr"/>
            <a:r>
              <a:rPr lang="en-US" b="1" err="1">
                <a:solidFill>
                  <a:schemeClr val="accent1"/>
                </a:solidFill>
              </a:rPr>
              <a:t>StegoCrypt</a:t>
            </a:r>
            <a:r>
              <a:rPr lang="en-US" b="1">
                <a:solidFill>
                  <a:schemeClr val="accent1"/>
                </a:solidFill>
              </a:rPr>
              <a:t> - Image Steganography Tool</a:t>
            </a:r>
          </a:p>
          <a:p>
            <a:pPr algn="ctr"/>
            <a:endParaRPr 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431382" y="809350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4558" y="3664708"/>
            <a:ext cx="7980183" cy="26161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 Tanmay Devidas Khairnar</a:t>
            </a:r>
            <a:endParaRPr lang="en-US" sz="2400" b="1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Tanmay Devidas Khairnar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 R.H SAPAT COLLEGE OF ENGINEERING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Roboto"/>
              <a:ea typeface="Roboto"/>
              <a:cs typeface="Roboto"/>
            </a:endParaRPr>
          </a:p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Electronics &amp; Telecommunication Engineering</a:t>
            </a:r>
            <a:endParaRPr lang="en-US" sz="2400">
              <a:solidFill>
                <a:schemeClr val="accent1">
                  <a:lumMod val="75000"/>
                </a:schemeClr>
              </a:solidFill>
              <a:latin typeface="Roboto"/>
              <a:ea typeface="Roboto"/>
              <a:cs typeface="Roboto"/>
            </a:endParaRPr>
          </a:p>
          <a:p>
            <a:endParaRPr lang="en-US" sz="20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🔹 </a:t>
            </a:r>
            <a:r>
              <a:rPr lang="en-US" sz="1800" b="1">
                <a:ea typeface="+mn-lt"/>
                <a:cs typeface="+mn-lt"/>
              </a:rPr>
              <a:t>Enhanced Security:</a:t>
            </a:r>
            <a:r>
              <a:rPr lang="en-US" sz="1800">
                <a:ea typeface="+mn-lt"/>
                <a:cs typeface="+mn-lt"/>
              </a:rPr>
              <a:t> Integrate </a:t>
            </a:r>
            <a:r>
              <a:rPr lang="en-US" sz="1800" b="1">
                <a:ea typeface="+mn-lt"/>
                <a:cs typeface="+mn-lt"/>
              </a:rPr>
              <a:t>stronger encryption algorithms</a:t>
            </a:r>
            <a:r>
              <a:rPr lang="en-US" sz="1800">
                <a:ea typeface="+mn-lt"/>
                <a:cs typeface="+mn-lt"/>
              </a:rPr>
              <a:t> to further protect hidden messages.</a:t>
            </a:r>
            <a:endParaRPr lang="en-US" sz="180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🔹 </a:t>
            </a:r>
            <a:r>
              <a:rPr lang="en-US" sz="1800" b="1">
                <a:ea typeface="+mn-lt"/>
                <a:cs typeface="+mn-lt"/>
              </a:rPr>
              <a:t>Support for More Image Formats:</a:t>
            </a:r>
            <a:r>
              <a:rPr lang="en-US" sz="1800">
                <a:ea typeface="+mn-lt"/>
                <a:cs typeface="+mn-lt"/>
              </a:rPr>
              <a:t> Expand compatibility beyond </a:t>
            </a:r>
            <a:r>
              <a:rPr lang="en-US" sz="1800" b="1">
                <a:ea typeface="+mn-lt"/>
                <a:cs typeface="+mn-lt"/>
              </a:rPr>
              <a:t>PNG</a:t>
            </a:r>
            <a:r>
              <a:rPr lang="en-US" sz="1800">
                <a:ea typeface="+mn-lt"/>
                <a:cs typeface="+mn-lt"/>
              </a:rPr>
              <a:t> to include </a:t>
            </a:r>
            <a:r>
              <a:rPr lang="en-US" sz="1800" b="1">
                <a:ea typeface="+mn-lt"/>
                <a:cs typeface="+mn-lt"/>
              </a:rPr>
              <a:t>JPG, BMP, and GIF</a:t>
            </a:r>
            <a:r>
              <a:rPr lang="en-US" sz="1800">
                <a:ea typeface="+mn-lt"/>
                <a:cs typeface="+mn-lt"/>
              </a:rPr>
              <a:t> while minimizing data loss.</a:t>
            </a:r>
            <a:endParaRPr lang="en-US" sz="180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🔹 </a:t>
            </a:r>
            <a:r>
              <a:rPr lang="en-US" sz="1800" b="1">
                <a:ea typeface="+mn-lt"/>
                <a:cs typeface="+mn-lt"/>
              </a:rPr>
              <a:t>Increased Data Capacity:</a:t>
            </a:r>
            <a:r>
              <a:rPr lang="en-US" sz="1800">
                <a:ea typeface="+mn-lt"/>
                <a:cs typeface="+mn-lt"/>
              </a:rPr>
              <a:t> Optimize pixel manipulation techniques to store </a:t>
            </a:r>
            <a:r>
              <a:rPr lang="en-US" sz="1800" b="1">
                <a:ea typeface="+mn-lt"/>
                <a:cs typeface="+mn-lt"/>
              </a:rPr>
              <a:t>larger messages</a:t>
            </a:r>
            <a:r>
              <a:rPr lang="en-US" sz="1800">
                <a:ea typeface="+mn-lt"/>
                <a:cs typeface="+mn-lt"/>
              </a:rPr>
              <a:t> without affecting image quality.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🔹 </a:t>
            </a:r>
            <a:r>
              <a:rPr lang="en-US" sz="1800" b="1">
                <a:ea typeface="+mn-lt"/>
                <a:cs typeface="+mn-lt"/>
              </a:rPr>
              <a:t>Error Detection &amp; Correction:</a:t>
            </a:r>
            <a:r>
              <a:rPr lang="en-US" sz="1800">
                <a:ea typeface="+mn-lt"/>
                <a:cs typeface="+mn-lt"/>
              </a:rPr>
              <a:t> Implement mechanisms to </a:t>
            </a:r>
            <a:r>
              <a:rPr lang="en-US" sz="1800" b="1">
                <a:ea typeface="+mn-lt"/>
                <a:cs typeface="+mn-lt"/>
              </a:rPr>
              <a:t>detect and recover</a:t>
            </a:r>
            <a:r>
              <a:rPr lang="en-US" sz="1800">
                <a:ea typeface="+mn-lt"/>
                <a:cs typeface="+mn-lt"/>
              </a:rPr>
              <a:t> corrupted or tampered messages.</a:t>
            </a:r>
            <a:endParaRPr lang="en-US" sz="180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🔹 </a:t>
            </a:r>
            <a:r>
              <a:rPr lang="en-US" sz="1800" b="1">
                <a:ea typeface="+mn-lt"/>
                <a:cs typeface="+mn-lt"/>
              </a:rPr>
              <a:t>Cross-Platform Tool:</a:t>
            </a:r>
            <a:r>
              <a:rPr lang="en-US" sz="1800">
                <a:ea typeface="+mn-lt"/>
                <a:cs typeface="+mn-lt"/>
              </a:rPr>
              <a:t> Develop a </a:t>
            </a:r>
            <a:r>
              <a:rPr lang="en-US" sz="1800" b="1">
                <a:ea typeface="+mn-lt"/>
                <a:cs typeface="+mn-lt"/>
              </a:rPr>
              <a:t>standalone application</a:t>
            </a:r>
            <a:r>
              <a:rPr lang="en-US" sz="1800">
                <a:ea typeface="+mn-lt"/>
                <a:cs typeface="+mn-lt"/>
              </a:rPr>
              <a:t> or </a:t>
            </a:r>
            <a:r>
              <a:rPr lang="en-US" sz="1800" b="1">
                <a:ea typeface="+mn-lt"/>
                <a:cs typeface="+mn-lt"/>
              </a:rPr>
              <a:t>web-based interface</a:t>
            </a:r>
            <a:r>
              <a:rPr lang="en-US" sz="1800">
                <a:ea typeface="+mn-lt"/>
                <a:cs typeface="+mn-lt"/>
              </a:rPr>
              <a:t> for easier access without requiring Python installation.</a:t>
            </a:r>
            <a:endParaRPr lang="en-US" sz="1800"/>
          </a:p>
          <a:p>
            <a:pPr marL="305435" indent="-305435"/>
            <a:endParaRPr lang="en-US" sz="20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21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Technology used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Wow factor 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1760" cy="3628520"/>
          </a:xfrm>
        </p:spPr>
        <p:txBody>
          <a:bodyPr/>
          <a:lstStyle/>
          <a:p>
            <a:pPr marL="0" indent="0">
              <a:buNone/>
            </a:pP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Traditional encryption methods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are easily identifiable and can attract unwanted attention.</a:t>
            </a:r>
            <a:br>
              <a:rPr lang="en-IN" sz="1800">
                <a:ea typeface="+mn-lt"/>
                <a:cs typeface="+mn-lt"/>
              </a:rPr>
            </a:b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There is a need for a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covert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way to hide confidential messages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without raising suspicion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.</a:t>
            </a:r>
            <a:br>
              <a:rPr lang="en-IN" sz="1800">
                <a:ea typeface="+mn-lt"/>
                <a:cs typeface="+mn-lt"/>
              </a:rPr>
            </a:b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Ensuring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data security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while preserving the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visual integrity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of the original image is crucial.</a:t>
            </a:r>
            <a:br>
              <a:rPr lang="en-IN" sz="1800">
                <a:ea typeface="+mn-lt"/>
                <a:cs typeface="+mn-lt"/>
              </a:rPr>
            </a:b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Many existing encryption tools are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complex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—a user-friendly solution is needed for both technical and non-technical users.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91" y="867125"/>
            <a:ext cx="11037471" cy="436028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Technology  used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03" y="1385893"/>
            <a:ext cx="10482269" cy="41735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Programming Language:</a:t>
            </a:r>
            <a:r>
              <a:rPr lang="en-IN" sz="1800">
                <a:ea typeface="+mn-lt"/>
                <a:cs typeface="+mn-lt"/>
              </a:rPr>
              <a:t> Python – Core language used for encryption and decryption logic.</a:t>
            </a:r>
            <a:endParaRPr lang="en-US" sz="1800">
              <a:ea typeface="+mn-lt"/>
              <a:cs typeface="+mn-lt"/>
            </a:endParaRPr>
          </a:p>
          <a:p>
            <a:pPr marL="305435" indent="-305435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Image Processing:</a:t>
            </a:r>
            <a:r>
              <a:rPr lang="en-IN" sz="1800">
                <a:ea typeface="+mn-lt"/>
                <a:cs typeface="+mn-lt"/>
              </a:rPr>
              <a:t> OpenCV – Enables embedding and extracting secret messages at the pixel level.</a:t>
            </a:r>
          </a:p>
          <a:p>
            <a:pPr marL="305435" indent="-305435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Data Handling:</a:t>
            </a:r>
            <a:r>
              <a:rPr lang="en-IN" sz="1800">
                <a:ea typeface="+mn-lt"/>
                <a:cs typeface="+mn-lt"/>
              </a:rPr>
              <a:t> NumPy – Efficiently processes and manipulates image pixel values.</a:t>
            </a:r>
          </a:p>
          <a:p>
            <a:pPr marL="305435" indent="-305435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Security Mechanism:</a:t>
            </a:r>
            <a:r>
              <a:rPr lang="en-IN" sz="1800">
                <a:ea typeface="+mn-lt"/>
                <a:cs typeface="+mn-lt"/>
              </a:rPr>
              <a:t> Password-based access control ensures only authorized decryption.</a:t>
            </a:r>
          </a:p>
          <a:p>
            <a:pPr marL="305435" indent="-305435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Platform Compatibility:</a:t>
            </a:r>
            <a:r>
              <a:rPr lang="en-IN" sz="1800">
                <a:ea typeface="+mn-lt"/>
                <a:cs typeface="+mn-lt"/>
              </a:rPr>
              <a:t> Works on </a:t>
            </a:r>
            <a:r>
              <a:rPr lang="en-IN" sz="1800" b="1">
                <a:ea typeface="+mn-lt"/>
                <a:cs typeface="+mn-lt"/>
              </a:rPr>
              <a:t>Windows, Linux, and macOS</a:t>
            </a:r>
            <a:r>
              <a:rPr lang="en-IN" sz="1800">
                <a:ea typeface="+mn-lt"/>
                <a:cs typeface="+mn-lt"/>
              </a:rPr>
              <a:t>, provided Python &amp; OpenCV are installed.</a:t>
            </a:r>
          </a:p>
          <a:p>
            <a:pPr marL="305435" indent="-305435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13" y="1718376"/>
            <a:ext cx="9733430" cy="3542109"/>
          </a:xfrm>
        </p:spPr>
        <p:txBody>
          <a:bodyPr/>
          <a:lstStyle/>
          <a:p>
            <a:pPr marL="305435" indent="-305435">
              <a:buNone/>
            </a:pP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Invisible Data Hiding: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Embeds a secret message inside an image without any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visible distortion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 marL="305435" indent="-305435">
              <a:buNone/>
            </a:pP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No Traditional Encryption: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Uses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pixel value manipulation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instead of standard cryptographic methods, making detection extremely difficult.</a:t>
            </a:r>
            <a:endParaRPr lang="en-IN"/>
          </a:p>
          <a:p>
            <a:pPr marL="305435" indent="-305435">
              <a:buNone/>
            </a:pP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Lossless Steganography: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The original image remains intact, ensuring that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no quality loss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occurs.</a:t>
            </a:r>
            <a:endParaRPr lang="en-IN"/>
          </a:p>
          <a:p>
            <a:pPr marL="305435" indent="-305435">
              <a:buNone/>
            </a:pP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Universal Compatibility: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Works with any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PNG or uncompressed image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format for secure message hiding.</a:t>
            </a:r>
            <a:endParaRPr lang="en-IN"/>
          </a:p>
          <a:p>
            <a:pPr marL="305435" indent="-305435">
              <a:buNone/>
            </a:pP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🔹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Lightweight &amp; Fast: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Minimal dependencies, runs efficiently on any system with 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Python &amp; OpenCV</a:t>
            </a:r>
            <a:r>
              <a:rPr lang="en-IN" sz="1800">
                <a:solidFill>
                  <a:srgbClr val="0F0F0F"/>
                </a:solidFill>
                <a:ea typeface="+mn-lt"/>
                <a:cs typeface="+mn-lt"/>
              </a:rPr>
              <a:t> installed.</a:t>
            </a:r>
            <a:endParaRPr lang="en-IN"/>
          </a:p>
          <a:p>
            <a:pPr marL="0" indent="0">
              <a:buNone/>
            </a:pPr>
            <a:endParaRPr lang="en-IN" sz="1800" b="1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54892"/>
            <a:ext cx="11171017" cy="2929366"/>
          </a:xfrm>
        </p:spPr>
        <p:txBody>
          <a:bodyPr/>
          <a:lstStyle/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Cybersecurity Enthusiasts</a:t>
            </a:r>
            <a:r>
              <a:rPr lang="en-IN" sz="1800">
                <a:ea typeface="+mn-lt"/>
                <a:cs typeface="+mn-lt"/>
              </a:rPr>
              <a:t> – Learn and experiment with </a:t>
            </a:r>
            <a:r>
              <a:rPr lang="en-IN" sz="1800" b="1">
                <a:ea typeface="+mn-lt"/>
                <a:cs typeface="+mn-lt"/>
              </a:rPr>
              <a:t>covert communication techniques</a:t>
            </a:r>
            <a:r>
              <a:rPr lang="en-IN" sz="1800">
                <a:ea typeface="+mn-lt"/>
                <a:cs typeface="+mn-lt"/>
              </a:rPr>
              <a:t>.</a:t>
            </a:r>
            <a:endParaRPr lang="en-US" sz="1800"/>
          </a:p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Government &amp; </a:t>
            </a:r>
            <a:r>
              <a:rPr lang="en-IN" sz="1800" b="1" err="1">
                <a:ea typeface="+mn-lt"/>
                <a:cs typeface="+mn-lt"/>
              </a:rPr>
              <a:t>Defense</a:t>
            </a:r>
            <a:r>
              <a:rPr lang="en-IN" sz="1800" b="1">
                <a:ea typeface="+mn-lt"/>
                <a:cs typeface="+mn-lt"/>
              </a:rPr>
              <a:t> Personnel</a:t>
            </a:r>
            <a:r>
              <a:rPr lang="en-IN" sz="1800">
                <a:ea typeface="+mn-lt"/>
                <a:cs typeface="+mn-lt"/>
              </a:rPr>
              <a:t> – Transmit classified messages </a:t>
            </a:r>
            <a:r>
              <a:rPr lang="en-IN" sz="1800" b="1">
                <a:ea typeface="+mn-lt"/>
                <a:cs typeface="+mn-lt"/>
              </a:rPr>
              <a:t>without raising suspicion</a:t>
            </a:r>
            <a:r>
              <a:rPr lang="en-IN" sz="1800">
                <a:ea typeface="+mn-lt"/>
                <a:cs typeface="+mn-lt"/>
              </a:rPr>
              <a:t>.</a:t>
            </a:r>
            <a:endParaRPr lang="en-IN" sz="1800"/>
          </a:p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Journalists &amp; Activists</a:t>
            </a:r>
            <a:r>
              <a:rPr lang="en-IN" sz="1800">
                <a:ea typeface="+mn-lt"/>
                <a:cs typeface="+mn-lt"/>
              </a:rPr>
              <a:t> – Securely embed sensitive information in images to </a:t>
            </a:r>
            <a:r>
              <a:rPr lang="en-IN" sz="1800" b="1">
                <a:ea typeface="+mn-lt"/>
                <a:cs typeface="+mn-lt"/>
              </a:rPr>
              <a:t>bypass censorship</a:t>
            </a:r>
            <a:r>
              <a:rPr lang="en-IN" sz="1800">
                <a:ea typeface="+mn-lt"/>
                <a:cs typeface="+mn-lt"/>
              </a:rPr>
              <a:t>.</a:t>
            </a:r>
            <a:endParaRPr lang="en-IN" sz="1800"/>
          </a:p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Ethical Hackers &amp; Researchers</a:t>
            </a:r>
            <a:r>
              <a:rPr lang="en-IN" sz="1800">
                <a:ea typeface="+mn-lt"/>
                <a:cs typeface="+mn-lt"/>
              </a:rPr>
              <a:t> – Explore </a:t>
            </a:r>
            <a:r>
              <a:rPr lang="en-IN" sz="1800" b="1">
                <a:ea typeface="+mn-lt"/>
                <a:cs typeface="+mn-lt"/>
              </a:rPr>
              <a:t>steganography concepts</a:t>
            </a:r>
            <a:r>
              <a:rPr lang="en-IN" sz="1800">
                <a:ea typeface="+mn-lt"/>
                <a:cs typeface="+mn-lt"/>
              </a:rPr>
              <a:t> for security analysis and forensic investigations.</a:t>
            </a:r>
            <a:endParaRPr lang="en-IN" sz="1800"/>
          </a:p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General Users</a:t>
            </a:r>
            <a:r>
              <a:rPr lang="en-IN" sz="1800">
                <a:ea typeface="+mn-lt"/>
                <a:cs typeface="+mn-lt"/>
              </a:rPr>
              <a:t> – Protect personal or confidential messages </a:t>
            </a:r>
            <a:r>
              <a:rPr lang="en-IN" sz="1800" b="1">
                <a:ea typeface="+mn-lt"/>
                <a:cs typeface="+mn-lt"/>
              </a:rPr>
              <a:t>without complex encryption tools</a:t>
            </a:r>
            <a:r>
              <a:rPr lang="en-IN" sz="1800">
                <a:ea typeface="+mn-lt"/>
                <a:cs typeface="+mn-lt"/>
              </a:rPr>
              <a:t>.</a:t>
            </a:r>
            <a:endParaRPr lang="en-IN" sz="1800"/>
          </a:p>
          <a:p>
            <a:pPr marL="305435" indent="-305435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63413"/>
            <a:ext cx="11029616" cy="508525"/>
          </a:xfrm>
        </p:spPr>
        <p:txBody>
          <a:bodyPr>
            <a:normAutofit fontScale="90000"/>
          </a:bodyPr>
          <a:lstStyle/>
          <a:p>
            <a:br>
              <a:rPr lang="en-IN"/>
            </a:br>
            <a:br>
              <a:rPr lang="en-IN"/>
            </a:br>
            <a:r>
              <a:rPr lang="en-IN">
                <a:solidFill>
                  <a:schemeClr val="accent1"/>
                </a:solidFill>
              </a:rPr>
              <a:t>Results</a:t>
            </a:r>
            <a:r>
              <a:rPr lang="en-IN">
                <a:solidFill>
                  <a:schemeClr val="accent1"/>
                </a:solidFill>
                <a:latin typeface="Franklin Gothic Demi"/>
                <a:cs typeface="Arial"/>
              </a:rPr>
              <a:t> </a:t>
            </a:r>
            <a:br>
              <a:rPr lang="en-IN">
                <a:latin typeface="Franklin Gothic Demi"/>
                <a:cs typeface="Arial"/>
              </a:rPr>
            </a:br>
            <a:r>
              <a:rPr lang="en-IN">
                <a:solidFill>
                  <a:schemeClr val="accent1"/>
                </a:solidFill>
                <a:latin typeface="Franklin Gothic Demi"/>
                <a:cs typeface="Arial"/>
              </a:rPr>
              <a:t> </a:t>
            </a:r>
            <a:r>
              <a:rPr lang="en-US" sz="1800" b="1">
                <a:solidFill>
                  <a:srgbClr val="000000"/>
                </a:solidFill>
                <a:latin typeface="Arial"/>
                <a:cs typeface="Arial"/>
              </a:rPr>
              <a:t>Encryption Code &amp; Normal image                                   Decryption Code &amp; </a:t>
            </a:r>
            <a:r>
              <a:rPr lang="en-US" sz="1800" b="1" err="1">
                <a:solidFill>
                  <a:srgbClr val="000000"/>
                </a:solidFill>
                <a:latin typeface="Arial"/>
                <a:cs typeface="Arial"/>
              </a:rPr>
              <a:t>Encrpted</a:t>
            </a:r>
            <a:r>
              <a:rPr lang="en-US" sz="1800" b="1">
                <a:solidFill>
                  <a:srgbClr val="000000"/>
                </a:solidFill>
                <a:latin typeface="Arial"/>
                <a:cs typeface="Arial"/>
              </a:rPr>
              <a:t> Image</a:t>
            </a:r>
            <a:endParaRPr lang="en-IN">
              <a:solidFill>
                <a:schemeClr val="accent1"/>
              </a:solidFill>
            </a:endParaRPr>
          </a:p>
        </p:txBody>
      </p:sp>
      <p:pic>
        <p:nvPicPr>
          <p:cNvPr id="7" name="Content Placeholder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C092668-9C82-6CB4-5565-4D646E4C9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480" y="1472430"/>
            <a:ext cx="4993036" cy="3352801"/>
          </a:xfr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FABB603-F0D2-65B5-2284-551CC43EB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71" y="1473200"/>
            <a:ext cx="5020828" cy="3352802"/>
          </a:xfrm>
          <a:prstGeom prst="rect">
            <a:avLst/>
          </a:prstGeom>
        </p:spPr>
      </p:pic>
      <p:pic>
        <p:nvPicPr>
          <p:cNvPr id="13" name="Picture 12" descr="A white owl on a branch&#10;&#10;AI-generated content may be incorrect.">
            <a:extLst>
              <a:ext uri="{FF2B5EF4-FFF2-40B4-BE49-F238E27FC236}">
                <a16:creationId xmlns:a16="http://schemas.microsoft.com/office/drawing/2014/main" id="{B4A3FFB7-6976-5B8C-F541-A7812BC89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76" y="4913159"/>
            <a:ext cx="1807030" cy="1850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23597E-2767-B554-5B04-A6D919994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314" y="4927600"/>
            <a:ext cx="18070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 </a:t>
            </a:r>
            <a:r>
              <a:rPr lang="en-IN" sz="1800" b="1">
                <a:ea typeface="+mn-lt"/>
                <a:cs typeface="+mn-lt"/>
              </a:rPr>
              <a:t>Steganography</a:t>
            </a:r>
            <a:r>
              <a:rPr lang="en-IN" sz="1800">
                <a:ea typeface="+mn-lt"/>
                <a:cs typeface="+mn-lt"/>
              </a:rPr>
              <a:t> offers a </a:t>
            </a:r>
            <a:r>
              <a:rPr lang="en-IN" sz="1800" b="1">
                <a:ea typeface="+mn-lt"/>
                <a:cs typeface="+mn-lt"/>
              </a:rPr>
              <a:t>covert</a:t>
            </a:r>
            <a:r>
              <a:rPr lang="en-IN" sz="1800">
                <a:ea typeface="+mn-lt"/>
                <a:cs typeface="+mn-lt"/>
              </a:rPr>
              <a:t> and </a:t>
            </a:r>
            <a:r>
              <a:rPr lang="en-IN" sz="1800" b="1">
                <a:ea typeface="+mn-lt"/>
                <a:cs typeface="+mn-lt"/>
              </a:rPr>
              <a:t>undetectable</a:t>
            </a:r>
            <a:r>
              <a:rPr lang="en-IN" sz="1800">
                <a:ea typeface="+mn-lt"/>
                <a:cs typeface="+mn-lt"/>
              </a:rPr>
              <a:t> way to transmit sensitive information securely.</a:t>
            </a:r>
            <a:endParaRPr lang="en-IN" sz="1800"/>
          </a:p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 This project demonstrates a </a:t>
            </a:r>
            <a:r>
              <a:rPr lang="en-IN" sz="1800" b="1">
                <a:ea typeface="+mn-lt"/>
                <a:cs typeface="+mn-lt"/>
              </a:rPr>
              <a:t>simple yet effective</a:t>
            </a:r>
            <a:r>
              <a:rPr lang="en-IN" sz="1800">
                <a:ea typeface="+mn-lt"/>
                <a:cs typeface="+mn-lt"/>
              </a:rPr>
              <a:t> method for </a:t>
            </a:r>
            <a:r>
              <a:rPr lang="en-IN" sz="1800" b="1">
                <a:ea typeface="+mn-lt"/>
                <a:cs typeface="+mn-lt"/>
              </a:rPr>
              <a:t>hiding and retrieving messages in images</a:t>
            </a:r>
            <a:r>
              <a:rPr lang="en-IN" sz="1800">
                <a:ea typeface="+mn-lt"/>
                <a:cs typeface="+mn-lt"/>
              </a:rPr>
              <a:t> using OpenCV.</a:t>
            </a:r>
          </a:p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 The approach ensures </a:t>
            </a:r>
            <a:r>
              <a:rPr lang="en-IN" sz="1800" b="1">
                <a:ea typeface="+mn-lt"/>
                <a:cs typeface="+mn-lt"/>
              </a:rPr>
              <a:t>lossless data hiding</a:t>
            </a:r>
            <a:r>
              <a:rPr lang="en-IN" sz="1800">
                <a:ea typeface="+mn-lt"/>
                <a:cs typeface="+mn-lt"/>
              </a:rPr>
              <a:t>, preserving the original image quality while embedding secret text.</a:t>
            </a:r>
            <a:endParaRPr lang="en-IN" sz="1800"/>
          </a:p>
          <a:p>
            <a:pPr marL="0" indent="0">
              <a:buNone/>
            </a:pPr>
            <a:r>
              <a:rPr lang="en-IN" sz="1800">
                <a:ea typeface="+mn-lt"/>
                <a:cs typeface="+mn-lt"/>
              </a:rPr>
              <a:t>🔹 Future enhancements could improve </a:t>
            </a:r>
            <a:r>
              <a:rPr lang="en-IN" sz="1800" b="1">
                <a:ea typeface="+mn-lt"/>
                <a:cs typeface="+mn-lt"/>
              </a:rPr>
              <a:t>security, efficiency, and compatibility</a:t>
            </a:r>
            <a:r>
              <a:rPr lang="en-IN" sz="1800">
                <a:ea typeface="+mn-lt"/>
                <a:cs typeface="+mn-lt"/>
              </a:rPr>
              <a:t> with more image formats and advanced encryption techniques.</a:t>
            </a:r>
            <a:endParaRPr lang="en-IN" sz="1800"/>
          </a:p>
          <a:p>
            <a:pPr marL="305435" indent="-305435"/>
            <a:endParaRPr lang="en-IN"/>
          </a:p>
          <a:p>
            <a:pPr marL="305435" indent="-305435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>
                <a:ea typeface="+mn-lt"/>
                <a:cs typeface="+mn-lt"/>
                <a:hlinkClick r:id="rId2"/>
              </a:rPr>
              <a:t>https://github.com/tanmay0409/StegoCrypt-Image-Steganography-Tool.git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b30265f8-c5e2-4918-b4a1-b977299ca3e2"/>
    <ds:schemaRef ds:uri="fadb41d3-f9cb-40fb-903c-8cacaba95b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b30265f8-c5e2-4918-b4a1-b977299ca3e2"/>
    <ds:schemaRef ds:uri="fadb41d3-f9cb-40fb-903c-8cacaba95bb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l StegoCrypt - Image Steganography Tool </vt:lpstr>
      <vt:lpstr>OUTLINE</vt:lpstr>
      <vt:lpstr>Problem Statement</vt:lpstr>
      <vt:lpstr>Technology  used</vt:lpstr>
      <vt:lpstr>Wow factors</vt:lpstr>
      <vt:lpstr>End users</vt:lpstr>
      <vt:lpstr>  Results   Encryption Code &amp; Normal image                                   Decryption Code &amp; Encrpted Image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revision>1</cp:revision>
  <dcterms:created xsi:type="dcterms:W3CDTF">2021-05-26T16:50:10Z</dcterms:created>
  <dcterms:modified xsi:type="dcterms:W3CDTF">2025-02-22T12:35:02Z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