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7E1B-FC5E-4EC2-A3C8-676E34336575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2151D66-AB65-4B73-B9BE-9BDD8D524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41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7E1B-FC5E-4EC2-A3C8-676E34336575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151D66-AB65-4B73-B9BE-9BDD8D524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63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7E1B-FC5E-4EC2-A3C8-676E34336575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151D66-AB65-4B73-B9BE-9BDD8D524E5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1955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7E1B-FC5E-4EC2-A3C8-676E34336575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151D66-AB65-4B73-B9BE-9BDD8D524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15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7E1B-FC5E-4EC2-A3C8-676E34336575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151D66-AB65-4B73-B9BE-9BDD8D524E5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319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7E1B-FC5E-4EC2-A3C8-676E34336575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151D66-AB65-4B73-B9BE-9BDD8D524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204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7E1B-FC5E-4EC2-A3C8-676E34336575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D66-AB65-4B73-B9BE-9BDD8D524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584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7E1B-FC5E-4EC2-A3C8-676E34336575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D66-AB65-4B73-B9BE-9BDD8D524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80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7E1B-FC5E-4EC2-A3C8-676E34336575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D66-AB65-4B73-B9BE-9BDD8D524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59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7E1B-FC5E-4EC2-A3C8-676E34336575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151D66-AB65-4B73-B9BE-9BDD8D524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73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7E1B-FC5E-4EC2-A3C8-676E34336575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2151D66-AB65-4B73-B9BE-9BDD8D524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14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7E1B-FC5E-4EC2-A3C8-676E34336575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2151D66-AB65-4B73-B9BE-9BDD8D524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59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7E1B-FC5E-4EC2-A3C8-676E34336575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D66-AB65-4B73-B9BE-9BDD8D524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90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7E1B-FC5E-4EC2-A3C8-676E34336575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D66-AB65-4B73-B9BE-9BDD8D524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40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7E1B-FC5E-4EC2-A3C8-676E34336575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D66-AB65-4B73-B9BE-9BDD8D524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48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7E1B-FC5E-4EC2-A3C8-676E34336575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151D66-AB65-4B73-B9BE-9BDD8D524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93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B7E1B-FC5E-4EC2-A3C8-676E34336575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2151D66-AB65-4B73-B9BE-9BDD8D524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862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SURA REPORT </a:t>
            </a:r>
            <a:r>
              <a:rPr lang="en-IN" dirty="0"/>
              <a:t>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Facilitator – </a:t>
            </a:r>
            <a:r>
              <a:rPr lang="en-IN" dirty="0" err="1" smtClean="0"/>
              <a:t>Prof.</a:t>
            </a:r>
            <a:r>
              <a:rPr lang="en-IN" dirty="0" smtClean="0"/>
              <a:t> </a:t>
            </a:r>
            <a:r>
              <a:rPr lang="en-IN" dirty="0" err="1" smtClean="0"/>
              <a:t>Devendra</a:t>
            </a:r>
            <a:r>
              <a:rPr lang="en-IN" dirty="0" smtClean="0"/>
              <a:t> Kr </a:t>
            </a:r>
            <a:r>
              <a:rPr lang="en-IN" dirty="0" err="1" smtClean="0"/>
              <a:t>Dubey</a:t>
            </a:r>
            <a:endParaRPr lang="en-IN" dirty="0" smtClean="0"/>
          </a:p>
          <a:p>
            <a:pPr marL="742950" lvl="1" indent="-285750">
              <a:buFontTx/>
              <a:buChar char="-"/>
            </a:pPr>
            <a:r>
              <a:rPr lang="en-IN" dirty="0" smtClean="0"/>
              <a:t> </a:t>
            </a:r>
            <a:r>
              <a:rPr lang="en-IN" dirty="0" err="1" smtClean="0"/>
              <a:t>Tanmay</a:t>
            </a:r>
            <a:r>
              <a:rPr lang="en-IN" dirty="0" smtClean="0"/>
              <a:t> </a:t>
            </a:r>
            <a:r>
              <a:rPr lang="en-IN" dirty="0" err="1" smtClean="0"/>
              <a:t>Goyal</a:t>
            </a:r>
            <a:endParaRPr lang="en-IN" dirty="0" smtClean="0"/>
          </a:p>
          <a:p>
            <a:pPr marL="742950" lvl="1" indent="-285750">
              <a:buFontTx/>
              <a:buChar char="-"/>
            </a:pPr>
            <a:r>
              <a:rPr lang="en-IN" dirty="0" smtClean="0"/>
              <a:t> Kshitij Gupta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27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 Fulfilled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Height Measurement</a:t>
            </a:r>
          </a:p>
          <a:p>
            <a:r>
              <a:rPr lang="en-IN" dirty="0" smtClean="0"/>
              <a:t>Weight Measurement</a:t>
            </a:r>
          </a:p>
          <a:p>
            <a:r>
              <a:rPr lang="en-IN" dirty="0" smtClean="0"/>
              <a:t>Body Temperature</a:t>
            </a:r>
          </a:p>
          <a:p>
            <a:r>
              <a:rPr lang="en-IN" dirty="0" smtClean="0"/>
              <a:t>Anemometer design</a:t>
            </a:r>
          </a:p>
          <a:p>
            <a:r>
              <a:rPr lang="en-IN" dirty="0" smtClean="0"/>
              <a:t>Consolidated Circuit </a:t>
            </a:r>
          </a:p>
          <a:p>
            <a:r>
              <a:rPr lang="en-IN" dirty="0" smtClean="0"/>
              <a:t>Storage in SD card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52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Height Measurement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Designed using hex channels.</a:t>
            </a:r>
          </a:p>
          <a:p>
            <a:r>
              <a:rPr lang="en-IN" dirty="0" smtClean="0"/>
              <a:t>Uses ultrasound sensor.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85522" y="1612094"/>
            <a:ext cx="5307572" cy="398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2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Weight Measurement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Uses load cell CZL642 with amplifier HX711.</a:t>
            </a:r>
          </a:p>
          <a:p>
            <a:r>
              <a:rPr lang="en-IN" dirty="0" smtClean="0"/>
              <a:t>Designed using Al blocks, wood and MS sheets.</a:t>
            </a:r>
          </a:p>
          <a:p>
            <a:r>
              <a:rPr lang="en-IN" dirty="0" smtClean="0"/>
              <a:t>Shear point force load cell.</a:t>
            </a:r>
          </a:p>
          <a:p>
            <a:r>
              <a:rPr lang="en-IN" dirty="0" smtClean="0"/>
              <a:t>Accuracy upto +(-) 0.5 kg.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" r="12784"/>
          <a:stretch/>
        </p:blipFill>
        <p:spPr>
          <a:xfrm rot="5400000">
            <a:off x="6975472" y="1654586"/>
            <a:ext cx="4942228" cy="381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8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Lung Capacity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Uses rotary encoder.</a:t>
            </a:r>
          </a:p>
          <a:p>
            <a:r>
              <a:rPr lang="en-IN" dirty="0" smtClean="0"/>
              <a:t>User required to blow on a small fan.</a:t>
            </a:r>
          </a:p>
          <a:p>
            <a:r>
              <a:rPr lang="en-IN" dirty="0" smtClean="0"/>
              <a:t>Measures total number of rotations.</a:t>
            </a:r>
          </a:p>
          <a:p>
            <a:r>
              <a:rPr lang="en-IN" dirty="0" smtClean="0"/>
              <a:t>Calculates average and maximum speeds.</a:t>
            </a:r>
          </a:p>
          <a:p>
            <a:r>
              <a:rPr lang="en-IN" dirty="0" smtClean="0"/>
              <a:t>Calibration needs to be done. </a:t>
            </a:r>
          </a:p>
          <a:p>
            <a:r>
              <a:rPr lang="en-IN" dirty="0" smtClean="0"/>
              <a:t>Outer design to be implemented.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7" t="17313" r="36925" b="13632"/>
          <a:stretch/>
        </p:blipFill>
        <p:spPr>
          <a:xfrm>
            <a:off x="7287905" y="1116171"/>
            <a:ext cx="4039737" cy="47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5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Temperature &amp; Circuitry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 NTC thermistor.</a:t>
            </a:r>
          </a:p>
          <a:p>
            <a:r>
              <a:rPr lang="en-IN" dirty="0" smtClean="0"/>
              <a:t>Complete Circuit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16X2 LCD output.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SD card storage of data for future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</a:t>
            </a:r>
            <a:r>
              <a:rPr lang="en-IN" dirty="0" smtClean="0">
                <a:sym typeface="Wingdings" panose="05000000000000000000" pitchFamily="2" charset="2"/>
              </a:rPr>
              <a:t>     comparison.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76"/>
          <a:stretch/>
        </p:blipFill>
        <p:spPr>
          <a:xfrm rot="5400000">
            <a:off x="6847743" y="1586555"/>
            <a:ext cx="4766756" cy="43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4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faced major issues while designing the weighing machine. First, the output we were getting was very inconsistent and we bought a new amplifier to no improvement, only to realize later on, that the load to be applied was to be a point load.</a:t>
            </a:r>
          </a:p>
          <a:p>
            <a:r>
              <a:rPr lang="en-IN" dirty="0" smtClean="0"/>
              <a:t>We had to buy three devices for temperature measurement</a:t>
            </a:r>
            <a:r>
              <a:rPr lang="en-IN" dirty="0"/>
              <a:t>.</a:t>
            </a:r>
            <a:r>
              <a:rPr lang="en-IN" dirty="0" smtClean="0"/>
              <a:t> The first, LM-35 was taking time in giving stable reading which were as it is, far from accurate. The second </a:t>
            </a:r>
            <a:r>
              <a:rPr lang="en-IN" dirty="0" err="1" smtClean="0"/>
              <a:t>second</a:t>
            </a:r>
            <a:r>
              <a:rPr lang="en-IN" dirty="0" smtClean="0"/>
              <a:t> sensor DS18B20 was faulty.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568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Next 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Blood pressure Measurement.</a:t>
            </a:r>
          </a:p>
          <a:p>
            <a:r>
              <a:rPr lang="en-IN" dirty="0" smtClean="0"/>
              <a:t>Blood Sugar Level Measurement.</a:t>
            </a:r>
          </a:p>
          <a:p>
            <a:r>
              <a:rPr lang="en-IN" dirty="0" smtClean="0"/>
              <a:t>Calibrations (especially for lung capacity).</a:t>
            </a:r>
          </a:p>
          <a:p>
            <a:r>
              <a:rPr lang="en-IN" dirty="0" smtClean="0"/>
              <a:t>App development for facilitating storage and analysis of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6403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</TotalTime>
  <Words>256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Wingdings 3</vt:lpstr>
      <vt:lpstr>Wisp</vt:lpstr>
      <vt:lpstr>SURA REPORT I</vt:lpstr>
      <vt:lpstr>Objectives Fulfilled</vt:lpstr>
      <vt:lpstr>Height Measurement</vt:lpstr>
      <vt:lpstr>Weight Measurement</vt:lpstr>
      <vt:lpstr>Lung Capacity</vt:lpstr>
      <vt:lpstr>Temperature &amp; Circuitry</vt:lpstr>
      <vt:lpstr>Challenges</vt:lpstr>
      <vt:lpstr>Next Goals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SURA REPORT I</dc:title>
  <dc:creator>Kshitij</dc:creator>
  <cp:lastModifiedBy>Kshitij</cp:lastModifiedBy>
  <cp:revision>11</cp:revision>
  <dcterms:created xsi:type="dcterms:W3CDTF">2018-06-14T09:46:04Z</dcterms:created>
  <dcterms:modified xsi:type="dcterms:W3CDTF">2018-06-14T11:06:44Z</dcterms:modified>
</cp:coreProperties>
</file>