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1A2D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1A2D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79093" y="1677415"/>
            <a:ext cx="5285740" cy="4398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A2D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153400" y="5712459"/>
            <a:ext cx="3274060" cy="381000"/>
          </a:xfrm>
          <a:custGeom>
            <a:avLst/>
            <a:gdLst/>
            <a:ahLst/>
            <a:cxnLst/>
            <a:rect l="l" t="t" r="r" b="b"/>
            <a:pathLst>
              <a:path w="3274059" h="381000">
                <a:moveTo>
                  <a:pt x="0" y="380999"/>
                </a:moveTo>
                <a:lnTo>
                  <a:pt x="3273552" y="380999"/>
                </a:lnTo>
                <a:lnTo>
                  <a:pt x="3273552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021441" y="1685289"/>
            <a:ext cx="405765" cy="4027170"/>
          </a:xfrm>
          <a:custGeom>
            <a:avLst/>
            <a:gdLst/>
            <a:ahLst/>
            <a:cxnLst/>
            <a:rect l="l" t="t" r="r" b="b"/>
            <a:pathLst>
              <a:path w="405765" h="4027170">
                <a:moveTo>
                  <a:pt x="0" y="4027170"/>
                </a:moveTo>
                <a:lnTo>
                  <a:pt x="405510" y="4027170"/>
                </a:lnTo>
                <a:lnTo>
                  <a:pt x="405510" y="0"/>
                </a:lnTo>
                <a:lnTo>
                  <a:pt x="0" y="0"/>
                </a:lnTo>
                <a:lnTo>
                  <a:pt x="0" y="402717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1A2D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07136" y="0"/>
            <a:ext cx="11485245" cy="6858000"/>
          </a:xfrm>
          <a:custGeom>
            <a:avLst/>
            <a:gdLst/>
            <a:ahLst/>
            <a:cxnLst/>
            <a:rect l="l" t="t" r="r" b="b"/>
            <a:pathLst>
              <a:path w="11485245" h="6858000">
                <a:moveTo>
                  <a:pt x="0" y="6858000"/>
                </a:moveTo>
                <a:lnTo>
                  <a:pt x="11484864" y="6858000"/>
                </a:lnTo>
                <a:lnTo>
                  <a:pt x="114848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7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478790" cy="6858000"/>
          </a:xfrm>
          <a:custGeom>
            <a:avLst/>
            <a:gdLst/>
            <a:ahLst/>
            <a:cxnLst/>
            <a:rect l="l" t="t" r="r" b="b"/>
            <a:pathLst>
              <a:path w="478790" h="6858000">
                <a:moveTo>
                  <a:pt x="0" y="6858000"/>
                </a:moveTo>
                <a:lnTo>
                  <a:pt x="478536" y="6858000"/>
                </a:lnTo>
                <a:lnTo>
                  <a:pt x="47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7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185416" y="603504"/>
            <a:ext cx="8628888" cy="5839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07136" y="0"/>
            <a:ext cx="11485245" cy="6858000"/>
          </a:xfrm>
          <a:custGeom>
            <a:avLst/>
            <a:gdLst/>
            <a:ahLst/>
            <a:cxnLst/>
            <a:rect l="l" t="t" r="r" b="b"/>
            <a:pathLst>
              <a:path w="11485245" h="6858000">
                <a:moveTo>
                  <a:pt x="0" y="6858000"/>
                </a:moveTo>
                <a:lnTo>
                  <a:pt x="11484864" y="6858000"/>
                </a:lnTo>
                <a:lnTo>
                  <a:pt x="114848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7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478790" cy="6858000"/>
          </a:xfrm>
          <a:custGeom>
            <a:avLst/>
            <a:gdLst/>
            <a:ahLst/>
            <a:cxnLst/>
            <a:rect l="l" t="t" r="r" b="b"/>
            <a:pathLst>
              <a:path w="478790" h="6858000">
                <a:moveTo>
                  <a:pt x="0" y="6858000"/>
                </a:moveTo>
                <a:lnTo>
                  <a:pt x="478536" y="6858000"/>
                </a:lnTo>
                <a:lnTo>
                  <a:pt x="47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7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9631" y="1254404"/>
            <a:ext cx="3872737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1A2D4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08149" y="2166365"/>
            <a:ext cx="8775700" cy="2937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rbhardwaj98/OSM_Navi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153400" y="5708650"/>
            <a:ext cx="3274060" cy="384810"/>
          </a:xfrm>
          <a:custGeom>
            <a:avLst/>
            <a:gdLst/>
            <a:ahLst/>
            <a:cxnLst/>
            <a:rect l="l" t="t" r="r" b="b"/>
            <a:pathLst>
              <a:path w="3274059" h="384810">
                <a:moveTo>
                  <a:pt x="0" y="384809"/>
                </a:moveTo>
                <a:lnTo>
                  <a:pt x="3273552" y="384809"/>
                </a:lnTo>
                <a:lnTo>
                  <a:pt x="3273552" y="0"/>
                </a:lnTo>
                <a:lnTo>
                  <a:pt x="0" y="0"/>
                </a:lnTo>
                <a:lnTo>
                  <a:pt x="0" y="384809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53400" y="5708015"/>
            <a:ext cx="1771650" cy="0"/>
          </a:xfrm>
          <a:custGeom>
            <a:avLst/>
            <a:gdLst/>
            <a:ahLst/>
            <a:cxnLst/>
            <a:rect l="l" t="t" r="r" b="b"/>
            <a:pathLst>
              <a:path w="1771650" h="0">
                <a:moveTo>
                  <a:pt x="0" y="0"/>
                </a:moveTo>
                <a:lnTo>
                  <a:pt x="1771358" y="0"/>
                </a:lnTo>
              </a:path>
            </a:pathLst>
          </a:custGeom>
          <a:ln w="3175">
            <a:solidFill>
              <a:srgbClr val="1A2D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21314" y="1685544"/>
            <a:ext cx="405765" cy="4022725"/>
          </a:xfrm>
          <a:custGeom>
            <a:avLst/>
            <a:gdLst/>
            <a:ahLst/>
            <a:cxnLst/>
            <a:rect l="l" t="t" r="r" b="b"/>
            <a:pathLst>
              <a:path w="405765" h="4022725">
                <a:moveTo>
                  <a:pt x="405637" y="0"/>
                </a:moveTo>
                <a:lnTo>
                  <a:pt x="0" y="0"/>
                </a:lnTo>
                <a:lnTo>
                  <a:pt x="0" y="4022636"/>
                </a:lnTo>
                <a:lnTo>
                  <a:pt x="405637" y="4022636"/>
                </a:lnTo>
                <a:lnTo>
                  <a:pt x="405637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2855" y="743712"/>
            <a:ext cx="3276600" cy="4410710"/>
          </a:xfrm>
          <a:custGeom>
            <a:avLst/>
            <a:gdLst/>
            <a:ahLst/>
            <a:cxnLst/>
            <a:rect l="l" t="t" r="r" b="b"/>
            <a:pathLst>
              <a:path w="3276600" h="4410710">
                <a:moveTo>
                  <a:pt x="3275965" y="0"/>
                </a:moveTo>
                <a:lnTo>
                  <a:pt x="0" y="0"/>
                </a:lnTo>
                <a:lnTo>
                  <a:pt x="0" y="4410456"/>
                </a:lnTo>
                <a:lnTo>
                  <a:pt x="405891" y="4410456"/>
                </a:lnTo>
                <a:lnTo>
                  <a:pt x="405891" y="384555"/>
                </a:lnTo>
                <a:lnTo>
                  <a:pt x="3276590" y="384555"/>
                </a:lnTo>
                <a:lnTo>
                  <a:pt x="3276260" y="336583"/>
                </a:lnTo>
                <a:lnTo>
                  <a:pt x="3276175" y="240416"/>
                </a:lnTo>
                <a:lnTo>
                  <a:pt x="3276389" y="145536"/>
                </a:lnTo>
                <a:lnTo>
                  <a:pt x="3276304" y="49369"/>
                </a:lnTo>
                <a:lnTo>
                  <a:pt x="3275965" y="0"/>
                </a:lnTo>
                <a:close/>
              </a:path>
              <a:path w="3276600" h="4410710">
                <a:moveTo>
                  <a:pt x="3276590" y="384555"/>
                </a:moveTo>
                <a:lnTo>
                  <a:pt x="405892" y="384555"/>
                </a:lnTo>
                <a:lnTo>
                  <a:pt x="3276600" y="385952"/>
                </a:lnTo>
                <a:lnTo>
                  <a:pt x="3276590" y="384555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dirty="0" spc="-640"/>
              <a:t>OSM</a:t>
            </a:r>
            <a:r>
              <a:rPr dirty="0" spc="-275"/>
              <a:t> </a:t>
            </a:r>
            <a:r>
              <a:rPr dirty="0" spc="-720"/>
              <a:t>NAVI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82189" y="2600091"/>
            <a:ext cx="7629525" cy="9156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70100" marR="5080" indent="-2058035">
              <a:lnSpc>
                <a:spcPct val="112300"/>
              </a:lnSpc>
              <a:spcBef>
                <a:spcPts val="100"/>
              </a:spcBef>
            </a:pPr>
            <a:r>
              <a:rPr dirty="0" sz="2600" spc="-15">
                <a:solidFill>
                  <a:srgbClr val="EBE7DD"/>
                </a:solidFill>
                <a:latin typeface="Arial Black"/>
                <a:cs typeface="Arial Black"/>
              </a:rPr>
              <a:t>Navigation </a:t>
            </a:r>
            <a:r>
              <a:rPr dirty="0" sz="2600" spc="-5">
                <a:solidFill>
                  <a:srgbClr val="EBE7DD"/>
                </a:solidFill>
                <a:latin typeface="Arial Black"/>
                <a:cs typeface="Arial Black"/>
              </a:rPr>
              <a:t>Assistant </a:t>
            </a:r>
            <a:r>
              <a:rPr dirty="0" sz="2600" spc="-25">
                <a:solidFill>
                  <a:srgbClr val="EBE7DD"/>
                </a:solidFill>
                <a:latin typeface="Arial Black"/>
                <a:cs typeface="Arial Black"/>
              </a:rPr>
              <a:t>for </a:t>
            </a:r>
            <a:r>
              <a:rPr dirty="0" sz="2600" spc="5">
                <a:solidFill>
                  <a:srgbClr val="EBE7DD"/>
                </a:solidFill>
                <a:latin typeface="Arial Black"/>
                <a:cs typeface="Arial Black"/>
              </a:rPr>
              <a:t>Visually </a:t>
            </a:r>
            <a:r>
              <a:rPr dirty="0" sz="2600" spc="-5">
                <a:solidFill>
                  <a:srgbClr val="EBE7DD"/>
                </a:solidFill>
                <a:latin typeface="Arial Black"/>
                <a:cs typeface="Arial Black"/>
              </a:rPr>
              <a:t>Impaired  </a:t>
            </a:r>
            <a:r>
              <a:rPr dirty="0" sz="2600" spc="-10">
                <a:solidFill>
                  <a:srgbClr val="EBE7DD"/>
                </a:solidFill>
                <a:latin typeface="Arial Black"/>
                <a:cs typeface="Arial Black"/>
              </a:rPr>
              <a:t>(Open </a:t>
            </a:r>
            <a:r>
              <a:rPr dirty="0" sz="2600">
                <a:solidFill>
                  <a:srgbClr val="EBE7DD"/>
                </a:solidFill>
                <a:latin typeface="Arial Black"/>
                <a:cs typeface="Arial Black"/>
              </a:rPr>
              <a:t>Street</a:t>
            </a:r>
            <a:r>
              <a:rPr dirty="0" sz="2600" spc="30">
                <a:solidFill>
                  <a:srgbClr val="EBE7DD"/>
                </a:solidFill>
                <a:latin typeface="Arial Black"/>
                <a:cs typeface="Arial Black"/>
              </a:rPr>
              <a:t> </a:t>
            </a:r>
            <a:r>
              <a:rPr dirty="0" sz="2600">
                <a:solidFill>
                  <a:srgbClr val="EBE7DD"/>
                </a:solidFill>
                <a:latin typeface="Arial Black"/>
                <a:cs typeface="Arial Black"/>
              </a:rPr>
              <a:t>Maps)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30182" y="4519929"/>
            <a:ext cx="134239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solidFill>
                  <a:srgbClr val="EBE7DD"/>
                </a:solidFill>
                <a:latin typeface="Arial Black"/>
                <a:cs typeface="Arial Black"/>
              </a:rPr>
              <a:t>Mentor</a:t>
            </a:r>
            <a:r>
              <a:rPr dirty="0" sz="2300" spc="-80">
                <a:solidFill>
                  <a:srgbClr val="EBE7DD"/>
                </a:solidFill>
                <a:latin typeface="Arial Black"/>
                <a:cs typeface="Arial Black"/>
              </a:rPr>
              <a:t> </a:t>
            </a:r>
            <a:r>
              <a:rPr dirty="0" sz="2300">
                <a:solidFill>
                  <a:srgbClr val="EBE7DD"/>
                </a:solidFill>
                <a:latin typeface="Arial Black"/>
                <a:cs typeface="Arial Black"/>
              </a:rPr>
              <a:t>-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0822" y="3697670"/>
            <a:ext cx="2724785" cy="159258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11900"/>
              </a:lnSpc>
              <a:spcBef>
                <a:spcPts val="80"/>
              </a:spcBef>
            </a:pPr>
            <a:r>
              <a:rPr dirty="0" sz="2300" spc="20">
                <a:solidFill>
                  <a:srgbClr val="EBE7DD"/>
                </a:solidFill>
                <a:latin typeface="Arial Black"/>
                <a:cs typeface="Arial Black"/>
              </a:rPr>
              <a:t>Arjun </a:t>
            </a:r>
            <a:r>
              <a:rPr dirty="0" sz="2300" spc="10">
                <a:solidFill>
                  <a:srgbClr val="EBE7DD"/>
                </a:solidFill>
                <a:latin typeface="Arial Black"/>
                <a:cs typeface="Arial Black"/>
              </a:rPr>
              <a:t>Bhardwaj  </a:t>
            </a:r>
            <a:r>
              <a:rPr dirty="0" sz="2300" spc="20">
                <a:solidFill>
                  <a:srgbClr val="EBE7DD"/>
                </a:solidFill>
                <a:latin typeface="Arial Black"/>
                <a:cs typeface="Arial Black"/>
              </a:rPr>
              <a:t>Harman </a:t>
            </a:r>
            <a:r>
              <a:rPr dirty="0" sz="2300" spc="5">
                <a:solidFill>
                  <a:srgbClr val="EBE7DD"/>
                </a:solidFill>
                <a:latin typeface="Arial Black"/>
                <a:cs typeface="Arial Black"/>
              </a:rPr>
              <a:t>Mehta  </a:t>
            </a:r>
            <a:r>
              <a:rPr dirty="0" sz="2300" spc="-20">
                <a:solidFill>
                  <a:srgbClr val="EBE7DD"/>
                </a:solidFill>
                <a:latin typeface="Arial Black"/>
                <a:cs typeface="Arial Black"/>
              </a:rPr>
              <a:t>Tanmay Goyal  </a:t>
            </a:r>
            <a:r>
              <a:rPr dirty="0" sz="2300" spc="10">
                <a:solidFill>
                  <a:srgbClr val="EBE7DD"/>
                </a:solidFill>
                <a:latin typeface="Arial Black"/>
                <a:cs typeface="Arial Black"/>
              </a:rPr>
              <a:t>Utkarsh</a:t>
            </a:r>
            <a:r>
              <a:rPr dirty="0" sz="2300" spc="-85">
                <a:solidFill>
                  <a:srgbClr val="EBE7DD"/>
                </a:solidFill>
                <a:latin typeface="Arial Black"/>
                <a:cs typeface="Arial Black"/>
              </a:rPr>
              <a:t> </a:t>
            </a:r>
            <a:r>
              <a:rPr dirty="0" sz="2300" spc="10">
                <a:solidFill>
                  <a:srgbClr val="EBE7DD"/>
                </a:solidFill>
                <a:latin typeface="Arial Black"/>
                <a:cs typeface="Arial Black"/>
              </a:rPr>
              <a:t>Agrawal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5819" y="4913502"/>
            <a:ext cx="315404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50">
                <a:solidFill>
                  <a:srgbClr val="EBE7DD"/>
                </a:solidFill>
                <a:latin typeface="Arial Black"/>
                <a:cs typeface="Arial Black"/>
              </a:rPr>
              <a:t>Mr. </a:t>
            </a:r>
            <a:r>
              <a:rPr dirty="0" sz="2300">
                <a:solidFill>
                  <a:srgbClr val="EBE7DD"/>
                </a:solidFill>
                <a:latin typeface="Arial Black"/>
                <a:cs typeface="Arial Black"/>
              </a:rPr>
              <a:t>Piyush</a:t>
            </a:r>
            <a:r>
              <a:rPr dirty="0" sz="2300" spc="-75">
                <a:solidFill>
                  <a:srgbClr val="EBE7DD"/>
                </a:solidFill>
                <a:latin typeface="Arial Black"/>
                <a:cs typeface="Arial Black"/>
              </a:rPr>
              <a:t> </a:t>
            </a:r>
            <a:r>
              <a:rPr dirty="0" sz="2300">
                <a:solidFill>
                  <a:srgbClr val="EBE7DD"/>
                </a:solidFill>
                <a:latin typeface="Arial Black"/>
                <a:cs typeface="Arial Black"/>
              </a:rPr>
              <a:t>Chanana</a:t>
            </a:r>
            <a:endParaRPr sz="2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136" y="0"/>
            <a:ext cx="11485245" cy="6858000"/>
          </a:xfrm>
          <a:custGeom>
            <a:avLst/>
            <a:gdLst/>
            <a:ahLst/>
            <a:cxnLst/>
            <a:rect l="l" t="t" r="r" b="b"/>
            <a:pathLst>
              <a:path w="11485245" h="6858000">
                <a:moveTo>
                  <a:pt x="0" y="6858000"/>
                </a:moveTo>
                <a:lnTo>
                  <a:pt x="11484864" y="6858000"/>
                </a:lnTo>
                <a:lnTo>
                  <a:pt x="114848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7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78790" cy="6858000"/>
          </a:xfrm>
          <a:custGeom>
            <a:avLst/>
            <a:gdLst/>
            <a:ahLst/>
            <a:cxnLst/>
            <a:rect l="l" t="t" r="r" b="b"/>
            <a:pathLst>
              <a:path w="478790" h="6858000">
                <a:moveTo>
                  <a:pt x="0" y="6858000"/>
                </a:moveTo>
                <a:lnTo>
                  <a:pt x="478536" y="6858000"/>
                </a:lnTo>
                <a:lnTo>
                  <a:pt x="47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7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4394" y="1565224"/>
            <a:ext cx="6844030" cy="10820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5120"/>
              </a:lnSpc>
              <a:spcBef>
                <a:spcPts val="95"/>
              </a:spcBef>
            </a:pPr>
            <a:r>
              <a:rPr dirty="0" sz="4400" spc="-160"/>
              <a:t>GitHub</a:t>
            </a:r>
            <a:r>
              <a:rPr dirty="0" sz="4400" spc="-85"/>
              <a:t> </a:t>
            </a:r>
            <a:r>
              <a:rPr dirty="0" sz="4400" spc="-240"/>
              <a:t>Code:</a:t>
            </a:r>
            <a:endParaRPr sz="4400"/>
          </a:p>
          <a:p>
            <a:pPr marL="12700">
              <a:lnSpc>
                <a:spcPts val="3200"/>
              </a:lnSpc>
            </a:pPr>
            <a:r>
              <a:rPr dirty="0" u="heavy" sz="2800" spc="-15">
                <a:solidFill>
                  <a:srgbClr val="66C7E2"/>
                </a:solidFill>
                <a:uFill>
                  <a:solidFill>
                    <a:srgbClr val="66C7E2"/>
                  </a:solidFill>
                </a:uFill>
                <a:hlinkClick r:id="rId2"/>
              </a:rPr>
              <a:t>https://github.com/arbhardwaj98/OSM_Navi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0" y="2971241"/>
            <a:ext cx="451358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40">
                <a:solidFill>
                  <a:srgbClr val="69A0AB"/>
                </a:solidFill>
              </a:rPr>
              <a:t>THANK</a:t>
            </a:r>
            <a:r>
              <a:rPr dirty="0" spc="-280">
                <a:solidFill>
                  <a:srgbClr val="69A0AB"/>
                </a:solidFill>
              </a:rPr>
              <a:t> </a:t>
            </a:r>
            <a:r>
              <a:rPr dirty="0" spc="-1100">
                <a:solidFill>
                  <a:srgbClr val="69A0AB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5478" y="618566"/>
            <a:ext cx="2486660" cy="7867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 spc="-155"/>
              <a:t>Objecti</a:t>
            </a:r>
            <a:r>
              <a:rPr dirty="0" sz="5000" spc="-229"/>
              <a:t>v</a:t>
            </a:r>
            <a:r>
              <a:rPr dirty="0" sz="5000" spc="-185"/>
              <a:t>e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2950845" y="2166365"/>
            <a:ext cx="7533005" cy="293751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ctr" marL="381000" marR="368300" indent="-6985">
              <a:lnSpc>
                <a:spcPts val="3390"/>
              </a:lnSpc>
              <a:spcBef>
                <a:spcPts val="385"/>
              </a:spcBef>
            </a:pPr>
            <a:r>
              <a:rPr dirty="0" sz="3000" spc="-340">
                <a:solidFill>
                  <a:srgbClr val="1A2D40"/>
                </a:solidFill>
                <a:latin typeface="Arial"/>
                <a:cs typeface="Arial"/>
              </a:rPr>
              <a:t>To </a:t>
            </a:r>
            <a:r>
              <a:rPr dirty="0" sz="3000" spc="-100">
                <a:solidFill>
                  <a:srgbClr val="1A2D40"/>
                </a:solidFill>
                <a:latin typeface="Arial"/>
                <a:cs typeface="Arial"/>
              </a:rPr>
              <a:t>develop </a:t>
            </a:r>
            <a:r>
              <a:rPr dirty="0" sz="3000" spc="-65">
                <a:solidFill>
                  <a:srgbClr val="1A2D40"/>
                </a:solidFill>
                <a:latin typeface="Arial"/>
                <a:cs typeface="Arial"/>
              </a:rPr>
              <a:t>an </a:t>
            </a:r>
            <a:r>
              <a:rPr dirty="0" sz="3000" spc="-100">
                <a:solidFill>
                  <a:srgbClr val="1A2D40"/>
                </a:solidFill>
                <a:latin typeface="Arial"/>
                <a:cs typeface="Arial"/>
              </a:rPr>
              <a:t>Android </a:t>
            </a:r>
            <a:r>
              <a:rPr dirty="0" sz="3000" spc="-180">
                <a:solidFill>
                  <a:srgbClr val="1A2D40"/>
                </a:solidFill>
                <a:latin typeface="Arial"/>
                <a:cs typeface="Arial"/>
              </a:rPr>
              <a:t>App </a:t>
            </a:r>
            <a:r>
              <a:rPr dirty="0" sz="3000" spc="-45">
                <a:solidFill>
                  <a:srgbClr val="1A2D40"/>
                </a:solidFill>
                <a:latin typeface="Arial"/>
                <a:cs typeface="Arial"/>
              </a:rPr>
              <a:t>to </a:t>
            </a:r>
            <a:r>
              <a:rPr dirty="0" sz="3000" spc="-50">
                <a:solidFill>
                  <a:srgbClr val="1A2D40"/>
                </a:solidFill>
                <a:latin typeface="Arial"/>
                <a:cs typeface="Arial"/>
              </a:rPr>
              <a:t>help </a:t>
            </a:r>
            <a:r>
              <a:rPr dirty="0" sz="3000" spc="-75">
                <a:solidFill>
                  <a:srgbClr val="1A2D40"/>
                </a:solidFill>
                <a:latin typeface="Arial"/>
                <a:cs typeface="Arial"/>
              </a:rPr>
              <a:t>visually  </a:t>
            </a:r>
            <a:r>
              <a:rPr dirty="0" sz="3000" spc="-50">
                <a:solidFill>
                  <a:srgbClr val="1A2D40"/>
                </a:solidFill>
                <a:latin typeface="Arial"/>
                <a:cs typeface="Arial"/>
              </a:rPr>
              <a:t>impaired </a:t>
            </a:r>
            <a:r>
              <a:rPr dirty="0" sz="3000" spc="-80">
                <a:solidFill>
                  <a:srgbClr val="1A2D40"/>
                </a:solidFill>
                <a:latin typeface="Arial"/>
                <a:cs typeface="Arial"/>
              </a:rPr>
              <a:t>persons </a:t>
            </a:r>
            <a:r>
              <a:rPr dirty="0" sz="3000" spc="-90">
                <a:solidFill>
                  <a:srgbClr val="1A2D40"/>
                </a:solidFill>
                <a:latin typeface="Arial"/>
                <a:cs typeface="Arial"/>
              </a:rPr>
              <a:t>navigate </a:t>
            </a:r>
            <a:r>
              <a:rPr dirty="0" sz="3000" spc="-40">
                <a:solidFill>
                  <a:srgbClr val="1A2D40"/>
                </a:solidFill>
                <a:latin typeface="Arial"/>
                <a:cs typeface="Arial"/>
              </a:rPr>
              <a:t>to </a:t>
            </a:r>
            <a:r>
              <a:rPr dirty="0" sz="3000" spc="-15">
                <a:solidFill>
                  <a:srgbClr val="1A2D40"/>
                </a:solidFill>
                <a:latin typeface="Arial"/>
                <a:cs typeface="Arial"/>
              </a:rPr>
              <a:t>their</a:t>
            </a:r>
            <a:r>
              <a:rPr dirty="0" sz="3000" spc="-215">
                <a:solidFill>
                  <a:srgbClr val="1A2D40"/>
                </a:solidFill>
                <a:latin typeface="Arial"/>
                <a:cs typeface="Arial"/>
              </a:rPr>
              <a:t> </a:t>
            </a:r>
            <a:r>
              <a:rPr dirty="0" sz="3000" spc="-60">
                <a:solidFill>
                  <a:srgbClr val="1A2D40"/>
                </a:solidFill>
                <a:latin typeface="Arial"/>
                <a:cs typeface="Arial"/>
              </a:rPr>
              <a:t>desired  </a:t>
            </a:r>
            <a:r>
              <a:rPr dirty="0" sz="3000" spc="-40">
                <a:solidFill>
                  <a:srgbClr val="1A2D40"/>
                </a:solidFill>
                <a:latin typeface="Arial"/>
                <a:cs typeface="Arial"/>
              </a:rPr>
              <a:t>destinations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50">
              <a:latin typeface="Times New Roman"/>
              <a:cs typeface="Times New Roman"/>
            </a:endParaRPr>
          </a:p>
          <a:p>
            <a:pPr algn="ctr">
              <a:lnSpc>
                <a:spcPts val="3490"/>
              </a:lnSpc>
            </a:pPr>
            <a:r>
              <a:rPr dirty="0" sz="3000" spc="-165">
                <a:solidFill>
                  <a:srgbClr val="1A2D40"/>
                </a:solidFill>
                <a:latin typeface="Arial"/>
                <a:cs typeface="Arial"/>
              </a:rPr>
              <a:t>For </a:t>
            </a:r>
            <a:r>
              <a:rPr dirty="0" sz="3000" spc="-30">
                <a:solidFill>
                  <a:srgbClr val="1A2D40"/>
                </a:solidFill>
                <a:latin typeface="Arial"/>
                <a:cs typeface="Arial"/>
              </a:rPr>
              <a:t>the </a:t>
            </a:r>
            <a:r>
              <a:rPr dirty="0" sz="3000" spc="-80">
                <a:solidFill>
                  <a:srgbClr val="1A2D40"/>
                </a:solidFill>
                <a:latin typeface="Arial"/>
                <a:cs typeface="Arial"/>
              </a:rPr>
              <a:t>purpose </a:t>
            </a:r>
            <a:r>
              <a:rPr dirty="0" sz="3000" spc="-25">
                <a:solidFill>
                  <a:srgbClr val="1A2D40"/>
                </a:solidFill>
                <a:latin typeface="Arial"/>
                <a:cs typeface="Arial"/>
              </a:rPr>
              <a:t>of </a:t>
            </a:r>
            <a:r>
              <a:rPr dirty="0" sz="3000" spc="-175">
                <a:solidFill>
                  <a:srgbClr val="1A2D40"/>
                </a:solidFill>
                <a:latin typeface="Arial"/>
                <a:cs typeface="Arial"/>
              </a:rPr>
              <a:t>COP315, </a:t>
            </a:r>
            <a:r>
              <a:rPr dirty="0" sz="3000" spc="-30">
                <a:solidFill>
                  <a:srgbClr val="1A2D40"/>
                </a:solidFill>
                <a:latin typeface="Arial"/>
                <a:cs typeface="Arial"/>
              </a:rPr>
              <a:t>the </a:t>
            </a:r>
            <a:r>
              <a:rPr dirty="0" sz="3000" spc="-75">
                <a:solidFill>
                  <a:srgbClr val="1A2D40"/>
                </a:solidFill>
                <a:latin typeface="Arial"/>
                <a:cs typeface="Arial"/>
              </a:rPr>
              <a:t>app </a:t>
            </a:r>
            <a:r>
              <a:rPr dirty="0" sz="3000" spc="-60">
                <a:solidFill>
                  <a:srgbClr val="1A2D40"/>
                </a:solidFill>
                <a:latin typeface="Arial"/>
                <a:cs typeface="Arial"/>
              </a:rPr>
              <a:t>should</a:t>
            </a:r>
            <a:r>
              <a:rPr dirty="0" sz="3000" spc="-95">
                <a:solidFill>
                  <a:srgbClr val="1A2D40"/>
                </a:solidFill>
                <a:latin typeface="Arial"/>
                <a:cs typeface="Arial"/>
              </a:rPr>
              <a:t> </a:t>
            </a:r>
            <a:r>
              <a:rPr dirty="0" sz="3000" spc="-90">
                <a:solidFill>
                  <a:srgbClr val="1A2D40"/>
                </a:solidFill>
                <a:latin typeface="Arial"/>
                <a:cs typeface="Arial"/>
              </a:rPr>
              <a:t>be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ts val="3490"/>
              </a:lnSpc>
            </a:pPr>
            <a:r>
              <a:rPr dirty="0" sz="3000" spc="-80">
                <a:solidFill>
                  <a:srgbClr val="1A2D40"/>
                </a:solidFill>
                <a:latin typeface="Arial"/>
                <a:cs typeface="Arial"/>
              </a:rPr>
              <a:t>completely </a:t>
            </a:r>
            <a:r>
              <a:rPr dirty="0" sz="3000" spc="-30">
                <a:solidFill>
                  <a:srgbClr val="1A2D40"/>
                </a:solidFill>
                <a:latin typeface="Arial"/>
                <a:cs typeface="Arial"/>
              </a:rPr>
              <a:t>functional </a:t>
            </a:r>
            <a:r>
              <a:rPr dirty="0" sz="3000" spc="-50">
                <a:solidFill>
                  <a:srgbClr val="1A2D40"/>
                </a:solidFill>
                <a:latin typeface="Arial"/>
                <a:cs typeface="Arial"/>
              </a:rPr>
              <a:t>inside </a:t>
            </a:r>
            <a:r>
              <a:rPr dirty="0" sz="3000" spc="-190">
                <a:solidFill>
                  <a:srgbClr val="1A2D40"/>
                </a:solidFill>
                <a:latin typeface="Arial"/>
                <a:cs typeface="Arial"/>
              </a:rPr>
              <a:t>IIT </a:t>
            </a:r>
            <a:r>
              <a:rPr dirty="0" sz="3000" spc="-55">
                <a:solidFill>
                  <a:srgbClr val="1A2D40"/>
                </a:solidFill>
                <a:latin typeface="Arial"/>
                <a:cs typeface="Arial"/>
              </a:rPr>
              <a:t>Delhi’s</a:t>
            </a:r>
            <a:r>
              <a:rPr dirty="0" sz="3000" spc="-60">
                <a:solidFill>
                  <a:srgbClr val="1A2D40"/>
                </a:solidFill>
                <a:latin typeface="Arial"/>
                <a:cs typeface="Arial"/>
              </a:rPr>
              <a:t> </a:t>
            </a:r>
            <a:r>
              <a:rPr dirty="0" sz="3000" spc="-85">
                <a:solidFill>
                  <a:srgbClr val="1A2D40"/>
                </a:solidFill>
                <a:latin typeface="Arial"/>
                <a:cs typeface="Arial"/>
              </a:rPr>
              <a:t>campus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2664" y="83896"/>
            <a:ext cx="426910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225"/>
              <a:t>Our </a:t>
            </a:r>
            <a:r>
              <a:rPr dirty="0" sz="4000" spc="-170"/>
              <a:t>Progress </a:t>
            </a:r>
            <a:r>
              <a:rPr dirty="0" sz="4000" spc="-270"/>
              <a:t>So</a:t>
            </a:r>
            <a:r>
              <a:rPr dirty="0" sz="4000" spc="-40"/>
              <a:t> </a:t>
            </a:r>
            <a:r>
              <a:rPr dirty="0" sz="4000" spc="-204"/>
              <a:t>Far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252215" y="1702816"/>
            <a:ext cx="494665" cy="118110"/>
          </a:xfrm>
          <a:custGeom>
            <a:avLst/>
            <a:gdLst/>
            <a:ahLst/>
            <a:cxnLst/>
            <a:rect l="l" t="t" r="r" b="b"/>
            <a:pathLst>
              <a:path w="494664" h="118110">
                <a:moveTo>
                  <a:pt x="444318" y="58928"/>
                </a:moveTo>
                <a:lnTo>
                  <a:pt x="386842" y="92456"/>
                </a:lnTo>
                <a:lnTo>
                  <a:pt x="380746" y="95885"/>
                </a:lnTo>
                <a:lnTo>
                  <a:pt x="378713" y="103759"/>
                </a:lnTo>
                <a:lnTo>
                  <a:pt x="382270" y="109728"/>
                </a:lnTo>
                <a:lnTo>
                  <a:pt x="385825" y="115824"/>
                </a:lnTo>
                <a:lnTo>
                  <a:pt x="393573" y="117856"/>
                </a:lnTo>
                <a:lnTo>
                  <a:pt x="472877" y="71628"/>
                </a:lnTo>
                <a:lnTo>
                  <a:pt x="469392" y="71628"/>
                </a:lnTo>
                <a:lnTo>
                  <a:pt x="469392" y="69850"/>
                </a:lnTo>
                <a:lnTo>
                  <a:pt x="463042" y="69850"/>
                </a:lnTo>
                <a:lnTo>
                  <a:pt x="444318" y="58928"/>
                </a:lnTo>
                <a:close/>
              </a:path>
              <a:path w="494664" h="118110">
                <a:moveTo>
                  <a:pt x="444318" y="58928"/>
                </a:moveTo>
                <a:lnTo>
                  <a:pt x="0" y="58928"/>
                </a:lnTo>
                <a:lnTo>
                  <a:pt x="0" y="71628"/>
                </a:lnTo>
                <a:lnTo>
                  <a:pt x="422547" y="71628"/>
                </a:lnTo>
                <a:lnTo>
                  <a:pt x="444318" y="58928"/>
                </a:lnTo>
                <a:close/>
              </a:path>
              <a:path w="494664" h="118110">
                <a:moveTo>
                  <a:pt x="494664" y="58928"/>
                </a:moveTo>
                <a:lnTo>
                  <a:pt x="469392" y="58928"/>
                </a:lnTo>
                <a:lnTo>
                  <a:pt x="469392" y="71628"/>
                </a:lnTo>
                <a:lnTo>
                  <a:pt x="472877" y="71628"/>
                </a:lnTo>
                <a:lnTo>
                  <a:pt x="494664" y="58928"/>
                </a:lnTo>
                <a:close/>
              </a:path>
              <a:path w="494664" h="118110">
                <a:moveTo>
                  <a:pt x="463042" y="48006"/>
                </a:moveTo>
                <a:lnTo>
                  <a:pt x="444318" y="58928"/>
                </a:lnTo>
                <a:lnTo>
                  <a:pt x="463042" y="69850"/>
                </a:lnTo>
                <a:lnTo>
                  <a:pt x="463042" y="48006"/>
                </a:lnTo>
                <a:close/>
              </a:path>
              <a:path w="494664" h="118110">
                <a:moveTo>
                  <a:pt x="475927" y="48006"/>
                </a:moveTo>
                <a:lnTo>
                  <a:pt x="463042" y="48006"/>
                </a:lnTo>
                <a:lnTo>
                  <a:pt x="463042" y="69850"/>
                </a:lnTo>
                <a:lnTo>
                  <a:pt x="469392" y="69850"/>
                </a:lnTo>
                <a:lnTo>
                  <a:pt x="469392" y="58928"/>
                </a:lnTo>
                <a:lnTo>
                  <a:pt x="494664" y="58928"/>
                </a:lnTo>
                <a:lnTo>
                  <a:pt x="475927" y="48006"/>
                </a:lnTo>
                <a:close/>
              </a:path>
              <a:path w="494664" h="118110">
                <a:moveTo>
                  <a:pt x="393573" y="0"/>
                </a:moveTo>
                <a:lnTo>
                  <a:pt x="385825" y="2032"/>
                </a:lnTo>
                <a:lnTo>
                  <a:pt x="382270" y="8128"/>
                </a:lnTo>
                <a:lnTo>
                  <a:pt x="378713" y="14097"/>
                </a:lnTo>
                <a:lnTo>
                  <a:pt x="380746" y="21971"/>
                </a:lnTo>
                <a:lnTo>
                  <a:pt x="386842" y="25400"/>
                </a:lnTo>
                <a:lnTo>
                  <a:pt x="444318" y="58928"/>
                </a:lnTo>
                <a:lnTo>
                  <a:pt x="463042" y="48006"/>
                </a:lnTo>
                <a:lnTo>
                  <a:pt x="475927" y="48006"/>
                </a:lnTo>
                <a:lnTo>
                  <a:pt x="393573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0788" y="1077467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60" h="1371600">
                <a:moveTo>
                  <a:pt x="0" y="1371600"/>
                </a:moveTo>
                <a:lnTo>
                  <a:pt x="2282952" y="1371600"/>
                </a:lnTo>
                <a:lnTo>
                  <a:pt x="2282952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70788" y="1077467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60" h="1371600">
                <a:moveTo>
                  <a:pt x="0" y="1338072"/>
                </a:moveTo>
                <a:lnTo>
                  <a:pt x="0" y="1371600"/>
                </a:lnTo>
                <a:lnTo>
                  <a:pt x="33528" y="1371600"/>
                </a:lnTo>
                <a:lnTo>
                  <a:pt x="0" y="1338072"/>
                </a:lnTo>
                <a:close/>
              </a:path>
              <a:path w="2283460" h="1371600">
                <a:moveTo>
                  <a:pt x="33528" y="0"/>
                </a:moveTo>
                <a:lnTo>
                  <a:pt x="0" y="33528"/>
                </a:lnTo>
                <a:lnTo>
                  <a:pt x="0" y="1338072"/>
                </a:lnTo>
                <a:lnTo>
                  <a:pt x="33528" y="1371600"/>
                </a:lnTo>
                <a:lnTo>
                  <a:pt x="33528" y="0"/>
                </a:lnTo>
                <a:close/>
              </a:path>
              <a:path w="2283460" h="1371600">
                <a:moveTo>
                  <a:pt x="2249424" y="1338072"/>
                </a:moveTo>
                <a:lnTo>
                  <a:pt x="33528" y="1338072"/>
                </a:lnTo>
                <a:lnTo>
                  <a:pt x="33528" y="1371600"/>
                </a:lnTo>
                <a:lnTo>
                  <a:pt x="2249424" y="1371600"/>
                </a:lnTo>
                <a:lnTo>
                  <a:pt x="2249424" y="1338072"/>
                </a:lnTo>
                <a:close/>
              </a:path>
              <a:path w="2283460" h="1371600">
                <a:moveTo>
                  <a:pt x="2249424" y="0"/>
                </a:moveTo>
                <a:lnTo>
                  <a:pt x="2249424" y="1371600"/>
                </a:lnTo>
                <a:lnTo>
                  <a:pt x="2282952" y="1338072"/>
                </a:lnTo>
                <a:lnTo>
                  <a:pt x="2282952" y="33528"/>
                </a:lnTo>
                <a:lnTo>
                  <a:pt x="2249424" y="0"/>
                </a:lnTo>
                <a:close/>
              </a:path>
              <a:path w="2283460" h="1371600">
                <a:moveTo>
                  <a:pt x="2282952" y="1338072"/>
                </a:moveTo>
                <a:lnTo>
                  <a:pt x="2249424" y="1371600"/>
                </a:lnTo>
                <a:lnTo>
                  <a:pt x="2282952" y="1371600"/>
                </a:lnTo>
                <a:lnTo>
                  <a:pt x="2282952" y="1338072"/>
                </a:lnTo>
                <a:close/>
              </a:path>
              <a:path w="2283460" h="1371600">
                <a:moveTo>
                  <a:pt x="33528" y="0"/>
                </a:moveTo>
                <a:lnTo>
                  <a:pt x="0" y="0"/>
                </a:lnTo>
                <a:lnTo>
                  <a:pt x="0" y="33528"/>
                </a:lnTo>
                <a:lnTo>
                  <a:pt x="33528" y="0"/>
                </a:lnTo>
                <a:close/>
              </a:path>
              <a:path w="2283460" h="1371600">
                <a:moveTo>
                  <a:pt x="2249424" y="0"/>
                </a:moveTo>
                <a:lnTo>
                  <a:pt x="33528" y="0"/>
                </a:lnTo>
                <a:lnTo>
                  <a:pt x="33528" y="33528"/>
                </a:lnTo>
                <a:lnTo>
                  <a:pt x="2249424" y="33528"/>
                </a:lnTo>
                <a:lnTo>
                  <a:pt x="2249424" y="0"/>
                </a:lnTo>
                <a:close/>
              </a:path>
              <a:path w="2283460" h="1371600">
                <a:moveTo>
                  <a:pt x="2282952" y="0"/>
                </a:moveTo>
                <a:lnTo>
                  <a:pt x="2249424" y="0"/>
                </a:lnTo>
                <a:lnTo>
                  <a:pt x="2282952" y="33528"/>
                </a:lnTo>
                <a:lnTo>
                  <a:pt x="2282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70788" y="1349197"/>
            <a:ext cx="2283460" cy="75946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220979" marR="212725" indent="274320">
              <a:lnSpc>
                <a:spcPts val="2670"/>
              </a:lnSpc>
              <a:spcBef>
                <a:spcPts val="555"/>
              </a:spcBef>
            </a:pPr>
            <a:r>
              <a:rPr dirty="0" sz="2600" spc="-140">
                <a:solidFill>
                  <a:srgbClr val="FFFFFF"/>
                </a:solidFill>
                <a:latin typeface="Arial"/>
                <a:cs typeface="Arial"/>
              </a:rPr>
              <a:t>Removed  </a:t>
            </a:r>
            <a:r>
              <a:rPr dirty="0" sz="2600" spc="-90">
                <a:solidFill>
                  <a:srgbClr val="FFFFFF"/>
                </a:solidFill>
                <a:latin typeface="Arial"/>
                <a:cs typeface="Arial"/>
              </a:rPr>
              <a:t>Existing</a:t>
            </a:r>
            <a:r>
              <a:rPr dirty="0" sz="26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130">
                <a:solidFill>
                  <a:srgbClr val="FFFFFF"/>
                </a:solidFill>
                <a:latin typeface="Arial"/>
                <a:cs typeface="Arial"/>
              </a:rPr>
              <a:t>Bugs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59423" y="1702816"/>
            <a:ext cx="494665" cy="118110"/>
          </a:xfrm>
          <a:custGeom>
            <a:avLst/>
            <a:gdLst/>
            <a:ahLst/>
            <a:cxnLst/>
            <a:rect l="l" t="t" r="r" b="b"/>
            <a:pathLst>
              <a:path w="494665" h="118110">
                <a:moveTo>
                  <a:pt x="444318" y="58928"/>
                </a:moveTo>
                <a:lnTo>
                  <a:pt x="386841" y="92456"/>
                </a:lnTo>
                <a:lnTo>
                  <a:pt x="380746" y="95885"/>
                </a:lnTo>
                <a:lnTo>
                  <a:pt x="378713" y="103759"/>
                </a:lnTo>
                <a:lnTo>
                  <a:pt x="382270" y="109728"/>
                </a:lnTo>
                <a:lnTo>
                  <a:pt x="385825" y="115824"/>
                </a:lnTo>
                <a:lnTo>
                  <a:pt x="393573" y="117856"/>
                </a:lnTo>
                <a:lnTo>
                  <a:pt x="472877" y="71628"/>
                </a:lnTo>
                <a:lnTo>
                  <a:pt x="469392" y="71628"/>
                </a:lnTo>
                <a:lnTo>
                  <a:pt x="469392" y="69850"/>
                </a:lnTo>
                <a:lnTo>
                  <a:pt x="463042" y="69850"/>
                </a:lnTo>
                <a:lnTo>
                  <a:pt x="444318" y="58928"/>
                </a:lnTo>
                <a:close/>
              </a:path>
              <a:path w="494665" h="118110">
                <a:moveTo>
                  <a:pt x="444318" y="58928"/>
                </a:moveTo>
                <a:lnTo>
                  <a:pt x="0" y="58928"/>
                </a:lnTo>
                <a:lnTo>
                  <a:pt x="0" y="71628"/>
                </a:lnTo>
                <a:lnTo>
                  <a:pt x="422547" y="71628"/>
                </a:lnTo>
                <a:lnTo>
                  <a:pt x="444318" y="58928"/>
                </a:lnTo>
                <a:close/>
              </a:path>
              <a:path w="494665" h="118110">
                <a:moveTo>
                  <a:pt x="494665" y="58928"/>
                </a:moveTo>
                <a:lnTo>
                  <a:pt x="469392" y="58928"/>
                </a:lnTo>
                <a:lnTo>
                  <a:pt x="469392" y="71628"/>
                </a:lnTo>
                <a:lnTo>
                  <a:pt x="472877" y="71628"/>
                </a:lnTo>
                <a:lnTo>
                  <a:pt x="494665" y="58928"/>
                </a:lnTo>
                <a:close/>
              </a:path>
              <a:path w="494665" h="118110">
                <a:moveTo>
                  <a:pt x="463042" y="48006"/>
                </a:moveTo>
                <a:lnTo>
                  <a:pt x="444318" y="58928"/>
                </a:lnTo>
                <a:lnTo>
                  <a:pt x="463042" y="69850"/>
                </a:lnTo>
                <a:lnTo>
                  <a:pt x="463042" y="48006"/>
                </a:lnTo>
                <a:close/>
              </a:path>
              <a:path w="494665" h="118110">
                <a:moveTo>
                  <a:pt x="475927" y="48006"/>
                </a:moveTo>
                <a:lnTo>
                  <a:pt x="463042" y="48006"/>
                </a:lnTo>
                <a:lnTo>
                  <a:pt x="463042" y="69850"/>
                </a:lnTo>
                <a:lnTo>
                  <a:pt x="469392" y="69850"/>
                </a:lnTo>
                <a:lnTo>
                  <a:pt x="469392" y="58928"/>
                </a:lnTo>
                <a:lnTo>
                  <a:pt x="494665" y="58928"/>
                </a:lnTo>
                <a:lnTo>
                  <a:pt x="475927" y="48006"/>
                </a:lnTo>
                <a:close/>
              </a:path>
              <a:path w="494665" h="118110">
                <a:moveTo>
                  <a:pt x="393573" y="0"/>
                </a:moveTo>
                <a:lnTo>
                  <a:pt x="385825" y="2032"/>
                </a:lnTo>
                <a:lnTo>
                  <a:pt x="382270" y="8128"/>
                </a:lnTo>
                <a:lnTo>
                  <a:pt x="378713" y="14097"/>
                </a:lnTo>
                <a:lnTo>
                  <a:pt x="380746" y="21971"/>
                </a:lnTo>
                <a:lnTo>
                  <a:pt x="386841" y="25400"/>
                </a:lnTo>
                <a:lnTo>
                  <a:pt x="444318" y="58928"/>
                </a:lnTo>
                <a:lnTo>
                  <a:pt x="463042" y="48006"/>
                </a:lnTo>
                <a:lnTo>
                  <a:pt x="475927" y="48006"/>
                </a:lnTo>
                <a:lnTo>
                  <a:pt x="393573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81044" y="1077467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60" h="1371600">
                <a:moveTo>
                  <a:pt x="0" y="1371600"/>
                </a:moveTo>
                <a:lnTo>
                  <a:pt x="2282952" y="1371600"/>
                </a:lnTo>
                <a:lnTo>
                  <a:pt x="2282952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81044" y="1077467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60" h="1371600">
                <a:moveTo>
                  <a:pt x="0" y="1338072"/>
                </a:moveTo>
                <a:lnTo>
                  <a:pt x="0" y="1371600"/>
                </a:lnTo>
                <a:lnTo>
                  <a:pt x="33527" y="1371600"/>
                </a:lnTo>
                <a:lnTo>
                  <a:pt x="0" y="1338072"/>
                </a:lnTo>
                <a:close/>
              </a:path>
              <a:path w="2283460" h="1371600">
                <a:moveTo>
                  <a:pt x="33527" y="0"/>
                </a:moveTo>
                <a:lnTo>
                  <a:pt x="0" y="33528"/>
                </a:lnTo>
                <a:lnTo>
                  <a:pt x="0" y="1338072"/>
                </a:lnTo>
                <a:lnTo>
                  <a:pt x="33527" y="1371600"/>
                </a:lnTo>
                <a:lnTo>
                  <a:pt x="33527" y="0"/>
                </a:lnTo>
                <a:close/>
              </a:path>
              <a:path w="2283460" h="1371600">
                <a:moveTo>
                  <a:pt x="2249423" y="1338072"/>
                </a:moveTo>
                <a:lnTo>
                  <a:pt x="33527" y="1338072"/>
                </a:lnTo>
                <a:lnTo>
                  <a:pt x="33527" y="1371600"/>
                </a:lnTo>
                <a:lnTo>
                  <a:pt x="2249423" y="1371600"/>
                </a:lnTo>
                <a:lnTo>
                  <a:pt x="2249423" y="1338072"/>
                </a:lnTo>
                <a:close/>
              </a:path>
              <a:path w="2283460" h="1371600">
                <a:moveTo>
                  <a:pt x="2249423" y="0"/>
                </a:moveTo>
                <a:lnTo>
                  <a:pt x="2249423" y="1371600"/>
                </a:lnTo>
                <a:lnTo>
                  <a:pt x="2282952" y="1338072"/>
                </a:lnTo>
                <a:lnTo>
                  <a:pt x="2282952" y="33528"/>
                </a:lnTo>
                <a:lnTo>
                  <a:pt x="2249423" y="0"/>
                </a:lnTo>
                <a:close/>
              </a:path>
              <a:path w="2283460" h="1371600">
                <a:moveTo>
                  <a:pt x="2282952" y="1338072"/>
                </a:moveTo>
                <a:lnTo>
                  <a:pt x="2249423" y="1371600"/>
                </a:lnTo>
                <a:lnTo>
                  <a:pt x="2282952" y="1371600"/>
                </a:lnTo>
                <a:lnTo>
                  <a:pt x="2282952" y="1338072"/>
                </a:lnTo>
                <a:close/>
              </a:path>
              <a:path w="2283460" h="1371600">
                <a:moveTo>
                  <a:pt x="33527" y="0"/>
                </a:moveTo>
                <a:lnTo>
                  <a:pt x="0" y="0"/>
                </a:lnTo>
                <a:lnTo>
                  <a:pt x="0" y="33528"/>
                </a:lnTo>
                <a:lnTo>
                  <a:pt x="33527" y="0"/>
                </a:lnTo>
                <a:close/>
              </a:path>
              <a:path w="2283460" h="1371600">
                <a:moveTo>
                  <a:pt x="2249423" y="0"/>
                </a:moveTo>
                <a:lnTo>
                  <a:pt x="33527" y="0"/>
                </a:lnTo>
                <a:lnTo>
                  <a:pt x="33527" y="33528"/>
                </a:lnTo>
                <a:lnTo>
                  <a:pt x="2249423" y="33528"/>
                </a:lnTo>
                <a:lnTo>
                  <a:pt x="2249423" y="0"/>
                </a:lnTo>
                <a:close/>
              </a:path>
              <a:path w="2283460" h="1371600">
                <a:moveTo>
                  <a:pt x="2282952" y="0"/>
                </a:moveTo>
                <a:lnTo>
                  <a:pt x="2249423" y="0"/>
                </a:lnTo>
                <a:lnTo>
                  <a:pt x="2282952" y="33528"/>
                </a:lnTo>
                <a:lnTo>
                  <a:pt x="2282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781044" y="974716"/>
            <a:ext cx="2283460" cy="14319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339090" marR="333375" indent="-635">
              <a:lnSpc>
                <a:spcPct val="118200"/>
              </a:lnSpc>
              <a:spcBef>
                <a:spcPts val="114"/>
              </a:spcBef>
            </a:pPr>
            <a:r>
              <a:rPr dirty="0" sz="2600" spc="-130">
                <a:solidFill>
                  <a:srgbClr val="FFFFFF"/>
                </a:solidFill>
                <a:latin typeface="Arial"/>
                <a:cs typeface="Arial"/>
              </a:rPr>
              <a:t>Added  </a:t>
            </a:r>
            <a:r>
              <a:rPr dirty="0" sz="2600" spc="-4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600" spc="-7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2600" spc="-35">
                <a:solidFill>
                  <a:srgbClr val="FFFFFF"/>
                </a:solidFill>
                <a:latin typeface="Arial"/>
                <a:cs typeface="Arial"/>
              </a:rPr>
              <a:t>ormation  </a:t>
            </a:r>
            <a:r>
              <a:rPr dirty="0" sz="2600" spc="-200">
                <a:solidFill>
                  <a:srgbClr val="FFFFFF"/>
                </a:solidFill>
                <a:latin typeface="Arial"/>
                <a:cs typeface="Arial"/>
              </a:rPr>
              <a:t>“TAGS”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69680" y="1702816"/>
            <a:ext cx="494665" cy="118110"/>
          </a:xfrm>
          <a:custGeom>
            <a:avLst/>
            <a:gdLst/>
            <a:ahLst/>
            <a:cxnLst/>
            <a:rect l="l" t="t" r="r" b="b"/>
            <a:pathLst>
              <a:path w="494665" h="118110">
                <a:moveTo>
                  <a:pt x="444318" y="58928"/>
                </a:moveTo>
                <a:lnTo>
                  <a:pt x="386842" y="92456"/>
                </a:lnTo>
                <a:lnTo>
                  <a:pt x="380746" y="95885"/>
                </a:lnTo>
                <a:lnTo>
                  <a:pt x="378714" y="103759"/>
                </a:lnTo>
                <a:lnTo>
                  <a:pt x="382270" y="109728"/>
                </a:lnTo>
                <a:lnTo>
                  <a:pt x="385825" y="115824"/>
                </a:lnTo>
                <a:lnTo>
                  <a:pt x="393573" y="117856"/>
                </a:lnTo>
                <a:lnTo>
                  <a:pt x="472877" y="71628"/>
                </a:lnTo>
                <a:lnTo>
                  <a:pt x="469392" y="71628"/>
                </a:lnTo>
                <a:lnTo>
                  <a:pt x="469392" y="69850"/>
                </a:lnTo>
                <a:lnTo>
                  <a:pt x="463042" y="69850"/>
                </a:lnTo>
                <a:lnTo>
                  <a:pt x="444318" y="58928"/>
                </a:lnTo>
                <a:close/>
              </a:path>
              <a:path w="494665" h="118110">
                <a:moveTo>
                  <a:pt x="444318" y="58928"/>
                </a:moveTo>
                <a:lnTo>
                  <a:pt x="0" y="58928"/>
                </a:lnTo>
                <a:lnTo>
                  <a:pt x="0" y="71628"/>
                </a:lnTo>
                <a:lnTo>
                  <a:pt x="422547" y="71628"/>
                </a:lnTo>
                <a:lnTo>
                  <a:pt x="444318" y="58928"/>
                </a:lnTo>
                <a:close/>
              </a:path>
              <a:path w="494665" h="118110">
                <a:moveTo>
                  <a:pt x="494665" y="58928"/>
                </a:moveTo>
                <a:lnTo>
                  <a:pt x="469392" y="58928"/>
                </a:lnTo>
                <a:lnTo>
                  <a:pt x="469392" y="71628"/>
                </a:lnTo>
                <a:lnTo>
                  <a:pt x="472877" y="71628"/>
                </a:lnTo>
                <a:lnTo>
                  <a:pt x="494665" y="58928"/>
                </a:lnTo>
                <a:close/>
              </a:path>
              <a:path w="494665" h="118110">
                <a:moveTo>
                  <a:pt x="463042" y="48006"/>
                </a:moveTo>
                <a:lnTo>
                  <a:pt x="444318" y="58928"/>
                </a:lnTo>
                <a:lnTo>
                  <a:pt x="463042" y="69850"/>
                </a:lnTo>
                <a:lnTo>
                  <a:pt x="463042" y="48006"/>
                </a:lnTo>
                <a:close/>
              </a:path>
              <a:path w="494665" h="118110">
                <a:moveTo>
                  <a:pt x="475927" y="48006"/>
                </a:moveTo>
                <a:lnTo>
                  <a:pt x="463042" y="48006"/>
                </a:lnTo>
                <a:lnTo>
                  <a:pt x="463042" y="69850"/>
                </a:lnTo>
                <a:lnTo>
                  <a:pt x="469392" y="69850"/>
                </a:lnTo>
                <a:lnTo>
                  <a:pt x="469392" y="58928"/>
                </a:lnTo>
                <a:lnTo>
                  <a:pt x="494665" y="58928"/>
                </a:lnTo>
                <a:lnTo>
                  <a:pt x="475927" y="48006"/>
                </a:lnTo>
                <a:close/>
              </a:path>
              <a:path w="494665" h="118110">
                <a:moveTo>
                  <a:pt x="393573" y="0"/>
                </a:moveTo>
                <a:lnTo>
                  <a:pt x="385825" y="2032"/>
                </a:lnTo>
                <a:lnTo>
                  <a:pt x="382270" y="8128"/>
                </a:lnTo>
                <a:lnTo>
                  <a:pt x="378714" y="14097"/>
                </a:lnTo>
                <a:lnTo>
                  <a:pt x="380746" y="21971"/>
                </a:lnTo>
                <a:lnTo>
                  <a:pt x="386842" y="25400"/>
                </a:lnTo>
                <a:lnTo>
                  <a:pt x="444318" y="58928"/>
                </a:lnTo>
                <a:lnTo>
                  <a:pt x="463042" y="48006"/>
                </a:lnTo>
                <a:lnTo>
                  <a:pt x="475927" y="48006"/>
                </a:lnTo>
                <a:lnTo>
                  <a:pt x="393573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88252" y="1077467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59" h="1371600">
                <a:moveTo>
                  <a:pt x="0" y="1371600"/>
                </a:moveTo>
                <a:lnTo>
                  <a:pt x="2282952" y="1371600"/>
                </a:lnTo>
                <a:lnTo>
                  <a:pt x="2282952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88252" y="1077467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59" h="1371600">
                <a:moveTo>
                  <a:pt x="0" y="1338072"/>
                </a:moveTo>
                <a:lnTo>
                  <a:pt x="0" y="1371600"/>
                </a:lnTo>
                <a:lnTo>
                  <a:pt x="33527" y="1371600"/>
                </a:lnTo>
                <a:lnTo>
                  <a:pt x="0" y="1338072"/>
                </a:lnTo>
                <a:close/>
              </a:path>
              <a:path w="2283459" h="1371600">
                <a:moveTo>
                  <a:pt x="33527" y="0"/>
                </a:moveTo>
                <a:lnTo>
                  <a:pt x="0" y="33528"/>
                </a:lnTo>
                <a:lnTo>
                  <a:pt x="0" y="1338072"/>
                </a:lnTo>
                <a:lnTo>
                  <a:pt x="33527" y="1371600"/>
                </a:lnTo>
                <a:lnTo>
                  <a:pt x="33527" y="0"/>
                </a:lnTo>
                <a:close/>
              </a:path>
              <a:path w="2283459" h="1371600">
                <a:moveTo>
                  <a:pt x="2249424" y="1338072"/>
                </a:moveTo>
                <a:lnTo>
                  <a:pt x="33527" y="1338072"/>
                </a:lnTo>
                <a:lnTo>
                  <a:pt x="33527" y="1371600"/>
                </a:lnTo>
                <a:lnTo>
                  <a:pt x="2249424" y="1371600"/>
                </a:lnTo>
                <a:lnTo>
                  <a:pt x="2249424" y="1338072"/>
                </a:lnTo>
                <a:close/>
              </a:path>
              <a:path w="2283459" h="1371600">
                <a:moveTo>
                  <a:pt x="2249424" y="0"/>
                </a:moveTo>
                <a:lnTo>
                  <a:pt x="2249424" y="1371600"/>
                </a:lnTo>
                <a:lnTo>
                  <a:pt x="2282952" y="1338072"/>
                </a:lnTo>
                <a:lnTo>
                  <a:pt x="2282952" y="33528"/>
                </a:lnTo>
                <a:lnTo>
                  <a:pt x="2249424" y="0"/>
                </a:lnTo>
                <a:close/>
              </a:path>
              <a:path w="2283459" h="1371600">
                <a:moveTo>
                  <a:pt x="2282952" y="1338072"/>
                </a:moveTo>
                <a:lnTo>
                  <a:pt x="2249424" y="1371600"/>
                </a:lnTo>
                <a:lnTo>
                  <a:pt x="2282952" y="1371600"/>
                </a:lnTo>
                <a:lnTo>
                  <a:pt x="2282952" y="1338072"/>
                </a:lnTo>
                <a:close/>
              </a:path>
              <a:path w="2283459" h="1371600">
                <a:moveTo>
                  <a:pt x="33527" y="0"/>
                </a:moveTo>
                <a:lnTo>
                  <a:pt x="0" y="0"/>
                </a:lnTo>
                <a:lnTo>
                  <a:pt x="0" y="33528"/>
                </a:lnTo>
                <a:lnTo>
                  <a:pt x="33527" y="0"/>
                </a:lnTo>
                <a:close/>
              </a:path>
              <a:path w="2283459" h="1371600">
                <a:moveTo>
                  <a:pt x="2249424" y="0"/>
                </a:moveTo>
                <a:lnTo>
                  <a:pt x="33527" y="0"/>
                </a:lnTo>
                <a:lnTo>
                  <a:pt x="33527" y="33528"/>
                </a:lnTo>
                <a:lnTo>
                  <a:pt x="2249424" y="33528"/>
                </a:lnTo>
                <a:lnTo>
                  <a:pt x="2249424" y="0"/>
                </a:lnTo>
                <a:close/>
              </a:path>
              <a:path w="2283459" h="1371600">
                <a:moveTo>
                  <a:pt x="2282952" y="0"/>
                </a:moveTo>
                <a:lnTo>
                  <a:pt x="2249424" y="0"/>
                </a:lnTo>
                <a:lnTo>
                  <a:pt x="2282952" y="33528"/>
                </a:lnTo>
                <a:lnTo>
                  <a:pt x="2282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588252" y="1209031"/>
            <a:ext cx="2283460" cy="9652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0520" marR="262255" indent="-79375">
              <a:lnSpc>
                <a:spcPct val="118500"/>
              </a:lnSpc>
              <a:spcBef>
                <a:spcPts val="105"/>
              </a:spcBef>
            </a:pPr>
            <a:r>
              <a:rPr dirty="0" sz="2600" spc="-65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dirty="0" sz="2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145">
                <a:solidFill>
                  <a:srgbClr val="FFFFFF"/>
                </a:solidFill>
                <a:latin typeface="Arial"/>
                <a:cs typeface="Arial"/>
              </a:rPr>
              <a:t>Voice  </a:t>
            </a:r>
            <a:r>
              <a:rPr dirty="0" sz="2600" spc="-110">
                <a:solidFill>
                  <a:srgbClr val="FFFFFF"/>
                </a:solidFill>
                <a:latin typeface="Arial"/>
                <a:cs typeface="Arial"/>
              </a:rPr>
              <a:t>Commands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53335" y="2444495"/>
            <a:ext cx="8484870" cy="494665"/>
          </a:xfrm>
          <a:custGeom>
            <a:avLst/>
            <a:gdLst/>
            <a:ahLst/>
            <a:cxnLst/>
            <a:rect l="l" t="t" r="r" b="b"/>
            <a:pathLst>
              <a:path w="8484870" h="494664">
                <a:moveTo>
                  <a:pt x="14096" y="378713"/>
                </a:moveTo>
                <a:lnTo>
                  <a:pt x="8127" y="382269"/>
                </a:lnTo>
                <a:lnTo>
                  <a:pt x="2031" y="385825"/>
                </a:lnTo>
                <a:lnTo>
                  <a:pt x="0" y="393573"/>
                </a:lnTo>
                <a:lnTo>
                  <a:pt x="58927" y="494664"/>
                </a:lnTo>
                <a:lnTo>
                  <a:pt x="73659" y="469391"/>
                </a:lnTo>
                <a:lnTo>
                  <a:pt x="46227" y="469391"/>
                </a:lnTo>
                <a:lnTo>
                  <a:pt x="46227" y="422547"/>
                </a:lnTo>
                <a:lnTo>
                  <a:pt x="25400" y="386841"/>
                </a:lnTo>
                <a:lnTo>
                  <a:pt x="21970" y="380745"/>
                </a:lnTo>
                <a:lnTo>
                  <a:pt x="14096" y="378713"/>
                </a:lnTo>
                <a:close/>
              </a:path>
              <a:path w="8484870" h="494664">
                <a:moveTo>
                  <a:pt x="46227" y="422547"/>
                </a:moveTo>
                <a:lnTo>
                  <a:pt x="46227" y="469391"/>
                </a:lnTo>
                <a:lnTo>
                  <a:pt x="58927" y="469391"/>
                </a:lnTo>
                <a:lnTo>
                  <a:pt x="58927" y="463041"/>
                </a:lnTo>
                <a:lnTo>
                  <a:pt x="48006" y="463041"/>
                </a:lnTo>
                <a:lnTo>
                  <a:pt x="58927" y="444318"/>
                </a:lnTo>
                <a:lnTo>
                  <a:pt x="46227" y="422547"/>
                </a:lnTo>
                <a:close/>
              </a:path>
              <a:path w="8484870" h="494664">
                <a:moveTo>
                  <a:pt x="58927" y="444318"/>
                </a:moveTo>
                <a:lnTo>
                  <a:pt x="58927" y="469391"/>
                </a:lnTo>
                <a:lnTo>
                  <a:pt x="73659" y="469391"/>
                </a:lnTo>
                <a:lnTo>
                  <a:pt x="77360" y="463041"/>
                </a:lnTo>
                <a:lnTo>
                  <a:pt x="69850" y="463041"/>
                </a:lnTo>
                <a:lnTo>
                  <a:pt x="58927" y="444318"/>
                </a:lnTo>
                <a:close/>
              </a:path>
              <a:path w="8484870" h="494664">
                <a:moveTo>
                  <a:pt x="58927" y="444318"/>
                </a:moveTo>
                <a:lnTo>
                  <a:pt x="48006" y="463041"/>
                </a:lnTo>
                <a:lnTo>
                  <a:pt x="58927" y="463041"/>
                </a:lnTo>
                <a:lnTo>
                  <a:pt x="58927" y="444318"/>
                </a:lnTo>
                <a:close/>
              </a:path>
              <a:path w="8484870" h="494664">
                <a:moveTo>
                  <a:pt x="103758" y="378713"/>
                </a:moveTo>
                <a:lnTo>
                  <a:pt x="95884" y="380745"/>
                </a:lnTo>
                <a:lnTo>
                  <a:pt x="92456" y="386841"/>
                </a:lnTo>
                <a:lnTo>
                  <a:pt x="58927" y="444318"/>
                </a:lnTo>
                <a:lnTo>
                  <a:pt x="69850" y="463041"/>
                </a:lnTo>
                <a:lnTo>
                  <a:pt x="77360" y="463041"/>
                </a:lnTo>
                <a:lnTo>
                  <a:pt x="117856" y="393573"/>
                </a:lnTo>
                <a:lnTo>
                  <a:pt x="115824" y="385825"/>
                </a:lnTo>
                <a:lnTo>
                  <a:pt x="109727" y="382269"/>
                </a:lnTo>
                <a:lnTo>
                  <a:pt x="103758" y="378713"/>
                </a:lnTo>
                <a:close/>
              </a:path>
              <a:path w="8484870" h="494664">
                <a:moveTo>
                  <a:pt x="8471789" y="251713"/>
                </a:moveTo>
                <a:lnTo>
                  <a:pt x="51943" y="251713"/>
                </a:lnTo>
                <a:lnTo>
                  <a:pt x="46227" y="257428"/>
                </a:lnTo>
                <a:lnTo>
                  <a:pt x="46227" y="422547"/>
                </a:lnTo>
                <a:lnTo>
                  <a:pt x="58927" y="444318"/>
                </a:lnTo>
                <a:lnTo>
                  <a:pt x="58927" y="264413"/>
                </a:lnTo>
                <a:lnTo>
                  <a:pt x="8471789" y="264413"/>
                </a:lnTo>
                <a:lnTo>
                  <a:pt x="8471789" y="251713"/>
                </a:lnTo>
                <a:close/>
              </a:path>
              <a:path w="8484870" h="494664">
                <a:moveTo>
                  <a:pt x="8484489" y="0"/>
                </a:moveTo>
                <a:lnTo>
                  <a:pt x="8471789" y="0"/>
                </a:lnTo>
                <a:lnTo>
                  <a:pt x="8471789" y="264413"/>
                </a:lnTo>
                <a:lnTo>
                  <a:pt x="8484489" y="251713"/>
                </a:lnTo>
                <a:lnTo>
                  <a:pt x="8484489" y="0"/>
                </a:lnTo>
                <a:close/>
              </a:path>
              <a:path w="8484870" h="494664">
                <a:moveTo>
                  <a:pt x="8484489" y="251713"/>
                </a:moveTo>
                <a:lnTo>
                  <a:pt x="8471789" y="264413"/>
                </a:lnTo>
                <a:lnTo>
                  <a:pt x="8484489" y="264413"/>
                </a:lnTo>
                <a:lnTo>
                  <a:pt x="8484489" y="251713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98507" y="1077467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59" h="1371600">
                <a:moveTo>
                  <a:pt x="0" y="1371600"/>
                </a:moveTo>
                <a:lnTo>
                  <a:pt x="2282952" y="1371600"/>
                </a:lnTo>
                <a:lnTo>
                  <a:pt x="2282952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398507" y="1077467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59" h="1371600">
                <a:moveTo>
                  <a:pt x="0" y="1338072"/>
                </a:moveTo>
                <a:lnTo>
                  <a:pt x="0" y="1371600"/>
                </a:lnTo>
                <a:lnTo>
                  <a:pt x="33527" y="1371600"/>
                </a:lnTo>
                <a:lnTo>
                  <a:pt x="0" y="1338072"/>
                </a:lnTo>
                <a:close/>
              </a:path>
              <a:path w="2283459" h="1371600">
                <a:moveTo>
                  <a:pt x="33527" y="0"/>
                </a:moveTo>
                <a:lnTo>
                  <a:pt x="0" y="33528"/>
                </a:lnTo>
                <a:lnTo>
                  <a:pt x="0" y="1338072"/>
                </a:lnTo>
                <a:lnTo>
                  <a:pt x="33527" y="1371600"/>
                </a:lnTo>
                <a:lnTo>
                  <a:pt x="33527" y="0"/>
                </a:lnTo>
                <a:close/>
              </a:path>
              <a:path w="2283459" h="1371600">
                <a:moveTo>
                  <a:pt x="2249424" y="1338072"/>
                </a:moveTo>
                <a:lnTo>
                  <a:pt x="33527" y="1338072"/>
                </a:lnTo>
                <a:lnTo>
                  <a:pt x="33527" y="1371600"/>
                </a:lnTo>
                <a:lnTo>
                  <a:pt x="2249424" y="1371600"/>
                </a:lnTo>
                <a:lnTo>
                  <a:pt x="2249424" y="1338072"/>
                </a:lnTo>
                <a:close/>
              </a:path>
              <a:path w="2283459" h="1371600">
                <a:moveTo>
                  <a:pt x="2249424" y="0"/>
                </a:moveTo>
                <a:lnTo>
                  <a:pt x="2249424" y="1371600"/>
                </a:lnTo>
                <a:lnTo>
                  <a:pt x="2282952" y="1338072"/>
                </a:lnTo>
                <a:lnTo>
                  <a:pt x="2282952" y="33528"/>
                </a:lnTo>
                <a:lnTo>
                  <a:pt x="2249424" y="0"/>
                </a:lnTo>
                <a:close/>
              </a:path>
              <a:path w="2283459" h="1371600">
                <a:moveTo>
                  <a:pt x="2282952" y="1338072"/>
                </a:moveTo>
                <a:lnTo>
                  <a:pt x="2249424" y="1371600"/>
                </a:lnTo>
                <a:lnTo>
                  <a:pt x="2282952" y="1371600"/>
                </a:lnTo>
                <a:lnTo>
                  <a:pt x="2282952" y="1338072"/>
                </a:lnTo>
                <a:close/>
              </a:path>
              <a:path w="2283459" h="1371600">
                <a:moveTo>
                  <a:pt x="33527" y="0"/>
                </a:moveTo>
                <a:lnTo>
                  <a:pt x="0" y="0"/>
                </a:lnTo>
                <a:lnTo>
                  <a:pt x="0" y="33528"/>
                </a:lnTo>
                <a:lnTo>
                  <a:pt x="33527" y="0"/>
                </a:lnTo>
                <a:close/>
              </a:path>
              <a:path w="2283459" h="1371600">
                <a:moveTo>
                  <a:pt x="2249424" y="0"/>
                </a:moveTo>
                <a:lnTo>
                  <a:pt x="33527" y="0"/>
                </a:lnTo>
                <a:lnTo>
                  <a:pt x="33527" y="33528"/>
                </a:lnTo>
                <a:lnTo>
                  <a:pt x="2249424" y="33528"/>
                </a:lnTo>
                <a:lnTo>
                  <a:pt x="2249424" y="0"/>
                </a:lnTo>
                <a:close/>
              </a:path>
              <a:path w="2283459" h="1371600">
                <a:moveTo>
                  <a:pt x="2282952" y="0"/>
                </a:moveTo>
                <a:lnTo>
                  <a:pt x="2249424" y="0"/>
                </a:lnTo>
                <a:lnTo>
                  <a:pt x="2282952" y="33528"/>
                </a:lnTo>
                <a:lnTo>
                  <a:pt x="2282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398507" y="1349197"/>
            <a:ext cx="2283460" cy="75946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633095" marR="543560" indent="-85725">
              <a:lnSpc>
                <a:spcPts val="2670"/>
              </a:lnSpc>
              <a:spcBef>
                <a:spcPts val="555"/>
              </a:spcBef>
            </a:pPr>
            <a:r>
              <a:rPr dirty="0" sz="2600" spc="-13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dirty="0" sz="2600" spc="-13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600" spc="-40">
                <a:solidFill>
                  <a:srgbClr val="FFFFFF"/>
                </a:solidFill>
                <a:latin typeface="Arial"/>
                <a:cs typeface="Arial"/>
              </a:rPr>
              <a:t>ion  </a:t>
            </a:r>
            <a:r>
              <a:rPr dirty="0" sz="2600" spc="-80">
                <a:solidFill>
                  <a:srgbClr val="FFFFFF"/>
                </a:solidFill>
                <a:latin typeface="Arial"/>
                <a:cs typeface="Arial"/>
              </a:rPr>
              <a:t>Biasing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52215" y="3598671"/>
            <a:ext cx="494665" cy="118110"/>
          </a:xfrm>
          <a:custGeom>
            <a:avLst/>
            <a:gdLst/>
            <a:ahLst/>
            <a:cxnLst/>
            <a:rect l="l" t="t" r="r" b="b"/>
            <a:pathLst>
              <a:path w="494664" h="118110">
                <a:moveTo>
                  <a:pt x="444318" y="58927"/>
                </a:moveTo>
                <a:lnTo>
                  <a:pt x="386842" y="92455"/>
                </a:lnTo>
                <a:lnTo>
                  <a:pt x="380746" y="95884"/>
                </a:lnTo>
                <a:lnTo>
                  <a:pt x="378713" y="103758"/>
                </a:lnTo>
                <a:lnTo>
                  <a:pt x="382270" y="109727"/>
                </a:lnTo>
                <a:lnTo>
                  <a:pt x="385825" y="115823"/>
                </a:lnTo>
                <a:lnTo>
                  <a:pt x="393573" y="117855"/>
                </a:lnTo>
                <a:lnTo>
                  <a:pt x="472877" y="71627"/>
                </a:lnTo>
                <a:lnTo>
                  <a:pt x="469392" y="71627"/>
                </a:lnTo>
                <a:lnTo>
                  <a:pt x="469392" y="69850"/>
                </a:lnTo>
                <a:lnTo>
                  <a:pt x="463042" y="69850"/>
                </a:lnTo>
                <a:lnTo>
                  <a:pt x="444318" y="58927"/>
                </a:lnTo>
                <a:close/>
              </a:path>
              <a:path w="494664" h="118110">
                <a:moveTo>
                  <a:pt x="444318" y="58927"/>
                </a:moveTo>
                <a:lnTo>
                  <a:pt x="0" y="58927"/>
                </a:lnTo>
                <a:lnTo>
                  <a:pt x="0" y="71627"/>
                </a:lnTo>
                <a:lnTo>
                  <a:pt x="422547" y="71627"/>
                </a:lnTo>
                <a:lnTo>
                  <a:pt x="444318" y="58927"/>
                </a:lnTo>
                <a:close/>
              </a:path>
              <a:path w="494664" h="118110">
                <a:moveTo>
                  <a:pt x="494664" y="58927"/>
                </a:moveTo>
                <a:lnTo>
                  <a:pt x="469392" y="58927"/>
                </a:lnTo>
                <a:lnTo>
                  <a:pt x="469392" y="71627"/>
                </a:lnTo>
                <a:lnTo>
                  <a:pt x="472877" y="71627"/>
                </a:lnTo>
                <a:lnTo>
                  <a:pt x="494664" y="58927"/>
                </a:lnTo>
                <a:close/>
              </a:path>
              <a:path w="494664" h="118110">
                <a:moveTo>
                  <a:pt x="463042" y="48005"/>
                </a:moveTo>
                <a:lnTo>
                  <a:pt x="444318" y="58927"/>
                </a:lnTo>
                <a:lnTo>
                  <a:pt x="463042" y="69850"/>
                </a:lnTo>
                <a:lnTo>
                  <a:pt x="463042" y="48005"/>
                </a:lnTo>
                <a:close/>
              </a:path>
              <a:path w="494664" h="118110">
                <a:moveTo>
                  <a:pt x="475927" y="48005"/>
                </a:moveTo>
                <a:lnTo>
                  <a:pt x="463042" y="48005"/>
                </a:lnTo>
                <a:lnTo>
                  <a:pt x="463042" y="69850"/>
                </a:lnTo>
                <a:lnTo>
                  <a:pt x="469392" y="69850"/>
                </a:lnTo>
                <a:lnTo>
                  <a:pt x="469392" y="58927"/>
                </a:lnTo>
                <a:lnTo>
                  <a:pt x="494664" y="58927"/>
                </a:lnTo>
                <a:lnTo>
                  <a:pt x="475927" y="48005"/>
                </a:lnTo>
                <a:close/>
              </a:path>
              <a:path w="494664" h="118110">
                <a:moveTo>
                  <a:pt x="393573" y="0"/>
                </a:moveTo>
                <a:lnTo>
                  <a:pt x="385825" y="2031"/>
                </a:lnTo>
                <a:lnTo>
                  <a:pt x="382270" y="8127"/>
                </a:lnTo>
                <a:lnTo>
                  <a:pt x="378713" y="14096"/>
                </a:lnTo>
                <a:lnTo>
                  <a:pt x="380746" y="21970"/>
                </a:lnTo>
                <a:lnTo>
                  <a:pt x="386842" y="25400"/>
                </a:lnTo>
                <a:lnTo>
                  <a:pt x="444318" y="58927"/>
                </a:lnTo>
                <a:lnTo>
                  <a:pt x="463042" y="48005"/>
                </a:lnTo>
                <a:lnTo>
                  <a:pt x="475927" y="48005"/>
                </a:lnTo>
                <a:lnTo>
                  <a:pt x="393573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70788" y="2973323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60" h="1371600">
                <a:moveTo>
                  <a:pt x="0" y="1371600"/>
                </a:moveTo>
                <a:lnTo>
                  <a:pt x="2282952" y="1371600"/>
                </a:lnTo>
                <a:lnTo>
                  <a:pt x="2282952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70788" y="2973323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60" h="1371600">
                <a:moveTo>
                  <a:pt x="0" y="1338071"/>
                </a:moveTo>
                <a:lnTo>
                  <a:pt x="0" y="1371600"/>
                </a:lnTo>
                <a:lnTo>
                  <a:pt x="33528" y="1371600"/>
                </a:lnTo>
                <a:lnTo>
                  <a:pt x="0" y="1338071"/>
                </a:lnTo>
                <a:close/>
              </a:path>
              <a:path w="2283460" h="1371600">
                <a:moveTo>
                  <a:pt x="33528" y="0"/>
                </a:moveTo>
                <a:lnTo>
                  <a:pt x="0" y="33527"/>
                </a:lnTo>
                <a:lnTo>
                  <a:pt x="0" y="1338071"/>
                </a:lnTo>
                <a:lnTo>
                  <a:pt x="33528" y="1371600"/>
                </a:lnTo>
                <a:lnTo>
                  <a:pt x="33528" y="0"/>
                </a:lnTo>
                <a:close/>
              </a:path>
              <a:path w="2283460" h="1371600">
                <a:moveTo>
                  <a:pt x="2249424" y="1338071"/>
                </a:moveTo>
                <a:lnTo>
                  <a:pt x="33528" y="1338071"/>
                </a:lnTo>
                <a:lnTo>
                  <a:pt x="33528" y="1371600"/>
                </a:lnTo>
                <a:lnTo>
                  <a:pt x="2249424" y="1371600"/>
                </a:lnTo>
                <a:lnTo>
                  <a:pt x="2249424" y="1338071"/>
                </a:lnTo>
                <a:close/>
              </a:path>
              <a:path w="2283460" h="1371600">
                <a:moveTo>
                  <a:pt x="2249424" y="0"/>
                </a:moveTo>
                <a:lnTo>
                  <a:pt x="2249424" y="1371600"/>
                </a:lnTo>
                <a:lnTo>
                  <a:pt x="2282952" y="1338071"/>
                </a:lnTo>
                <a:lnTo>
                  <a:pt x="2282952" y="33527"/>
                </a:lnTo>
                <a:lnTo>
                  <a:pt x="2249424" y="0"/>
                </a:lnTo>
                <a:close/>
              </a:path>
              <a:path w="2283460" h="1371600">
                <a:moveTo>
                  <a:pt x="2282952" y="1338071"/>
                </a:moveTo>
                <a:lnTo>
                  <a:pt x="2249424" y="1371600"/>
                </a:lnTo>
                <a:lnTo>
                  <a:pt x="2282952" y="1371600"/>
                </a:lnTo>
                <a:lnTo>
                  <a:pt x="2282952" y="1338071"/>
                </a:lnTo>
                <a:close/>
              </a:path>
              <a:path w="2283460" h="1371600">
                <a:moveTo>
                  <a:pt x="33528" y="0"/>
                </a:moveTo>
                <a:lnTo>
                  <a:pt x="0" y="0"/>
                </a:lnTo>
                <a:lnTo>
                  <a:pt x="0" y="33527"/>
                </a:lnTo>
                <a:lnTo>
                  <a:pt x="33528" y="0"/>
                </a:lnTo>
                <a:close/>
              </a:path>
              <a:path w="2283460" h="1371600">
                <a:moveTo>
                  <a:pt x="2249424" y="0"/>
                </a:moveTo>
                <a:lnTo>
                  <a:pt x="33528" y="0"/>
                </a:lnTo>
                <a:lnTo>
                  <a:pt x="33528" y="33527"/>
                </a:lnTo>
                <a:lnTo>
                  <a:pt x="2249424" y="33527"/>
                </a:lnTo>
                <a:lnTo>
                  <a:pt x="2249424" y="0"/>
                </a:lnTo>
                <a:close/>
              </a:path>
              <a:path w="2283460" h="1371600">
                <a:moveTo>
                  <a:pt x="2282952" y="0"/>
                </a:moveTo>
                <a:lnTo>
                  <a:pt x="2249424" y="0"/>
                </a:lnTo>
                <a:lnTo>
                  <a:pt x="2282952" y="33527"/>
                </a:lnTo>
                <a:lnTo>
                  <a:pt x="2282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70788" y="3414140"/>
            <a:ext cx="2283460" cy="421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90"/>
              </a:spcBef>
            </a:pPr>
            <a:r>
              <a:rPr dirty="0" sz="2600" spc="-12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dirty="0" sz="2600" spc="-130">
                <a:solidFill>
                  <a:srgbClr val="FFFFFF"/>
                </a:solidFill>
                <a:latin typeface="Arial"/>
                <a:cs typeface="Arial"/>
              </a:rPr>
              <a:t>Phase</a:t>
            </a:r>
            <a:r>
              <a:rPr dirty="0" sz="2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75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2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59423" y="3598671"/>
            <a:ext cx="494665" cy="118110"/>
          </a:xfrm>
          <a:custGeom>
            <a:avLst/>
            <a:gdLst/>
            <a:ahLst/>
            <a:cxnLst/>
            <a:rect l="l" t="t" r="r" b="b"/>
            <a:pathLst>
              <a:path w="494665" h="118110">
                <a:moveTo>
                  <a:pt x="444318" y="58927"/>
                </a:moveTo>
                <a:lnTo>
                  <a:pt x="386841" y="92455"/>
                </a:lnTo>
                <a:lnTo>
                  <a:pt x="380746" y="95884"/>
                </a:lnTo>
                <a:lnTo>
                  <a:pt x="378713" y="103758"/>
                </a:lnTo>
                <a:lnTo>
                  <a:pt x="382270" y="109727"/>
                </a:lnTo>
                <a:lnTo>
                  <a:pt x="385825" y="115823"/>
                </a:lnTo>
                <a:lnTo>
                  <a:pt x="393573" y="117855"/>
                </a:lnTo>
                <a:lnTo>
                  <a:pt x="472877" y="71627"/>
                </a:lnTo>
                <a:lnTo>
                  <a:pt x="469392" y="71627"/>
                </a:lnTo>
                <a:lnTo>
                  <a:pt x="469392" y="69850"/>
                </a:lnTo>
                <a:lnTo>
                  <a:pt x="463042" y="69850"/>
                </a:lnTo>
                <a:lnTo>
                  <a:pt x="444318" y="58927"/>
                </a:lnTo>
                <a:close/>
              </a:path>
              <a:path w="494665" h="118110">
                <a:moveTo>
                  <a:pt x="444318" y="58927"/>
                </a:moveTo>
                <a:lnTo>
                  <a:pt x="0" y="58927"/>
                </a:lnTo>
                <a:lnTo>
                  <a:pt x="0" y="71627"/>
                </a:lnTo>
                <a:lnTo>
                  <a:pt x="422547" y="71627"/>
                </a:lnTo>
                <a:lnTo>
                  <a:pt x="444318" y="58927"/>
                </a:lnTo>
                <a:close/>
              </a:path>
              <a:path w="494665" h="118110">
                <a:moveTo>
                  <a:pt x="494665" y="58927"/>
                </a:moveTo>
                <a:lnTo>
                  <a:pt x="469392" y="58927"/>
                </a:lnTo>
                <a:lnTo>
                  <a:pt x="469392" y="71627"/>
                </a:lnTo>
                <a:lnTo>
                  <a:pt x="472877" y="71627"/>
                </a:lnTo>
                <a:lnTo>
                  <a:pt x="494665" y="58927"/>
                </a:lnTo>
                <a:close/>
              </a:path>
              <a:path w="494665" h="118110">
                <a:moveTo>
                  <a:pt x="463042" y="48005"/>
                </a:moveTo>
                <a:lnTo>
                  <a:pt x="444318" y="58927"/>
                </a:lnTo>
                <a:lnTo>
                  <a:pt x="463042" y="69850"/>
                </a:lnTo>
                <a:lnTo>
                  <a:pt x="463042" y="48005"/>
                </a:lnTo>
                <a:close/>
              </a:path>
              <a:path w="494665" h="118110">
                <a:moveTo>
                  <a:pt x="475927" y="48005"/>
                </a:moveTo>
                <a:lnTo>
                  <a:pt x="463042" y="48005"/>
                </a:lnTo>
                <a:lnTo>
                  <a:pt x="463042" y="69850"/>
                </a:lnTo>
                <a:lnTo>
                  <a:pt x="469392" y="69850"/>
                </a:lnTo>
                <a:lnTo>
                  <a:pt x="469392" y="58927"/>
                </a:lnTo>
                <a:lnTo>
                  <a:pt x="494665" y="58927"/>
                </a:lnTo>
                <a:lnTo>
                  <a:pt x="475927" y="48005"/>
                </a:lnTo>
                <a:close/>
              </a:path>
              <a:path w="494665" h="118110">
                <a:moveTo>
                  <a:pt x="393573" y="0"/>
                </a:moveTo>
                <a:lnTo>
                  <a:pt x="385825" y="2031"/>
                </a:lnTo>
                <a:lnTo>
                  <a:pt x="382270" y="8127"/>
                </a:lnTo>
                <a:lnTo>
                  <a:pt x="378713" y="14096"/>
                </a:lnTo>
                <a:lnTo>
                  <a:pt x="380746" y="21970"/>
                </a:lnTo>
                <a:lnTo>
                  <a:pt x="386841" y="25400"/>
                </a:lnTo>
                <a:lnTo>
                  <a:pt x="444318" y="58927"/>
                </a:lnTo>
                <a:lnTo>
                  <a:pt x="463042" y="48005"/>
                </a:lnTo>
                <a:lnTo>
                  <a:pt x="475927" y="48005"/>
                </a:lnTo>
                <a:lnTo>
                  <a:pt x="393573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81044" y="2973323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60" h="1371600">
                <a:moveTo>
                  <a:pt x="0" y="1371600"/>
                </a:moveTo>
                <a:lnTo>
                  <a:pt x="2282952" y="1371600"/>
                </a:lnTo>
                <a:lnTo>
                  <a:pt x="2282952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81044" y="2973323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60" h="1371600">
                <a:moveTo>
                  <a:pt x="0" y="1338072"/>
                </a:moveTo>
                <a:lnTo>
                  <a:pt x="0" y="1371600"/>
                </a:lnTo>
                <a:lnTo>
                  <a:pt x="33527" y="1371600"/>
                </a:lnTo>
                <a:lnTo>
                  <a:pt x="0" y="1338072"/>
                </a:lnTo>
                <a:close/>
              </a:path>
              <a:path w="2283460" h="1371600">
                <a:moveTo>
                  <a:pt x="33527" y="0"/>
                </a:moveTo>
                <a:lnTo>
                  <a:pt x="0" y="33527"/>
                </a:lnTo>
                <a:lnTo>
                  <a:pt x="0" y="1338072"/>
                </a:lnTo>
                <a:lnTo>
                  <a:pt x="33527" y="1371600"/>
                </a:lnTo>
                <a:lnTo>
                  <a:pt x="33527" y="0"/>
                </a:lnTo>
                <a:close/>
              </a:path>
              <a:path w="2283460" h="1371600">
                <a:moveTo>
                  <a:pt x="2249423" y="1338072"/>
                </a:moveTo>
                <a:lnTo>
                  <a:pt x="33527" y="1338072"/>
                </a:lnTo>
                <a:lnTo>
                  <a:pt x="33527" y="1371600"/>
                </a:lnTo>
                <a:lnTo>
                  <a:pt x="2249423" y="1371600"/>
                </a:lnTo>
                <a:lnTo>
                  <a:pt x="2249423" y="1338072"/>
                </a:lnTo>
                <a:close/>
              </a:path>
              <a:path w="2283460" h="1371600">
                <a:moveTo>
                  <a:pt x="2249423" y="0"/>
                </a:moveTo>
                <a:lnTo>
                  <a:pt x="2249423" y="1371600"/>
                </a:lnTo>
                <a:lnTo>
                  <a:pt x="2282951" y="1338072"/>
                </a:lnTo>
                <a:lnTo>
                  <a:pt x="2282952" y="33527"/>
                </a:lnTo>
                <a:lnTo>
                  <a:pt x="2249423" y="0"/>
                </a:lnTo>
                <a:close/>
              </a:path>
              <a:path w="2283460" h="1371600">
                <a:moveTo>
                  <a:pt x="2282952" y="1338072"/>
                </a:moveTo>
                <a:lnTo>
                  <a:pt x="2249423" y="1371600"/>
                </a:lnTo>
                <a:lnTo>
                  <a:pt x="2282952" y="1371600"/>
                </a:lnTo>
                <a:lnTo>
                  <a:pt x="2282952" y="1338072"/>
                </a:lnTo>
                <a:close/>
              </a:path>
              <a:path w="2283460" h="1371600">
                <a:moveTo>
                  <a:pt x="33527" y="0"/>
                </a:moveTo>
                <a:lnTo>
                  <a:pt x="0" y="0"/>
                </a:lnTo>
                <a:lnTo>
                  <a:pt x="0" y="33527"/>
                </a:lnTo>
                <a:lnTo>
                  <a:pt x="33527" y="0"/>
                </a:lnTo>
                <a:close/>
              </a:path>
              <a:path w="2283460" h="1371600">
                <a:moveTo>
                  <a:pt x="2249423" y="0"/>
                </a:moveTo>
                <a:lnTo>
                  <a:pt x="33527" y="0"/>
                </a:lnTo>
                <a:lnTo>
                  <a:pt x="33527" y="33527"/>
                </a:lnTo>
                <a:lnTo>
                  <a:pt x="2249423" y="33527"/>
                </a:lnTo>
                <a:lnTo>
                  <a:pt x="2249423" y="0"/>
                </a:lnTo>
                <a:close/>
              </a:path>
              <a:path w="2283460" h="1371600">
                <a:moveTo>
                  <a:pt x="2282952" y="0"/>
                </a:moveTo>
                <a:lnTo>
                  <a:pt x="2249423" y="0"/>
                </a:lnTo>
                <a:lnTo>
                  <a:pt x="2282952" y="33527"/>
                </a:lnTo>
                <a:lnTo>
                  <a:pt x="2282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781044" y="3077082"/>
            <a:ext cx="2283460" cy="109474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algn="just" marL="516255" marR="480059" indent="-27940">
              <a:lnSpc>
                <a:spcPct val="85000"/>
              </a:lnSpc>
              <a:spcBef>
                <a:spcPts val="560"/>
              </a:spcBef>
            </a:pPr>
            <a:r>
              <a:rPr dirty="0" sz="2600" spc="-34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600" spc="-13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600" spc="25">
                <a:solidFill>
                  <a:srgbClr val="FFFFFF"/>
                </a:solidFill>
                <a:latin typeface="Arial"/>
                <a:cs typeface="Arial"/>
              </a:rPr>
              <a:t>tr</a:t>
            </a:r>
            <a:r>
              <a:rPr dirty="0" sz="2600" spc="2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600" spc="-15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600" spc="-17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600" spc="-60">
                <a:solidFill>
                  <a:srgbClr val="FFFFFF"/>
                </a:solidFill>
                <a:latin typeface="Arial"/>
                <a:cs typeface="Arial"/>
              </a:rPr>
              <a:t>ed  </a:t>
            </a:r>
            <a:r>
              <a:rPr dirty="0" sz="2600" spc="-95">
                <a:solidFill>
                  <a:srgbClr val="FFFFFF"/>
                </a:solidFill>
                <a:latin typeface="Arial"/>
                <a:cs typeface="Arial"/>
              </a:rPr>
              <a:t>Heading  </a:t>
            </a:r>
            <a:r>
              <a:rPr dirty="0" sz="2600" spc="-50">
                <a:solidFill>
                  <a:srgbClr val="FFFFFF"/>
                </a:solidFill>
                <a:latin typeface="Arial"/>
                <a:cs typeface="Arial"/>
              </a:rPr>
              <a:t>Direction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869680" y="3598671"/>
            <a:ext cx="494665" cy="118110"/>
          </a:xfrm>
          <a:custGeom>
            <a:avLst/>
            <a:gdLst/>
            <a:ahLst/>
            <a:cxnLst/>
            <a:rect l="l" t="t" r="r" b="b"/>
            <a:pathLst>
              <a:path w="494665" h="118110">
                <a:moveTo>
                  <a:pt x="444318" y="58927"/>
                </a:moveTo>
                <a:lnTo>
                  <a:pt x="386842" y="92455"/>
                </a:lnTo>
                <a:lnTo>
                  <a:pt x="380746" y="95884"/>
                </a:lnTo>
                <a:lnTo>
                  <a:pt x="378714" y="103758"/>
                </a:lnTo>
                <a:lnTo>
                  <a:pt x="382270" y="109727"/>
                </a:lnTo>
                <a:lnTo>
                  <a:pt x="385825" y="115823"/>
                </a:lnTo>
                <a:lnTo>
                  <a:pt x="393573" y="117855"/>
                </a:lnTo>
                <a:lnTo>
                  <a:pt x="472877" y="71627"/>
                </a:lnTo>
                <a:lnTo>
                  <a:pt x="469392" y="71627"/>
                </a:lnTo>
                <a:lnTo>
                  <a:pt x="469392" y="69850"/>
                </a:lnTo>
                <a:lnTo>
                  <a:pt x="463042" y="69850"/>
                </a:lnTo>
                <a:lnTo>
                  <a:pt x="444318" y="58927"/>
                </a:lnTo>
                <a:close/>
              </a:path>
              <a:path w="494665" h="118110">
                <a:moveTo>
                  <a:pt x="444318" y="58927"/>
                </a:moveTo>
                <a:lnTo>
                  <a:pt x="0" y="58927"/>
                </a:lnTo>
                <a:lnTo>
                  <a:pt x="0" y="71627"/>
                </a:lnTo>
                <a:lnTo>
                  <a:pt x="422547" y="71627"/>
                </a:lnTo>
                <a:lnTo>
                  <a:pt x="444318" y="58927"/>
                </a:lnTo>
                <a:close/>
              </a:path>
              <a:path w="494665" h="118110">
                <a:moveTo>
                  <a:pt x="494665" y="58927"/>
                </a:moveTo>
                <a:lnTo>
                  <a:pt x="469392" y="58927"/>
                </a:lnTo>
                <a:lnTo>
                  <a:pt x="469392" y="71627"/>
                </a:lnTo>
                <a:lnTo>
                  <a:pt x="472877" y="71627"/>
                </a:lnTo>
                <a:lnTo>
                  <a:pt x="494665" y="58927"/>
                </a:lnTo>
                <a:close/>
              </a:path>
              <a:path w="494665" h="118110">
                <a:moveTo>
                  <a:pt x="463042" y="48005"/>
                </a:moveTo>
                <a:lnTo>
                  <a:pt x="444318" y="58927"/>
                </a:lnTo>
                <a:lnTo>
                  <a:pt x="463042" y="69850"/>
                </a:lnTo>
                <a:lnTo>
                  <a:pt x="463042" y="48005"/>
                </a:lnTo>
                <a:close/>
              </a:path>
              <a:path w="494665" h="118110">
                <a:moveTo>
                  <a:pt x="475927" y="48005"/>
                </a:moveTo>
                <a:lnTo>
                  <a:pt x="463042" y="48005"/>
                </a:lnTo>
                <a:lnTo>
                  <a:pt x="463042" y="69850"/>
                </a:lnTo>
                <a:lnTo>
                  <a:pt x="469392" y="69850"/>
                </a:lnTo>
                <a:lnTo>
                  <a:pt x="469392" y="58927"/>
                </a:lnTo>
                <a:lnTo>
                  <a:pt x="494665" y="58927"/>
                </a:lnTo>
                <a:lnTo>
                  <a:pt x="475927" y="48005"/>
                </a:lnTo>
                <a:close/>
              </a:path>
              <a:path w="494665" h="118110">
                <a:moveTo>
                  <a:pt x="393573" y="0"/>
                </a:moveTo>
                <a:lnTo>
                  <a:pt x="385825" y="2031"/>
                </a:lnTo>
                <a:lnTo>
                  <a:pt x="382270" y="8127"/>
                </a:lnTo>
                <a:lnTo>
                  <a:pt x="378714" y="14096"/>
                </a:lnTo>
                <a:lnTo>
                  <a:pt x="380746" y="21970"/>
                </a:lnTo>
                <a:lnTo>
                  <a:pt x="386842" y="25400"/>
                </a:lnTo>
                <a:lnTo>
                  <a:pt x="444318" y="58927"/>
                </a:lnTo>
                <a:lnTo>
                  <a:pt x="463042" y="48005"/>
                </a:lnTo>
                <a:lnTo>
                  <a:pt x="475927" y="48005"/>
                </a:lnTo>
                <a:lnTo>
                  <a:pt x="393573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88252" y="2973323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59" h="1371600">
                <a:moveTo>
                  <a:pt x="0" y="1371600"/>
                </a:moveTo>
                <a:lnTo>
                  <a:pt x="2282952" y="1371600"/>
                </a:lnTo>
                <a:lnTo>
                  <a:pt x="2282952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88252" y="2973323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59" h="1371600">
                <a:moveTo>
                  <a:pt x="0" y="1338071"/>
                </a:moveTo>
                <a:lnTo>
                  <a:pt x="0" y="1371600"/>
                </a:lnTo>
                <a:lnTo>
                  <a:pt x="33527" y="1371600"/>
                </a:lnTo>
                <a:lnTo>
                  <a:pt x="0" y="1338071"/>
                </a:lnTo>
                <a:close/>
              </a:path>
              <a:path w="2283459" h="1371600">
                <a:moveTo>
                  <a:pt x="33527" y="0"/>
                </a:moveTo>
                <a:lnTo>
                  <a:pt x="0" y="33527"/>
                </a:lnTo>
                <a:lnTo>
                  <a:pt x="0" y="1338071"/>
                </a:lnTo>
                <a:lnTo>
                  <a:pt x="33527" y="1371600"/>
                </a:lnTo>
                <a:lnTo>
                  <a:pt x="33527" y="0"/>
                </a:lnTo>
                <a:close/>
              </a:path>
              <a:path w="2283459" h="1371600">
                <a:moveTo>
                  <a:pt x="2249424" y="1338071"/>
                </a:moveTo>
                <a:lnTo>
                  <a:pt x="33527" y="1338071"/>
                </a:lnTo>
                <a:lnTo>
                  <a:pt x="33527" y="1371600"/>
                </a:lnTo>
                <a:lnTo>
                  <a:pt x="2249424" y="1371600"/>
                </a:lnTo>
                <a:lnTo>
                  <a:pt x="2249424" y="1338071"/>
                </a:lnTo>
                <a:close/>
              </a:path>
              <a:path w="2283459" h="1371600">
                <a:moveTo>
                  <a:pt x="2249424" y="0"/>
                </a:moveTo>
                <a:lnTo>
                  <a:pt x="2249424" y="1371600"/>
                </a:lnTo>
                <a:lnTo>
                  <a:pt x="2282952" y="1338071"/>
                </a:lnTo>
                <a:lnTo>
                  <a:pt x="2282952" y="33527"/>
                </a:lnTo>
                <a:lnTo>
                  <a:pt x="2249424" y="0"/>
                </a:lnTo>
                <a:close/>
              </a:path>
              <a:path w="2283459" h="1371600">
                <a:moveTo>
                  <a:pt x="2282952" y="1338071"/>
                </a:moveTo>
                <a:lnTo>
                  <a:pt x="2249424" y="1371600"/>
                </a:lnTo>
                <a:lnTo>
                  <a:pt x="2282952" y="1371600"/>
                </a:lnTo>
                <a:lnTo>
                  <a:pt x="2282952" y="1338071"/>
                </a:lnTo>
                <a:close/>
              </a:path>
              <a:path w="2283459" h="1371600">
                <a:moveTo>
                  <a:pt x="33527" y="0"/>
                </a:moveTo>
                <a:lnTo>
                  <a:pt x="0" y="0"/>
                </a:lnTo>
                <a:lnTo>
                  <a:pt x="0" y="33527"/>
                </a:lnTo>
                <a:lnTo>
                  <a:pt x="33527" y="0"/>
                </a:lnTo>
                <a:close/>
              </a:path>
              <a:path w="2283459" h="1371600">
                <a:moveTo>
                  <a:pt x="2249424" y="0"/>
                </a:moveTo>
                <a:lnTo>
                  <a:pt x="33527" y="0"/>
                </a:lnTo>
                <a:lnTo>
                  <a:pt x="33527" y="33527"/>
                </a:lnTo>
                <a:lnTo>
                  <a:pt x="2249424" y="33527"/>
                </a:lnTo>
                <a:lnTo>
                  <a:pt x="2249424" y="0"/>
                </a:lnTo>
                <a:close/>
              </a:path>
              <a:path w="2283459" h="1371600">
                <a:moveTo>
                  <a:pt x="2282952" y="0"/>
                </a:moveTo>
                <a:lnTo>
                  <a:pt x="2249424" y="0"/>
                </a:lnTo>
                <a:lnTo>
                  <a:pt x="2282952" y="33527"/>
                </a:lnTo>
                <a:lnTo>
                  <a:pt x="2282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588252" y="3077082"/>
            <a:ext cx="2283460" cy="109474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algn="ctr" marL="368300" marR="360680" indent="3175">
              <a:lnSpc>
                <a:spcPct val="85000"/>
              </a:lnSpc>
              <a:spcBef>
                <a:spcPts val="560"/>
              </a:spcBef>
            </a:pPr>
            <a:r>
              <a:rPr dirty="0" sz="2600" spc="-95">
                <a:solidFill>
                  <a:srgbClr val="FFFFFF"/>
                </a:solidFill>
                <a:latin typeface="Arial"/>
                <a:cs typeface="Arial"/>
              </a:rPr>
              <a:t>Dynamic  </a:t>
            </a:r>
            <a:r>
              <a:rPr dirty="0" sz="2600" spc="-16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2600" spc="-6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600" spc="-35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dirty="0" sz="2600" spc="-5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tion  </a:t>
            </a:r>
            <a:r>
              <a:rPr dirty="0" sz="2600" spc="-75">
                <a:solidFill>
                  <a:srgbClr val="FFFFFF"/>
                </a:solidFill>
                <a:latin typeface="Arial"/>
                <a:cs typeface="Arial"/>
              </a:rPr>
              <a:t>Correction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53335" y="4340352"/>
            <a:ext cx="8484870" cy="494665"/>
          </a:xfrm>
          <a:custGeom>
            <a:avLst/>
            <a:gdLst/>
            <a:ahLst/>
            <a:cxnLst/>
            <a:rect l="l" t="t" r="r" b="b"/>
            <a:pathLst>
              <a:path w="8484870" h="494664">
                <a:moveTo>
                  <a:pt x="14096" y="378714"/>
                </a:moveTo>
                <a:lnTo>
                  <a:pt x="8127" y="382270"/>
                </a:lnTo>
                <a:lnTo>
                  <a:pt x="2031" y="385825"/>
                </a:lnTo>
                <a:lnTo>
                  <a:pt x="0" y="393573"/>
                </a:lnTo>
                <a:lnTo>
                  <a:pt x="58927" y="494665"/>
                </a:lnTo>
                <a:lnTo>
                  <a:pt x="73659" y="469392"/>
                </a:lnTo>
                <a:lnTo>
                  <a:pt x="46227" y="469392"/>
                </a:lnTo>
                <a:lnTo>
                  <a:pt x="46227" y="422547"/>
                </a:lnTo>
                <a:lnTo>
                  <a:pt x="25400" y="386842"/>
                </a:lnTo>
                <a:lnTo>
                  <a:pt x="21970" y="380746"/>
                </a:lnTo>
                <a:lnTo>
                  <a:pt x="14096" y="378714"/>
                </a:lnTo>
                <a:close/>
              </a:path>
              <a:path w="8484870" h="494664">
                <a:moveTo>
                  <a:pt x="46227" y="422547"/>
                </a:moveTo>
                <a:lnTo>
                  <a:pt x="46227" y="469392"/>
                </a:lnTo>
                <a:lnTo>
                  <a:pt x="58927" y="469392"/>
                </a:lnTo>
                <a:lnTo>
                  <a:pt x="58927" y="463042"/>
                </a:lnTo>
                <a:lnTo>
                  <a:pt x="48006" y="463042"/>
                </a:lnTo>
                <a:lnTo>
                  <a:pt x="58927" y="444318"/>
                </a:lnTo>
                <a:lnTo>
                  <a:pt x="46227" y="422547"/>
                </a:lnTo>
                <a:close/>
              </a:path>
              <a:path w="8484870" h="494664">
                <a:moveTo>
                  <a:pt x="58928" y="444318"/>
                </a:moveTo>
                <a:lnTo>
                  <a:pt x="58927" y="469392"/>
                </a:lnTo>
                <a:lnTo>
                  <a:pt x="73659" y="469392"/>
                </a:lnTo>
                <a:lnTo>
                  <a:pt x="77360" y="463042"/>
                </a:lnTo>
                <a:lnTo>
                  <a:pt x="69850" y="463042"/>
                </a:lnTo>
                <a:lnTo>
                  <a:pt x="58928" y="444318"/>
                </a:lnTo>
                <a:close/>
              </a:path>
              <a:path w="8484870" h="494664">
                <a:moveTo>
                  <a:pt x="58927" y="444318"/>
                </a:moveTo>
                <a:lnTo>
                  <a:pt x="48006" y="463042"/>
                </a:lnTo>
                <a:lnTo>
                  <a:pt x="58927" y="463042"/>
                </a:lnTo>
                <a:lnTo>
                  <a:pt x="58927" y="444318"/>
                </a:lnTo>
                <a:close/>
              </a:path>
              <a:path w="8484870" h="494664">
                <a:moveTo>
                  <a:pt x="103758" y="378714"/>
                </a:moveTo>
                <a:lnTo>
                  <a:pt x="95884" y="380746"/>
                </a:lnTo>
                <a:lnTo>
                  <a:pt x="92456" y="386842"/>
                </a:lnTo>
                <a:lnTo>
                  <a:pt x="58928" y="444318"/>
                </a:lnTo>
                <a:lnTo>
                  <a:pt x="69850" y="463042"/>
                </a:lnTo>
                <a:lnTo>
                  <a:pt x="77360" y="463042"/>
                </a:lnTo>
                <a:lnTo>
                  <a:pt x="117856" y="393573"/>
                </a:lnTo>
                <a:lnTo>
                  <a:pt x="115824" y="385825"/>
                </a:lnTo>
                <a:lnTo>
                  <a:pt x="109727" y="382270"/>
                </a:lnTo>
                <a:lnTo>
                  <a:pt x="103758" y="378714"/>
                </a:lnTo>
                <a:close/>
              </a:path>
              <a:path w="8484870" h="494664">
                <a:moveTo>
                  <a:pt x="8471789" y="251714"/>
                </a:moveTo>
                <a:lnTo>
                  <a:pt x="51943" y="251714"/>
                </a:lnTo>
                <a:lnTo>
                  <a:pt x="46227" y="257429"/>
                </a:lnTo>
                <a:lnTo>
                  <a:pt x="46227" y="422547"/>
                </a:lnTo>
                <a:lnTo>
                  <a:pt x="58928" y="444318"/>
                </a:lnTo>
                <a:lnTo>
                  <a:pt x="58927" y="264414"/>
                </a:lnTo>
                <a:lnTo>
                  <a:pt x="8471789" y="264414"/>
                </a:lnTo>
                <a:lnTo>
                  <a:pt x="8471789" y="251714"/>
                </a:lnTo>
                <a:close/>
              </a:path>
              <a:path w="8484870" h="494664">
                <a:moveTo>
                  <a:pt x="8484489" y="0"/>
                </a:moveTo>
                <a:lnTo>
                  <a:pt x="8471789" y="0"/>
                </a:lnTo>
                <a:lnTo>
                  <a:pt x="8471789" y="264414"/>
                </a:lnTo>
                <a:lnTo>
                  <a:pt x="8484489" y="251714"/>
                </a:lnTo>
                <a:lnTo>
                  <a:pt x="8484489" y="0"/>
                </a:lnTo>
                <a:close/>
              </a:path>
              <a:path w="8484870" h="494664">
                <a:moveTo>
                  <a:pt x="8484489" y="251714"/>
                </a:moveTo>
                <a:lnTo>
                  <a:pt x="8471789" y="264414"/>
                </a:lnTo>
                <a:lnTo>
                  <a:pt x="8484489" y="264414"/>
                </a:lnTo>
                <a:lnTo>
                  <a:pt x="8484489" y="251714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398507" y="2973323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59" h="1371600">
                <a:moveTo>
                  <a:pt x="0" y="1371600"/>
                </a:moveTo>
                <a:lnTo>
                  <a:pt x="2282952" y="1371600"/>
                </a:lnTo>
                <a:lnTo>
                  <a:pt x="2282952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398507" y="2973323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59" h="1371600">
                <a:moveTo>
                  <a:pt x="0" y="1338071"/>
                </a:moveTo>
                <a:lnTo>
                  <a:pt x="0" y="1371600"/>
                </a:lnTo>
                <a:lnTo>
                  <a:pt x="33527" y="1371600"/>
                </a:lnTo>
                <a:lnTo>
                  <a:pt x="0" y="1338071"/>
                </a:lnTo>
                <a:close/>
              </a:path>
              <a:path w="2283459" h="1371600">
                <a:moveTo>
                  <a:pt x="33527" y="0"/>
                </a:moveTo>
                <a:lnTo>
                  <a:pt x="0" y="33527"/>
                </a:lnTo>
                <a:lnTo>
                  <a:pt x="0" y="1338071"/>
                </a:lnTo>
                <a:lnTo>
                  <a:pt x="33527" y="1371600"/>
                </a:lnTo>
                <a:lnTo>
                  <a:pt x="33527" y="0"/>
                </a:lnTo>
                <a:close/>
              </a:path>
              <a:path w="2283459" h="1371600">
                <a:moveTo>
                  <a:pt x="2249424" y="1338071"/>
                </a:moveTo>
                <a:lnTo>
                  <a:pt x="33527" y="1338071"/>
                </a:lnTo>
                <a:lnTo>
                  <a:pt x="33527" y="1371600"/>
                </a:lnTo>
                <a:lnTo>
                  <a:pt x="2249424" y="1371600"/>
                </a:lnTo>
                <a:lnTo>
                  <a:pt x="2249424" y="1338071"/>
                </a:lnTo>
                <a:close/>
              </a:path>
              <a:path w="2283459" h="1371600">
                <a:moveTo>
                  <a:pt x="2249424" y="0"/>
                </a:moveTo>
                <a:lnTo>
                  <a:pt x="2249424" y="1371600"/>
                </a:lnTo>
                <a:lnTo>
                  <a:pt x="2282952" y="1338071"/>
                </a:lnTo>
                <a:lnTo>
                  <a:pt x="2282952" y="33527"/>
                </a:lnTo>
                <a:lnTo>
                  <a:pt x="2249424" y="0"/>
                </a:lnTo>
                <a:close/>
              </a:path>
              <a:path w="2283459" h="1371600">
                <a:moveTo>
                  <a:pt x="2282952" y="1338071"/>
                </a:moveTo>
                <a:lnTo>
                  <a:pt x="2249424" y="1371600"/>
                </a:lnTo>
                <a:lnTo>
                  <a:pt x="2282952" y="1371600"/>
                </a:lnTo>
                <a:lnTo>
                  <a:pt x="2282952" y="1338071"/>
                </a:lnTo>
                <a:close/>
              </a:path>
              <a:path w="2283459" h="1371600">
                <a:moveTo>
                  <a:pt x="33527" y="0"/>
                </a:moveTo>
                <a:lnTo>
                  <a:pt x="0" y="0"/>
                </a:lnTo>
                <a:lnTo>
                  <a:pt x="0" y="33527"/>
                </a:lnTo>
                <a:lnTo>
                  <a:pt x="33527" y="0"/>
                </a:lnTo>
                <a:close/>
              </a:path>
              <a:path w="2283459" h="1371600">
                <a:moveTo>
                  <a:pt x="2249424" y="0"/>
                </a:moveTo>
                <a:lnTo>
                  <a:pt x="33527" y="0"/>
                </a:lnTo>
                <a:lnTo>
                  <a:pt x="33527" y="33527"/>
                </a:lnTo>
                <a:lnTo>
                  <a:pt x="2249424" y="33527"/>
                </a:lnTo>
                <a:lnTo>
                  <a:pt x="2249424" y="0"/>
                </a:lnTo>
                <a:close/>
              </a:path>
              <a:path w="2283459" h="1371600">
                <a:moveTo>
                  <a:pt x="2282952" y="0"/>
                </a:moveTo>
                <a:lnTo>
                  <a:pt x="2249424" y="0"/>
                </a:lnTo>
                <a:lnTo>
                  <a:pt x="2282952" y="33527"/>
                </a:lnTo>
                <a:lnTo>
                  <a:pt x="2282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9398507" y="3245612"/>
            <a:ext cx="2283460" cy="75882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535305" marR="46355" indent="-481965">
              <a:lnSpc>
                <a:spcPts val="2660"/>
              </a:lnSpc>
              <a:spcBef>
                <a:spcPts val="565"/>
              </a:spcBef>
            </a:pPr>
            <a:r>
              <a:rPr dirty="0" sz="2600" spc="-125">
                <a:solidFill>
                  <a:srgbClr val="FFFFFF"/>
                </a:solidFill>
                <a:latin typeface="Arial"/>
                <a:cs typeface="Arial"/>
              </a:rPr>
              <a:t>Added </a:t>
            </a:r>
            <a:r>
              <a:rPr dirty="0" sz="2600" spc="-85">
                <a:solidFill>
                  <a:srgbClr val="FFFFFF"/>
                </a:solidFill>
                <a:latin typeface="Arial"/>
                <a:cs typeface="Arial"/>
              </a:rPr>
              <a:t>Points </a:t>
            </a:r>
            <a:r>
              <a:rPr dirty="0" sz="2600" spc="-25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dirty="0" sz="2600" spc="-50">
                <a:solidFill>
                  <a:srgbClr val="FFFFFF"/>
                </a:solidFill>
                <a:latin typeface="Arial"/>
                <a:cs typeface="Arial"/>
              </a:rPr>
              <a:t>Interests</a:t>
            </a:r>
            <a:endParaRPr sz="2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52215" y="5494528"/>
            <a:ext cx="494665" cy="118110"/>
          </a:xfrm>
          <a:custGeom>
            <a:avLst/>
            <a:gdLst/>
            <a:ahLst/>
            <a:cxnLst/>
            <a:rect l="l" t="t" r="r" b="b"/>
            <a:pathLst>
              <a:path w="494664" h="118110">
                <a:moveTo>
                  <a:pt x="444318" y="58928"/>
                </a:moveTo>
                <a:lnTo>
                  <a:pt x="386842" y="92456"/>
                </a:lnTo>
                <a:lnTo>
                  <a:pt x="380746" y="95935"/>
                </a:lnTo>
                <a:lnTo>
                  <a:pt x="378713" y="103720"/>
                </a:lnTo>
                <a:lnTo>
                  <a:pt x="385825" y="115836"/>
                </a:lnTo>
                <a:lnTo>
                  <a:pt x="393573" y="117881"/>
                </a:lnTo>
                <a:lnTo>
                  <a:pt x="472896" y="71628"/>
                </a:lnTo>
                <a:lnTo>
                  <a:pt x="469392" y="71628"/>
                </a:lnTo>
                <a:lnTo>
                  <a:pt x="469392" y="69850"/>
                </a:lnTo>
                <a:lnTo>
                  <a:pt x="463042" y="69850"/>
                </a:lnTo>
                <a:lnTo>
                  <a:pt x="444318" y="58928"/>
                </a:lnTo>
                <a:close/>
              </a:path>
              <a:path w="494664" h="118110">
                <a:moveTo>
                  <a:pt x="444318" y="58928"/>
                </a:moveTo>
                <a:lnTo>
                  <a:pt x="0" y="58928"/>
                </a:lnTo>
                <a:lnTo>
                  <a:pt x="0" y="71628"/>
                </a:lnTo>
                <a:lnTo>
                  <a:pt x="422547" y="71628"/>
                </a:lnTo>
                <a:lnTo>
                  <a:pt x="444318" y="58928"/>
                </a:lnTo>
                <a:close/>
              </a:path>
              <a:path w="494664" h="118110">
                <a:moveTo>
                  <a:pt x="494664" y="58928"/>
                </a:moveTo>
                <a:lnTo>
                  <a:pt x="469392" y="58928"/>
                </a:lnTo>
                <a:lnTo>
                  <a:pt x="469392" y="71628"/>
                </a:lnTo>
                <a:lnTo>
                  <a:pt x="472896" y="71628"/>
                </a:lnTo>
                <a:lnTo>
                  <a:pt x="494664" y="58928"/>
                </a:lnTo>
                <a:close/>
              </a:path>
              <a:path w="494664" h="118110">
                <a:moveTo>
                  <a:pt x="463042" y="48006"/>
                </a:moveTo>
                <a:lnTo>
                  <a:pt x="444318" y="58928"/>
                </a:lnTo>
                <a:lnTo>
                  <a:pt x="463042" y="69850"/>
                </a:lnTo>
                <a:lnTo>
                  <a:pt x="463042" y="48006"/>
                </a:lnTo>
                <a:close/>
              </a:path>
              <a:path w="494664" h="118110">
                <a:moveTo>
                  <a:pt x="475927" y="48006"/>
                </a:moveTo>
                <a:lnTo>
                  <a:pt x="463042" y="48006"/>
                </a:lnTo>
                <a:lnTo>
                  <a:pt x="463042" y="69850"/>
                </a:lnTo>
                <a:lnTo>
                  <a:pt x="469392" y="69850"/>
                </a:lnTo>
                <a:lnTo>
                  <a:pt x="469392" y="58928"/>
                </a:lnTo>
                <a:lnTo>
                  <a:pt x="494664" y="58928"/>
                </a:lnTo>
                <a:lnTo>
                  <a:pt x="475927" y="48006"/>
                </a:lnTo>
                <a:close/>
              </a:path>
              <a:path w="494664" h="118110">
                <a:moveTo>
                  <a:pt x="393573" y="0"/>
                </a:moveTo>
                <a:lnTo>
                  <a:pt x="385825" y="2032"/>
                </a:lnTo>
                <a:lnTo>
                  <a:pt x="382270" y="8128"/>
                </a:lnTo>
                <a:lnTo>
                  <a:pt x="378713" y="14097"/>
                </a:lnTo>
                <a:lnTo>
                  <a:pt x="380746" y="21971"/>
                </a:lnTo>
                <a:lnTo>
                  <a:pt x="386842" y="25400"/>
                </a:lnTo>
                <a:lnTo>
                  <a:pt x="444318" y="58928"/>
                </a:lnTo>
                <a:lnTo>
                  <a:pt x="463042" y="48006"/>
                </a:lnTo>
                <a:lnTo>
                  <a:pt x="475927" y="48006"/>
                </a:lnTo>
                <a:lnTo>
                  <a:pt x="393573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70788" y="4869179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60" h="1371600">
                <a:moveTo>
                  <a:pt x="0" y="1371600"/>
                </a:moveTo>
                <a:lnTo>
                  <a:pt x="2282952" y="1371600"/>
                </a:lnTo>
                <a:lnTo>
                  <a:pt x="2282952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70788" y="4869179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60" h="1371600">
                <a:moveTo>
                  <a:pt x="0" y="1338072"/>
                </a:moveTo>
                <a:lnTo>
                  <a:pt x="0" y="1371600"/>
                </a:lnTo>
                <a:lnTo>
                  <a:pt x="33528" y="1371600"/>
                </a:lnTo>
                <a:lnTo>
                  <a:pt x="0" y="1338072"/>
                </a:lnTo>
                <a:close/>
              </a:path>
              <a:path w="2283460" h="1371600">
                <a:moveTo>
                  <a:pt x="33528" y="0"/>
                </a:moveTo>
                <a:lnTo>
                  <a:pt x="0" y="33528"/>
                </a:lnTo>
                <a:lnTo>
                  <a:pt x="0" y="1338072"/>
                </a:lnTo>
                <a:lnTo>
                  <a:pt x="33528" y="1371600"/>
                </a:lnTo>
                <a:lnTo>
                  <a:pt x="33528" y="0"/>
                </a:lnTo>
                <a:close/>
              </a:path>
              <a:path w="2283460" h="1371600">
                <a:moveTo>
                  <a:pt x="2249424" y="1338072"/>
                </a:moveTo>
                <a:lnTo>
                  <a:pt x="33528" y="1338072"/>
                </a:lnTo>
                <a:lnTo>
                  <a:pt x="33528" y="1371600"/>
                </a:lnTo>
                <a:lnTo>
                  <a:pt x="2249424" y="1371600"/>
                </a:lnTo>
                <a:lnTo>
                  <a:pt x="2249424" y="1338072"/>
                </a:lnTo>
                <a:close/>
              </a:path>
              <a:path w="2283460" h="1371600">
                <a:moveTo>
                  <a:pt x="2249424" y="0"/>
                </a:moveTo>
                <a:lnTo>
                  <a:pt x="2249424" y="1371600"/>
                </a:lnTo>
                <a:lnTo>
                  <a:pt x="2282952" y="1338072"/>
                </a:lnTo>
                <a:lnTo>
                  <a:pt x="2282952" y="33528"/>
                </a:lnTo>
                <a:lnTo>
                  <a:pt x="2249424" y="0"/>
                </a:lnTo>
                <a:close/>
              </a:path>
              <a:path w="2283460" h="1371600">
                <a:moveTo>
                  <a:pt x="2282952" y="1338072"/>
                </a:moveTo>
                <a:lnTo>
                  <a:pt x="2249424" y="1371600"/>
                </a:lnTo>
                <a:lnTo>
                  <a:pt x="2282952" y="1371600"/>
                </a:lnTo>
                <a:lnTo>
                  <a:pt x="2282952" y="1338072"/>
                </a:lnTo>
                <a:close/>
              </a:path>
              <a:path w="2283460" h="1371600">
                <a:moveTo>
                  <a:pt x="33528" y="0"/>
                </a:moveTo>
                <a:lnTo>
                  <a:pt x="0" y="0"/>
                </a:lnTo>
                <a:lnTo>
                  <a:pt x="0" y="33528"/>
                </a:lnTo>
                <a:lnTo>
                  <a:pt x="33528" y="0"/>
                </a:lnTo>
                <a:close/>
              </a:path>
              <a:path w="2283460" h="1371600">
                <a:moveTo>
                  <a:pt x="2249424" y="0"/>
                </a:moveTo>
                <a:lnTo>
                  <a:pt x="33528" y="0"/>
                </a:lnTo>
                <a:lnTo>
                  <a:pt x="33528" y="33528"/>
                </a:lnTo>
                <a:lnTo>
                  <a:pt x="2249424" y="33528"/>
                </a:lnTo>
                <a:lnTo>
                  <a:pt x="2249424" y="0"/>
                </a:lnTo>
                <a:close/>
              </a:path>
              <a:path w="2283460" h="1371600">
                <a:moveTo>
                  <a:pt x="2282952" y="0"/>
                </a:moveTo>
                <a:lnTo>
                  <a:pt x="2249424" y="0"/>
                </a:lnTo>
                <a:lnTo>
                  <a:pt x="2282952" y="33528"/>
                </a:lnTo>
                <a:lnTo>
                  <a:pt x="2282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70788" y="5141163"/>
            <a:ext cx="2283460" cy="75946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239395" marR="231140" indent="249554">
              <a:lnSpc>
                <a:spcPts val="2670"/>
              </a:lnSpc>
              <a:spcBef>
                <a:spcPts val="555"/>
              </a:spcBef>
            </a:pPr>
            <a:r>
              <a:rPr dirty="0" sz="2600" spc="-95">
                <a:solidFill>
                  <a:srgbClr val="FFFFFF"/>
                </a:solidFill>
                <a:latin typeface="Arial"/>
                <a:cs typeface="Arial"/>
              </a:rPr>
              <a:t>Retrieved  </a:t>
            </a:r>
            <a:r>
              <a:rPr dirty="0" sz="2600" spc="-70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dirty="0" sz="26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215">
                <a:solidFill>
                  <a:srgbClr val="FFFFFF"/>
                </a:solidFill>
                <a:latin typeface="Arial"/>
                <a:cs typeface="Arial"/>
              </a:rPr>
              <a:t>Tags</a:t>
            </a:r>
            <a:endParaRPr sz="2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059423" y="5494528"/>
            <a:ext cx="494665" cy="118110"/>
          </a:xfrm>
          <a:custGeom>
            <a:avLst/>
            <a:gdLst/>
            <a:ahLst/>
            <a:cxnLst/>
            <a:rect l="l" t="t" r="r" b="b"/>
            <a:pathLst>
              <a:path w="494665" h="118110">
                <a:moveTo>
                  <a:pt x="444318" y="58928"/>
                </a:moveTo>
                <a:lnTo>
                  <a:pt x="386841" y="92456"/>
                </a:lnTo>
                <a:lnTo>
                  <a:pt x="380746" y="95935"/>
                </a:lnTo>
                <a:lnTo>
                  <a:pt x="378713" y="103720"/>
                </a:lnTo>
                <a:lnTo>
                  <a:pt x="385825" y="115836"/>
                </a:lnTo>
                <a:lnTo>
                  <a:pt x="393573" y="117881"/>
                </a:lnTo>
                <a:lnTo>
                  <a:pt x="472896" y="71628"/>
                </a:lnTo>
                <a:lnTo>
                  <a:pt x="469392" y="71628"/>
                </a:lnTo>
                <a:lnTo>
                  <a:pt x="469392" y="69850"/>
                </a:lnTo>
                <a:lnTo>
                  <a:pt x="463042" y="69850"/>
                </a:lnTo>
                <a:lnTo>
                  <a:pt x="444318" y="58928"/>
                </a:lnTo>
                <a:close/>
              </a:path>
              <a:path w="494665" h="118110">
                <a:moveTo>
                  <a:pt x="444318" y="58928"/>
                </a:moveTo>
                <a:lnTo>
                  <a:pt x="0" y="58928"/>
                </a:lnTo>
                <a:lnTo>
                  <a:pt x="0" y="71628"/>
                </a:lnTo>
                <a:lnTo>
                  <a:pt x="422547" y="71628"/>
                </a:lnTo>
                <a:lnTo>
                  <a:pt x="444318" y="58928"/>
                </a:lnTo>
                <a:close/>
              </a:path>
              <a:path w="494665" h="118110">
                <a:moveTo>
                  <a:pt x="494665" y="58928"/>
                </a:moveTo>
                <a:lnTo>
                  <a:pt x="469392" y="58928"/>
                </a:lnTo>
                <a:lnTo>
                  <a:pt x="469392" y="71628"/>
                </a:lnTo>
                <a:lnTo>
                  <a:pt x="472896" y="71628"/>
                </a:lnTo>
                <a:lnTo>
                  <a:pt x="494665" y="58928"/>
                </a:lnTo>
                <a:close/>
              </a:path>
              <a:path w="494665" h="118110">
                <a:moveTo>
                  <a:pt x="463042" y="48006"/>
                </a:moveTo>
                <a:lnTo>
                  <a:pt x="444318" y="58928"/>
                </a:lnTo>
                <a:lnTo>
                  <a:pt x="463042" y="69850"/>
                </a:lnTo>
                <a:lnTo>
                  <a:pt x="463042" y="48006"/>
                </a:lnTo>
                <a:close/>
              </a:path>
              <a:path w="494665" h="118110">
                <a:moveTo>
                  <a:pt x="475927" y="48006"/>
                </a:moveTo>
                <a:lnTo>
                  <a:pt x="463042" y="48006"/>
                </a:lnTo>
                <a:lnTo>
                  <a:pt x="463042" y="69850"/>
                </a:lnTo>
                <a:lnTo>
                  <a:pt x="469392" y="69850"/>
                </a:lnTo>
                <a:lnTo>
                  <a:pt x="469392" y="58928"/>
                </a:lnTo>
                <a:lnTo>
                  <a:pt x="494665" y="58928"/>
                </a:lnTo>
                <a:lnTo>
                  <a:pt x="475927" y="48006"/>
                </a:lnTo>
                <a:close/>
              </a:path>
              <a:path w="494665" h="118110">
                <a:moveTo>
                  <a:pt x="393573" y="0"/>
                </a:moveTo>
                <a:lnTo>
                  <a:pt x="385825" y="2032"/>
                </a:lnTo>
                <a:lnTo>
                  <a:pt x="382270" y="8128"/>
                </a:lnTo>
                <a:lnTo>
                  <a:pt x="378713" y="14097"/>
                </a:lnTo>
                <a:lnTo>
                  <a:pt x="380746" y="21971"/>
                </a:lnTo>
                <a:lnTo>
                  <a:pt x="386841" y="25400"/>
                </a:lnTo>
                <a:lnTo>
                  <a:pt x="444318" y="58928"/>
                </a:lnTo>
                <a:lnTo>
                  <a:pt x="463042" y="48006"/>
                </a:lnTo>
                <a:lnTo>
                  <a:pt x="475927" y="48006"/>
                </a:lnTo>
                <a:lnTo>
                  <a:pt x="393573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781044" y="4869179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60" h="1371600">
                <a:moveTo>
                  <a:pt x="0" y="1371600"/>
                </a:moveTo>
                <a:lnTo>
                  <a:pt x="2282952" y="1371600"/>
                </a:lnTo>
                <a:lnTo>
                  <a:pt x="2282952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781044" y="4869179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60" h="1371600">
                <a:moveTo>
                  <a:pt x="0" y="1338072"/>
                </a:moveTo>
                <a:lnTo>
                  <a:pt x="0" y="1371600"/>
                </a:lnTo>
                <a:lnTo>
                  <a:pt x="33527" y="1371600"/>
                </a:lnTo>
                <a:lnTo>
                  <a:pt x="0" y="1338072"/>
                </a:lnTo>
                <a:close/>
              </a:path>
              <a:path w="2283460" h="1371600">
                <a:moveTo>
                  <a:pt x="33527" y="0"/>
                </a:moveTo>
                <a:lnTo>
                  <a:pt x="0" y="33528"/>
                </a:lnTo>
                <a:lnTo>
                  <a:pt x="0" y="1338072"/>
                </a:lnTo>
                <a:lnTo>
                  <a:pt x="33527" y="1371600"/>
                </a:lnTo>
                <a:lnTo>
                  <a:pt x="33527" y="0"/>
                </a:lnTo>
                <a:close/>
              </a:path>
              <a:path w="2283460" h="1371600">
                <a:moveTo>
                  <a:pt x="2249423" y="1338072"/>
                </a:moveTo>
                <a:lnTo>
                  <a:pt x="33527" y="1338072"/>
                </a:lnTo>
                <a:lnTo>
                  <a:pt x="33527" y="1371600"/>
                </a:lnTo>
                <a:lnTo>
                  <a:pt x="2249423" y="1371600"/>
                </a:lnTo>
                <a:lnTo>
                  <a:pt x="2249423" y="1338072"/>
                </a:lnTo>
                <a:close/>
              </a:path>
              <a:path w="2283460" h="1371600">
                <a:moveTo>
                  <a:pt x="2249423" y="0"/>
                </a:moveTo>
                <a:lnTo>
                  <a:pt x="2249423" y="1371600"/>
                </a:lnTo>
                <a:lnTo>
                  <a:pt x="2282952" y="1338072"/>
                </a:lnTo>
                <a:lnTo>
                  <a:pt x="2282952" y="33528"/>
                </a:lnTo>
                <a:lnTo>
                  <a:pt x="2249423" y="0"/>
                </a:lnTo>
                <a:close/>
              </a:path>
              <a:path w="2283460" h="1371600">
                <a:moveTo>
                  <a:pt x="2282952" y="1338072"/>
                </a:moveTo>
                <a:lnTo>
                  <a:pt x="2249423" y="1371600"/>
                </a:lnTo>
                <a:lnTo>
                  <a:pt x="2282952" y="1371600"/>
                </a:lnTo>
                <a:lnTo>
                  <a:pt x="2282952" y="1338072"/>
                </a:lnTo>
                <a:close/>
              </a:path>
              <a:path w="2283460" h="1371600">
                <a:moveTo>
                  <a:pt x="33527" y="0"/>
                </a:moveTo>
                <a:lnTo>
                  <a:pt x="0" y="0"/>
                </a:lnTo>
                <a:lnTo>
                  <a:pt x="0" y="33528"/>
                </a:lnTo>
                <a:lnTo>
                  <a:pt x="33527" y="0"/>
                </a:lnTo>
                <a:close/>
              </a:path>
              <a:path w="2283460" h="1371600">
                <a:moveTo>
                  <a:pt x="2249423" y="0"/>
                </a:moveTo>
                <a:lnTo>
                  <a:pt x="33527" y="0"/>
                </a:lnTo>
                <a:lnTo>
                  <a:pt x="33527" y="33528"/>
                </a:lnTo>
                <a:lnTo>
                  <a:pt x="2249423" y="33528"/>
                </a:lnTo>
                <a:lnTo>
                  <a:pt x="2249423" y="0"/>
                </a:lnTo>
                <a:close/>
              </a:path>
              <a:path w="2283460" h="1371600">
                <a:moveTo>
                  <a:pt x="2282952" y="0"/>
                </a:moveTo>
                <a:lnTo>
                  <a:pt x="2249423" y="0"/>
                </a:lnTo>
                <a:lnTo>
                  <a:pt x="2282952" y="33528"/>
                </a:lnTo>
                <a:lnTo>
                  <a:pt x="2282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781044" y="5141163"/>
            <a:ext cx="2283460" cy="75946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525145" marR="155575" indent="-363220">
              <a:lnSpc>
                <a:spcPts val="2670"/>
              </a:lnSpc>
              <a:spcBef>
                <a:spcPts val="555"/>
              </a:spcBef>
            </a:pPr>
            <a:r>
              <a:rPr dirty="0" sz="2600" spc="-135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dirty="0" sz="2600" spc="-40">
                <a:solidFill>
                  <a:srgbClr val="FFFFFF"/>
                </a:solidFill>
                <a:latin typeface="Arial"/>
                <a:cs typeface="Arial"/>
              </a:rPr>
              <a:t>Interface  </a:t>
            </a:r>
            <a:r>
              <a:rPr dirty="0" sz="2600" spc="-110">
                <a:solidFill>
                  <a:srgbClr val="FFFFFF"/>
                </a:solidFill>
                <a:latin typeface="Arial"/>
                <a:cs typeface="Arial"/>
              </a:rPr>
              <a:t>Overhaul</a:t>
            </a:r>
            <a:endParaRPr sz="2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869680" y="5494528"/>
            <a:ext cx="494665" cy="118110"/>
          </a:xfrm>
          <a:custGeom>
            <a:avLst/>
            <a:gdLst/>
            <a:ahLst/>
            <a:cxnLst/>
            <a:rect l="l" t="t" r="r" b="b"/>
            <a:pathLst>
              <a:path w="494665" h="118110">
                <a:moveTo>
                  <a:pt x="444318" y="58928"/>
                </a:moveTo>
                <a:lnTo>
                  <a:pt x="386842" y="92456"/>
                </a:lnTo>
                <a:lnTo>
                  <a:pt x="380746" y="95935"/>
                </a:lnTo>
                <a:lnTo>
                  <a:pt x="378714" y="103720"/>
                </a:lnTo>
                <a:lnTo>
                  <a:pt x="385825" y="115836"/>
                </a:lnTo>
                <a:lnTo>
                  <a:pt x="393573" y="117881"/>
                </a:lnTo>
                <a:lnTo>
                  <a:pt x="472896" y="71628"/>
                </a:lnTo>
                <a:lnTo>
                  <a:pt x="469392" y="71628"/>
                </a:lnTo>
                <a:lnTo>
                  <a:pt x="469392" y="69850"/>
                </a:lnTo>
                <a:lnTo>
                  <a:pt x="463042" y="69850"/>
                </a:lnTo>
                <a:lnTo>
                  <a:pt x="444318" y="58928"/>
                </a:lnTo>
                <a:close/>
              </a:path>
              <a:path w="494665" h="118110">
                <a:moveTo>
                  <a:pt x="444318" y="58928"/>
                </a:moveTo>
                <a:lnTo>
                  <a:pt x="0" y="58928"/>
                </a:lnTo>
                <a:lnTo>
                  <a:pt x="0" y="71628"/>
                </a:lnTo>
                <a:lnTo>
                  <a:pt x="422547" y="71628"/>
                </a:lnTo>
                <a:lnTo>
                  <a:pt x="444318" y="58928"/>
                </a:lnTo>
                <a:close/>
              </a:path>
              <a:path w="494665" h="118110">
                <a:moveTo>
                  <a:pt x="494665" y="58928"/>
                </a:moveTo>
                <a:lnTo>
                  <a:pt x="469392" y="58928"/>
                </a:lnTo>
                <a:lnTo>
                  <a:pt x="469392" y="71628"/>
                </a:lnTo>
                <a:lnTo>
                  <a:pt x="472896" y="71628"/>
                </a:lnTo>
                <a:lnTo>
                  <a:pt x="494665" y="58928"/>
                </a:lnTo>
                <a:close/>
              </a:path>
              <a:path w="494665" h="118110">
                <a:moveTo>
                  <a:pt x="463042" y="48006"/>
                </a:moveTo>
                <a:lnTo>
                  <a:pt x="444318" y="58928"/>
                </a:lnTo>
                <a:lnTo>
                  <a:pt x="463042" y="69850"/>
                </a:lnTo>
                <a:lnTo>
                  <a:pt x="463042" y="48006"/>
                </a:lnTo>
                <a:close/>
              </a:path>
              <a:path w="494665" h="118110">
                <a:moveTo>
                  <a:pt x="475927" y="48006"/>
                </a:moveTo>
                <a:lnTo>
                  <a:pt x="463042" y="48006"/>
                </a:lnTo>
                <a:lnTo>
                  <a:pt x="463042" y="69850"/>
                </a:lnTo>
                <a:lnTo>
                  <a:pt x="469392" y="69850"/>
                </a:lnTo>
                <a:lnTo>
                  <a:pt x="469392" y="58928"/>
                </a:lnTo>
                <a:lnTo>
                  <a:pt x="494665" y="58928"/>
                </a:lnTo>
                <a:lnTo>
                  <a:pt x="475927" y="48006"/>
                </a:lnTo>
                <a:close/>
              </a:path>
              <a:path w="494665" h="118110">
                <a:moveTo>
                  <a:pt x="393573" y="0"/>
                </a:moveTo>
                <a:lnTo>
                  <a:pt x="385825" y="2032"/>
                </a:lnTo>
                <a:lnTo>
                  <a:pt x="382270" y="8128"/>
                </a:lnTo>
                <a:lnTo>
                  <a:pt x="378714" y="14097"/>
                </a:lnTo>
                <a:lnTo>
                  <a:pt x="380746" y="21971"/>
                </a:lnTo>
                <a:lnTo>
                  <a:pt x="386842" y="25400"/>
                </a:lnTo>
                <a:lnTo>
                  <a:pt x="444318" y="58928"/>
                </a:lnTo>
                <a:lnTo>
                  <a:pt x="463042" y="48006"/>
                </a:lnTo>
                <a:lnTo>
                  <a:pt x="475927" y="48006"/>
                </a:lnTo>
                <a:lnTo>
                  <a:pt x="393573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588252" y="4869179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59" h="1371600">
                <a:moveTo>
                  <a:pt x="0" y="1371600"/>
                </a:moveTo>
                <a:lnTo>
                  <a:pt x="2282952" y="1371600"/>
                </a:lnTo>
                <a:lnTo>
                  <a:pt x="2282952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588252" y="4869179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59" h="1371600">
                <a:moveTo>
                  <a:pt x="0" y="1338072"/>
                </a:moveTo>
                <a:lnTo>
                  <a:pt x="0" y="1371600"/>
                </a:lnTo>
                <a:lnTo>
                  <a:pt x="33527" y="1371600"/>
                </a:lnTo>
                <a:lnTo>
                  <a:pt x="0" y="1338072"/>
                </a:lnTo>
                <a:close/>
              </a:path>
              <a:path w="2283459" h="1371600">
                <a:moveTo>
                  <a:pt x="33527" y="0"/>
                </a:moveTo>
                <a:lnTo>
                  <a:pt x="0" y="33528"/>
                </a:lnTo>
                <a:lnTo>
                  <a:pt x="0" y="1338072"/>
                </a:lnTo>
                <a:lnTo>
                  <a:pt x="33527" y="1371600"/>
                </a:lnTo>
                <a:lnTo>
                  <a:pt x="33527" y="0"/>
                </a:lnTo>
                <a:close/>
              </a:path>
              <a:path w="2283459" h="1371600">
                <a:moveTo>
                  <a:pt x="2249424" y="1338072"/>
                </a:moveTo>
                <a:lnTo>
                  <a:pt x="33527" y="1338072"/>
                </a:lnTo>
                <a:lnTo>
                  <a:pt x="33527" y="1371600"/>
                </a:lnTo>
                <a:lnTo>
                  <a:pt x="2249424" y="1371600"/>
                </a:lnTo>
                <a:lnTo>
                  <a:pt x="2249424" y="1338072"/>
                </a:lnTo>
                <a:close/>
              </a:path>
              <a:path w="2283459" h="1371600">
                <a:moveTo>
                  <a:pt x="2249424" y="0"/>
                </a:moveTo>
                <a:lnTo>
                  <a:pt x="2249424" y="1371600"/>
                </a:lnTo>
                <a:lnTo>
                  <a:pt x="2282952" y="1338072"/>
                </a:lnTo>
                <a:lnTo>
                  <a:pt x="2282952" y="33528"/>
                </a:lnTo>
                <a:lnTo>
                  <a:pt x="2249424" y="0"/>
                </a:lnTo>
                <a:close/>
              </a:path>
              <a:path w="2283459" h="1371600">
                <a:moveTo>
                  <a:pt x="2282952" y="1338072"/>
                </a:moveTo>
                <a:lnTo>
                  <a:pt x="2249424" y="1371600"/>
                </a:lnTo>
                <a:lnTo>
                  <a:pt x="2282952" y="1371600"/>
                </a:lnTo>
                <a:lnTo>
                  <a:pt x="2282952" y="1338072"/>
                </a:lnTo>
                <a:close/>
              </a:path>
              <a:path w="2283459" h="1371600">
                <a:moveTo>
                  <a:pt x="33527" y="0"/>
                </a:moveTo>
                <a:lnTo>
                  <a:pt x="0" y="0"/>
                </a:lnTo>
                <a:lnTo>
                  <a:pt x="0" y="33528"/>
                </a:lnTo>
                <a:lnTo>
                  <a:pt x="33527" y="0"/>
                </a:lnTo>
                <a:close/>
              </a:path>
              <a:path w="2283459" h="1371600">
                <a:moveTo>
                  <a:pt x="2249424" y="0"/>
                </a:moveTo>
                <a:lnTo>
                  <a:pt x="33527" y="0"/>
                </a:lnTo>
                <a:lnTo>
                  <a:pt x="33527" y="33528"/>
                </a:lnTo>
                <a:lnTo>
                  <a:pt x="2249424" y="33528"/>
                </a:lnTo>
                <a:lnTo>
                  <a:pt x="2249424" y="0"/>
                </a:lnTo>
                <a:close/>
              </a:path>
              <a:path w="2283459" h="1371600">
                <a:moveTo>
                  <a:pt x="2282952" y="0"/>
                </a:moveTo>
                <a:lnTo>
                  <a:pt x="2249424" y="0"/>
                </a:lnTo>
                <a:lnTo>
                  <a:pt x="2282952" y="33528"/>
                </a:lnTo>
                <a:lnTo>
                  <a:pt x="2282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588252" y="5309717"/>
            <a:ext cx="2283460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95"/>
              </a:spcBef>
            </a:pPr>
            <a:r>
              <a:rPr dirty="0" sz="2600" spc="-12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dirty="0" sz="2600" spc="-130">
                <a:solidFill>
                  <a:srgbClr val="FFFFFF"/>
                </a:solidFill>
                <a:latin typeface="Arial"/>
                <a:cs typeface="Arial"/>
              </a:rPr>
              <a:t>Phase</a:t>
            </a:r>
            <a:r>
              <a:rPr dirty="0" sz="2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75">
                <a:solidFill>
                  <a:srgbClr val="FFFFFF"/>
                </a:solidFill>
                <a:latin typeface="Arial"/>
                <a:cs typeface="Arial"/>
              </a:rPr>
              <a:t>II</a:t>
            </a:r>
            <a:endParaRPr sz="2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398507" y="4869179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59" h="1371600">
                <a:moveTo>
                  <a:pt x="0" y="1371600"/>
                </a:moveTo>
                <a:lnTo>
                  <a:pt x="2282952" y="1371600"/>
                </a:lnTo>
                <a:lnTo>
                  <a:pt x="2282952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398507" y="4869179"/>
            <a:ext cx="2283460" cy="1371600"/>
          </a:xfrm>
          <a:custGeom>
            <a:avLst/>
            <a:gdLst/>
            <a:ahLst/>
            <a:cxnLst/>
            <a:rect l="l" t="t" r="r" b="b"/>
            <a:pathLst>
              <a:path w="2283459" h="1371600">
                <a:moveTo>
                  <a:pt x="0" y="1338072"/>
                </a:moveTo>
                <a:lnTo>
                  <a:pt x="0" y="1371600"/>
                </a:lnTo>
                <a:lnTo>
                  <a:pt x="33527" y="1371600"/>
                </a:lnTo>
                <a:lnTo>
                  <a:pt x="0" y="1338072"/>
                </a:lnTo>
                <a:close/>
              </a:path>
              <a:path w="2283459" h="1371600">
                <a:moveTo>
                  <a:pt x="33527" y="0"/>
                </a:moveTo>
                <a:lnTo>
                  <a:pt x="0" y="33528"/>
                </a:lnTo>
                <a:lnTo>
                  <a:pt x="0" y="1338072"/>
                </a:lnTo>
                <a:lnTo>
                  <a:pt x="33527" y="1371600"/>
                </a:lnTo>
                <a:lnTo>
                  <a:pt x="33527" y="0"/>
                </a:lnTo>
                <a:close/>
              </a:path>
              <a:path w="2283459" h="1371600">
                <a:moveTo>
                  <a:pt x="2249424" y="1338072"/>
                </a:moveTo>
                <a:lnTo>
                  <a:pt x="33527" y="1338072"/>
                </a:lnTo>
                <a:lnTo>
                  <a:pt x="33527" y="1371600"/>
                </a:lnTo>
                <a:lnTo>
                  <a:pt x="2249424" y="1371600"/>
                </a:lnTo>
                <a:lnTo>
                  <a:pt x="2249424" y="1338072"/>
                </a:lnTo>
                <a:close/>
              </a:path>
              <a:path w="2283459" h="1371600">
                <a:moveTo>
                  <a:pt x="2249424" y="0"/>
                </a:moveTo>
                <a:lnTo>
                  <a:pt x="2249424" y="1371600"/>
                </a:lnTo>
                <a:lnTo>
                  <a:pt x="2282952" y="1338072"/>
                </a:lnTo>
                <a:lnTo>
                  <a:pt x="2282952" y="33528"/>
                </a:lnTo>
                <a:lnTo>
                  <a:pt x="2249424" y="0"/>
                </a:lnTo>
                <a:close/>
              </a:path>
              <a:path w="2283459" h="1371600">
                <a:moveTo>
                  <a:pt x="2282952" y="1338072"/>
                </a:moveTo>
                <a:lnTo>
                  <a:pt x="2249424" y="1371600"/>
                </a:lnTo>
                <a:lnTo>
                  <a:pt x="2282952" y="1371600"/>
                </a:lnTo>
                <a:lnTo>
                  <a:pt x="2282952" y="1338072"/>
                </a:lnTo>
                <a:close/>
              </a:path>
              <a:path w="2283459" h="1371600">
                <a:moveTo>
                  <a:pt x="33527" y="0"/>
                </a:moveTo>
                <a:lnTo>
                  <a:pt x="0" y="0"/>
                </a:lnTo>
                <a:lnTo>
                  <a:pt x="0" y="33528"/>
                </a:lnTo>
                <a:lnTo>
                  <a:pt x="33527" y="0"/>
                </a:lnTo>
                <a:close/>
              </a:path>
              <a:path w="2283459" h="1371600">
                <a:moveTo>
                  <a:pt x="2249424" y="0"/>
                </a:moveTo>
                <a:lnTo>
                  <a:pt x="33527" y="0"/>
                </a:lnTo>
                <a:lnTo>
                  <a:pt x="33527" y="33528"/>
                </a:lnTo>
                <a:lnTo>
                  <a:pt x="2249424" y="33528"/>
                </a:lnTo>
                <a:lnTo>
                  <a:pt x="2249424" y="0"/>
                </a:lnTo>
                <a:close/>
              </a:path>
              <a:path w="2283459" h="1371600">
                <a:moveTo>
                  <a:pt x="2282952" y="0"/>
                </a:moveTo>
                <a:lnTo>
                  <a:pt x="2249424" y="0"/>
                </a:lnTo>
                <a:lnTo>
                  <a:pt x="2282952" y="33528"/>
                </a:lnTo>
                <a:lnTo>
                  <a:pt x="2282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9398507" y="4973192"/>
            <a:ext cx="2283460" cy="109474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algn="ctr" marL="41275" marR="33020">
              <a:lnSpc>
                <a:spcPct val="85000"/>
              </a:lnSpc>
              <a:spcBef>
                <a:spcPts val="560"/>
              </a:spcBef>
            </a:pPr>
            <a:r>
              <a:rPr dirty="0" sz="2600" spc="-45">
                <a:solidFill>
                  <a:srgbClr val="FFFFFF"/>
                </a:solidFill>
                <a:latin typeface="Arial"/>
                <a:cs typeface="Arial"/>
              </a:rPr>
              <a:t>Minor </a:t>
            </a:r>
            <a:r>
              <a:rPr dirty="0" sz="2600" spc="-140">
                <a:solidFill>
                  <a:srgbClr val="FFFFFF"/>
                </a:solidFill>
                <a:latin typeface="Arial"/>
                <a:cs typeface="Arial"/>
              </a:rPr>
              <a:t>Fixes</a:t>
            </a:r>
            <a:r>
              <a:rPr dirty="0" sz="2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55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2600" spc="-160">
                <a:solidFill>
                  <a:srgbClr val="FFFFFF"/>
                </a:solidFill>
                <a:latin typeface="Arial"/>
                <a:cs typeface="Arial"/>
              </a:rPr>
              <a:t>Code  </a:t>
            </a:r>
            <a:r>
              <a:rPr dirty="0" sz="2600" spc="-65">
                <a:solidFill>
                  <a:srgbClr val="FFFFFF"/>
                </a:solidFill>
                <a:latin typeface="Arial"/>
                <a:cs typeface="Arial"/>
              </a:rPr>
              <a:t>Optimization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4458" y="158953"/>
            <a:ext cx="30772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310"/>
              <a:t>Key</a:t>
            </a:r>
            <a:r>
              <a:rPr dirty="0" sz="4400" spc="-180"/>
              <a:t> </a:t>
            </a:r>
            <a:r>
              <a:rPr dirty="0" sz="4400" spc="-145"/>
              <a:t>Features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25067" y="1150619"/>
            <a:ext cx="3335020" cy="893444"/>
          </a:xfrm>
          <a:custGeom>
            <a:avLst/>
            <a:gdLst/>
            <a:ahLst/>
            <a:cxnLst/>
            <a:rect l="l" t="t" r="r" b="b"/>
            <a:pathLst>
              <a:path w="3335020" h="893444">
                <a:moveTo>
                  <a:pt x="0" y="859535"/>
                </a:moveTo>
                <a:lnTo>
                  <a:pt x="0" y="893063"/>
                </a:lnTo>
                <a:lnTo>
                  <a:pt x="33528" y="893063"/>
                </a:lnTo>
                <a:lnTo>
                  <a:pt x="0" y="859535"/>
                </a:lnTo>
                <a:close/>
              </a:path>
              <a:path w="3335020" h="893444">
                <a:moveTo>
                  <a:pt x="33528" y="0"/>
                </a:moveTo>
                <a:lnTo>
                  <a:pt x="0" y="33527"/>
                </a:lnTo>
                <a:lnTo>
                  <a:pt x="0" y="859535"/>
                </a:lnTo>
                <a:lnTo>
                  <a:pt x="33528" y="893063"/>
                </a:lnTo>
                <a:lnTo>
                  <a:pt x="33528" y="0"/>
                </a:lnTo>
                <a:close/>
              </a:path>
              <a:path w="3335020" h="893444">
                <a:moveTo>
                  <a:pt x="3300983" y="859535"/>
                </a:moveTo>
                <a:lnTo>
                  <a:pt x="33528" y="859535"/>
                </a:lnTo>
                <a:lnTo>
                  <a:pt x="33528" y="893063"/>
                </a:lnTo>
                <a:lnTo>
                  <a:pt x="3300983" y="893063"/>
                </a:lnTo>
                <a:lnTo>
                  <a:pt x="3300983" y="859535"/>
                </a:lnTo>
                <a:close/>
              </a:path>
              <a:path w="3335020" h="893444">
                <a:moveTo>
                  <a:pt x="3300983" y="0"/>
                </a:moveTo>
                <a:lnTo>
                  <a:pt x="3300983" y="893063"/>
                </a:lnTo>
                <a:lnTo>
                  <a:pt x="3334511" y="859535"/>
                </a:lnTo>
                <a:lnTo>
                  <a:pt x="3334511" y="33527"/>
                </a:lnTo>
                <a:lnTo>
                  <a:pt x="3300983" y="0"/>
                </a:lnTo>
                <a:close/>
              </a:path>
              <a:path w="3335020" h="893444">
                <a:moveTo>
                  <a:pt x="3334511" y="859535"/>
                </a:moveTo>
                <a:lnTo>
                  <a:pt x="3300983" y="893063"/>
                </a:lnTo>
                <a:lnTo>
                  <a:pt x="3334511" y="893063"/>
                </a:lnTo>
                <a:lnTo>
                  <a:pt x="3334511" y="859535"/>
                </a:lnTo>
                <a:close/>
              </a:path>
              <a:path w="3335020" h="893444">
                <a:moveTo>
                  <a:pt x="33528" y="0"/>
                </a:moveTo>
                <a:lnTo>
                  <a:pt x="0" y="0"/>
                </a:lnTo>
                <a:lnTo>
                  <a:pt x="0" y="33527"/>
                </a:lnTo>
                <a:lnTo>
                  <a:pt x="33528" y="0"/>
                </a:lnTo>
                <a:close/>
              </a:path>
              <a:path w="3335020" h="893444">
                <a:moveTo>
                  <a:pt x="3300983" y="0"/>
                </a:moveTo>
                <a:lnTo>
                  <a:pt x="33528" y="0"/>
                </a:lnTo>
                <a:lnTo>
                  <a:pt x="33528" y="33527"/>
                </a:lnTo>
                <a:lnTo>
                  <a:pt x="3300983" y="33527"/>
                </a:lnTo>
                <a:lnTo>
                  <a:pt x="3300983" y="0"/>
                </a:lnTo>
                <a:close/>
              </a:path>
              <a:path w="3335020" h="893444">
                <a:moveTo>
                  <a:pt x="3334511" y="0"/>
                </a:moveTo>
                <a:lnTo>
                  <a:pt x="3300983" y="0"/>
                </a:lnTo>
                <a:lnTo>
                  <a:pt x="3334511" y="33527"/>
                </a:lnTo>
                <a:lnTo>
                  <a:pt x="3334511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5067" y="1350721"/>
            <a:ext cx="3335020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55650">
              <a:lnSpc>
                <a:spcPct val="100000"/>
              </a:lnSpc>
              <a:spcBef>
                <a:spcPts val="95"/>
              </a:spcBef>
            </a:pPr>
            <a:r>
              <a:rPr dirty="0" sz="2600" spc="-215">
                <a:solidFill>
                  <a:srgbClr val="FFFFFF"/>
                </a:solidFill>
                <a:latin typeface="Arial"/>
                <a:cs typeface="Arial"/>
              </a:rPr>
              <a:t>Tags</a:t>
            </a:r>
            <a:r>
              <a:rPr dirty="0" sz="2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100">
                <a:solidFill>
                  <a:srgbClr val="FFFFFF"/>
                </a:solidFill>
                <a:latin typeface="Arial"/>
                <a:cs typeface="Arial"/>
              </a:rPr>
              <a:t>Fetched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5067" y="2043683"/>
            <a:ext cx="3335020" cy="4538980"/>
          </a:xfrm>
          <a:custGeom>
            <a:avLst/>
            <a:gdLst/>
            <a:ahLst/>
            <a:cxnLst/>
            <a:rect l="l" t="t" r="r" b="b"/>
            <a:pathLst>
              <a:path w="3335020" h="4538980">
                <a:moveTo>
                  <a:pt x="0" y="4538472"/>
                </a:moveTo>
                <a:lnTo>
                  <a:pt x="3334511" y="4538472"/>
                </a:lnTo>
                <a:lnTo>
                  <a:pt x="3334511" y="0"/>
                </a:lnTo>
                <a:lnTo>
                  <a:pt x="0" y="0"/>
                </a:lnTo>
                <a:lnTo>
                  <a:pt x="0" y="4538472"/>
                </a:lnTo>
                <a:close/>
              </a:path>
            </a:pathLst>
          </a:custGeom>
          <a:solidFill>
            <a:srgbClr val="D3DFE1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5067" y="2043683"/>
            <a:ext cx="3335020" cy="4538980"/>
          </a:xfrm>
          <a:custGeom>
            <a:avLst/>
            <a:gdLst/>
            <a:ahLst/>
            <a:cxnLst/>
            <a:rect l="l" t="t" r="r" b="b"/>
            <a:pathLst>
              <a:path w="3335020" h="4538980">
                <a:moveTo>
                  <a:pt x="0" y="4504944"/>
                </a:moveTo>
                <a:lnTo>
                  <a:pt x="0" y="4538472"/>
                </a:lnTo>
                <a:lnTo>
                  <a:pt x="33528" y="4538472"/>
                </a:lnTo>
                <a:lnTo>
                  <a:pt x="0" y="4504944"/>
                </a:lnTo>
                <a:close/>
              </a:path>
              <a:path w="3335020" h="4538980">
                <a:moveTo>
                  <a:pt x="33528" y="0"/>
                </a:moveTo>
                <a:lnTo>
                  <a:pt x="0" y="33527"/>
                </a:lnTo>
                <a:lnTo>
                  <a:pt x="0" y="4504944"/>
                </a:lnTo>
                <a:lnTo>
                  <a:pt x="33528" y="4538472"/>
                </a:lnTo>
                <a:lnTo>
                  <a:pt x="33528" y="0"/>
                </a:lnTo>
                <a:close/>
              </a:path>
              <a:path w="3335020" h="4538980">
                <a:moveTo>
                  <a:pt x="3300983" y="4504944"/>
                </a:moveTo>
                <a:lnTo>
                  <a:pt x="33528" y="4504944"/>
                </a:lnTo>
                <a:lnTo>
                  <a:pt x="33528" y="4538472"/>
                </a:lnTo>
                <a:lnTo>
                  <a:pt x="3300983" y="4538472"/>
                </a:lnTo>
                <a:lnTo>
                  <a:pt x="3300983" y="4504944"/>
                </a:lnTo>
                <a:close/>
              </a:path>
              <a:path w="3335020" h="4538980">
                <a:moveTo>
                  <a:pt x="3300983" y="0"/>
                </a:moveTo>
                <a:lnTo>
                  <a:pt x="3300983" y="4538472"/>
                </a:lnTo>
                <a:lnTo>
                  <a:pt x="3334511" y="4504944"/>
                </a:lnTo>
                <a:lnTo>
                  <a:pt x="3334511" y="33527"/>
                </a:lnTo>
                <a:lnTo>
                  <a:pt x="3300983" y="0"/>
                </a:lnTo>
                <a:close/>
              </a:path>
              <a:path w="3335020" h="4538980">
                <a:moveTo>
                  <a:pt x="3334511" y="4504944"/>
                </a:moveTo>
                <a:lnTo>
                  <a:pt x="3300983" y="4538472"/>
                </a:lnTo>
                <a:lnTo>
                  <a:pt x="3334511" y="4538472"/>
                </a:lnTo>
                <a:lnTo>
                  <a:pt x="3334511" y="4504944"/>
                </a:lnTo>
                <a:close/>
              </a:path>
              <a:path w="3335020" h="4538980">
                <a:moveTo>
                  <a:pt x="33528" y="0"/>
                </a:moveTo>
                <a:lnTo>
                  <a:pt x="0" y="0"/>
                </a:lnTo>
                <a:lnTo>
                  <a:pt x="0" y="33527"/>
                </a:lnTo>
                <a:lnTo>
                  <a:pt x="33528" y="0"/>
                </a:lnTo>
                <a:close/>
              </a:path>
              <a:path w="3335020" h="4538980">
                <a:moveTo>
                  <a:pt x="3300983" y="0"/>
                </a:moveTo>
                <a:lnTo>
                  <a:pt x="33528" y="0"/>
                </a:lnTo>
                <a:lnTo>
                  <a:pt x="33528" y="33527"/>
                </a:lnTo>
                <a:lnTo>
                  <a:pt x="3300983" y="33527"/>
                </a:lnTo>
                <a:lnTo>
                  <a:pt x="3300983" y="0"/>
                </a:lnTo>
                <a:close/>
              </a:path>
              <a:path w="3335020" h="4538980">
                <a:moveTo>
                  <a:pt x="3334511" y="0"/>
                </a:moveTo>
                <a:lnTo>
                  <a:pt x="3300983" y="0"/>
                </a:lnTo>
                <a:lnTo>
                  <a:pt x="3334511" y="33527"/>
                </a:lnTo>
                <a:lnTo>
                  <a:pt x="3334511" y="0"/>
                </a:lnTo>
                <a:close/>
              </a:path>
            </a:pathLst>
          </a:custGeom>
          <a:solidFill>
            <a:srgbClr val="D3DFE1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25067" y="2105609"/>
            <a:ext cx="3335020" cy="3623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5125" indent="-228600">
              <a:lnSpc>
                <a:spcPts val="2895"/>
              </a:lnSpc>
              <a:spcBef>
                <a:spcPts val="95"/>
              </a:spcBef>
              <a:buSzPct val="96153"/>
              <a:buChar char="•"/>
              <a:tabLst>
                <a:tab pos="365125" algn="l"/>
              </a:tabLst>
            </a:pPr>
            <a:r>
              <a:rPr dirty="0" sz="2600" spc="-140">
                <a:latin typeface="Arial"/>
                <a:cs typeface="Arial"/>
              </a:rPr>
              <a:t>Highway </a:t>
            </a:r>
            <a:r>
              <a:rPr dirty="0" sz="2600" spc="-80">
                <a:latin typeface="Arial"/>
                <a:cs typeface="Arial"/>
              </a:rPr>
              <a:t>(road</a:t>
            </a:r>
            <a:r>
              <a:rPr dirty="0" sz="2600" spc="-15">
                <a:latin typeface="Arial"/>
                <a:cs typeface="Arial"/>
              </a:rPr>
              <a:t> </a:t>
            </a:r>
            <a:r>
              <a:rPr dirty="0" sz="2600" spc="-80">
                <a:latin typeface="Arial"/>
                <a:cs typeface="Arial"/>
              </a:rPr>
              <a:t>type</a:t>
            </a:r>
            <a:endParaRPr sz="2600">
              <a:latin typeface="Arial"/>
              <a:cs typeface="Arial"/>
            </a:endParaRPr>
          </a:p>
          <a:p>
            <a:pPr marL="365125" marR="338455">
              <a:lnSpc>
                <a:spcPts val="2640"/>
              </a:lnSpc>
              <a:spcBef>
                <a:spcPts val="260"/>
              </a:spcBef>
            </a:pPr>
            <a:r>
              <a:rPr dirty="0" sz="2600" spc="70">
                <a:latin typeface="Arial"/>
                <a:cs typeface="Arial"/>
              </a:rPr>
              <a:t>– </a:t>
            </a:r>
            <a:r>
              <a:rPr dirty="0" sz="2600" spc="-40">
                <a:latin typeface="Arial"/>
                <a:cs typeface="Arial"/>
              </a:rPr>
              <a:t>residential,</a:t>
            </a:r>
            <a:r>
              <a:rPr dirty="0" sz="2600" spc="-235">
                <a:latin typeface="Arial"/>
                <a:cs typeface="Arial"/>
              </a:rPr>
              <a:t> </a:t>
            </a:r>
            <a:r>
              <a:rPr dirty="0" sz="2600" spc="-50">
                <a:latin typeface="Arial"/>
                <a:cs typeface="Arial"/>
              </a:rPr>
              <a:t>living  </a:t>
            </a:r>
            <a:r>
              <a:rPr dirty="0" sz="2600" spc="-35">
                <a:latin typeface="Arial"/>
                <a:cs typeface="Arial"/>
              </a:rPr>
              <a:t>street</a:t>
            </a:r>
            <a:r>
              <a:rPr dirty="0" sz="2600" spc="-40">
                <a:latin typeface="Arial"/>
                <a:cs typeface="Arial"/>
              </a:rPr>
              <a:t> </a:t>
            </a:r>
            <a:r>
              <a:rPr dirty="0" sz="2600" spc="-70">
                <a:latin typeface="Arial"/>
                <a:cs typeface="Arial"/>
              </a:rPr>
              <a:t>etc.)</a:t>
            </a:r>
            <a:endParaRPr sz="2600">
              <a:latin typeface="Arial"/>
              <a:cs typeface="Arial"/>
            </a:endParaRPr>
          </a:p>
          <a:p>
            <a:pPr marL="365125" marR="657860" indent="-228600">
              <a:lnSpc>
                <a:spcPct val="85000"/>
              </a:lnSpc>
              <a:spcBef>
                <a:spcPts val="434"/>
              </a:spcBef>
              <a:buSzPct val="96153"/>
              <a:buChar char="•"/>
              <a:tabLst>
                <a:tab pos="365125" algn="l"/>
              </a:tabLst>
            </a:pPr>
            <a:r>
              <a:rPr dirty="0" sz="2600" spc="-75">
                <a:latin typeface="Arial"/>
                <a:cs typeface="Arial"/>
              </a:rPr>
              <a:t>Surface </a:t>
            </a:r>
            <a:r>
              <a:rPr dirty="0" sz="2600" spc="-55">
                <a:latin typeface="Arial"/>
                <a:cs typeface="Arial"/>
              </a:rPr>
              <a:t>(surface  </a:t>
            </a:r>
            <a:r>
              <a:rPr dirty="0" sz="2600" spc="-50">
                <a:latin typeface="Arial"/>
                <a:cs typeface="Arial"/>
              </a:rPr>
              <a:t>type– </a:t>
            </a:r>
            <a:r>
              <a:rPr dirty="0" sz="2600" spc="-45">
                <a:latin typeface="Arial"/>
                <a:cs typeface="Arial"/>
              </a:rPr>
              <a:t>asphalt,  </a:t>
            </a:r>
            <a:r>
              <a:rPr dirty="0" sz="2600" spc="-105">
                <a:latin typeface="Arial"/>
                <a:cs typeface="Arial"/>
              </a:rPr>
              <a:t>paved</a:t>
            </a:r>
            <a:r>
              <a:rPr dirty="0" sz="2600" spc="-75">
                <a:latin typeface="Arial"/>
                <a:cs typeface="Arial"/>
              </a:rPr>
              <a:t> </a:t>
            </a:r>
            <a:r>
              <a:rPr dirty="0" sz="2600" spc="-70">
                <a:latin typeface="Arial"/>
                <a:cs typeface="Arial"/>
              </a:rPr>
              <a:t>etc.)</a:t>
            </a:r>
            <a:endParaRPr sz="2600">
              <a:latin typeface="Arial"/>
              <a:cs typeface="Arial"/>
            </a:endParaRPr>
          </a:p>
          <a:p>
            <a:pPr marL="365125" marR="592455" indent="-228600">
              <a:lnSpc>
                <a:spcPts val="2660"/>
              </a:lnSpc>
              <a:spcBef>
                <a:spcPts val="450"/>
              </a:spcBef>
              <a:buSzPct val="96153"/>
              <a:buChar char="•"/>
              <a:tabLst>
                <a:tab pos="365125" algn="l"/>
              </a:tabLst>
            </a:pPr>
            <a:r>
              <a:rPr dirty="0" sz="2600" spc="-100">
                <a:latin typeface="Arial"/>
                <a:cs typeface="Arial"/>
              </a:rPr>
              <a:t>Lanes </a:t>
            </a:r>
            <a:r>
              <a:rPr dirty="0" sz="2600" spc="-85">
                <a:latin typeface="Arial"/>
                <a:cs typeface="Arial"/>
              </a:rPr>
              <a:t>(provides  </a:t>
            </a:r>
            <a:r>
              <a:rPr dirty="0" sz="2600" spc="-55">
                <a:latin typeface="Arial"/>
                <a:cs typeface="Arial"/>
              </a:rPr>
              <a:t>number </a:t>
            </a:r>
            <a:r>
              <a:rPr dirty="0" sz="2600" spc="-25">
                <a:latin typeface="Arial"/>
                <a:cs typeface="Arial"/>
              </a:rPr>
              <a:t>of</a:t>
            </a:r>
            <a:r>
              <a:rPr dirty="0" sz="2600" spc="-120">
                <a:latin typeface="Arial"/>
                <a:cs typeface="Arial"/>
              </a:rPr>
              <a:t> </a:t>
            </a:r>
            <a:r>
              <a:rPr dirty="0" sz="2600" spc="-70">
                <a:latin typeface="Arial"/>
                <a:cs typeface="Arial"/>
              </a:rPr>
              <a:t>lanes)</a:t>
            </a:r>
            <a:endParaRPr sz="2600">
              <a:latin typeface="Arial"/>
              <a:cs typeface="Arial"/>
            </a:endParaRPr>
          </a:p>
          <a:p>
            <a:pPr marL="365125" marR="373380" indent="-228600">
              <a:lnSpc>
                <a:spcPts val="2640"/>
              </a:lnSpc>
              <a:spcBef>
                <a:spcPts val="459"/>
              </a:spcBef>
              <a:buSzPct val="96153"/>
              <a:buChar char="•"/>
              <a:tabLst>
                <a:tab pos="365125" algn="l"/>
              </a:tabLst>
            </a:pPr>
            <a:r>
              <a:rPr dirty="0" sz="2600" spc="-145">
                <a:latin typeface="Arial"/>
                <a:cs typeface="Arial"/>
              </a:rPr>
              <a:t>Footway </a:t>
            </a:r>
            <a:r>
              <a:rPr dirty="0" sz="2600" spc="-80">
                <a:latin typeface="Arial"/>
                <a:cs typeface="Arial"/>
              </a:rPr>
              <a:t>(presence  </a:t>
            </a:r>
            <a:r>
              <a:rPr dirty="0" sz="2600" spc="-25">
                <a:latin typeface="Arial"/>
                <a:cs typeface="Arial"/>
              </a:rPr>
              <a:t>of</a:t>
            </a:r>
            <a:r>
              <a:rPr dirty="0" sz="2600" spc="-80">
                <a:latin typeface="Arial"/>
                <a:cs typeface="Arial"/>
              </a:rPr>
              <a:t> </a:t>
            </a:r>
            <a:r>
              <a:rPr dirty="0" sz="2600" spc="-45">
                <a:latin typeface="Arial"/>
                <a:cs typeface="Arial"/>
              </a:rPr>
              <a:t>footpath)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25923" y="1150619"/>
            <a:ext cx="3337560" cy="893444"/>
          </a:xfrm>
          <a:custGeom>
            <a:avLst/>
            <a:gdLst/>
            <a:ahLst/>
            <a:cxnLst/>
            <a:rect l="l" t="t" r="r" b="b"/>
            <a:pathLst>
              <a:path w="3337559" h="893444">
                <a:moveTo>
                  <a:pt x="0" y="859535"/>
                </a:moveTo>
                <a:lnTo>
                  <a:pt x="0" y="893063"/>
                </a:lnTo>
                <a:lnTo>
                  <a:pt x="33527" y="893063"/>
                </a:lnTo>
                <a:lnTo>
                  <a:pt x="0" y="859535"/>
                </a:lnTo>
                <a:close/>
              </a:path>
              <a:path w="3337559" h="893444">
                <a:moveTo>
                  <a:pt x="33527" y="0"/>
                </a:moveTo>
                <a:lnTo>
                  <a:pt x="0" y="33527"/>
                </a:lnTo>
                <a:lnTo>
                  <a:pt x="0" y="859535"/>
                </a:lnTo>
                <a:lnTo>
                  <a:pt x="33527" y="893063"/>
                </a:lnTo>
                <a:lnTo>
                  <a:pt x="33527" y="0"/>
                </a:lnTo>
                <a:close/>
              </a:path>
              <a:path w="3337559" h="893444">
                <a:moveTo>
                  <a:pt x="3304031" y="859535"/>
                </a:moveTo>
                <a:lnTo>
                  <a:pt x="33527" y="859535"/>
                </a:lnTo>
                <a:lnTo>
                  <a:pt x="33527" y="893063"/>
                </a:lnTo>
                <a:lnTo>
                  <a:pt x="3304031" y="893063"/>
                </a:lnTo>
                <a:lnTo>
                  <a:pt x="3304031" y="859535"/>
                </a:lnTo>
                <a:close/>
              </a:path>
              <a:path w="3337559" h="893444">
                <a:moveTo>
                  <a:pt x="3304031" y="0"/>
                </a:moveTo>
                <a:lnTo>
                  <a:pt x="3304031" y="893063"/>
                </a:lnTo>
                <a:lnTo>
                  <a:pt x="3337559" y="859535"/>
                </a:lnTo>
                <a:lnTo>
                  <a:pt x="3337559" y="33527"/>
                </a:lnTo>
                <a:lnTo>
                  <a:pt x="3304031" y="0"/>
                </a:lnTo>
                <a:close/>
              </a:path>
              <a:path w="3337559" h="893444">
                <a:moveTo>
                  <a:pt x="3337559" y="859535"/>
                </a:moveTo>
                <a:lnTo>
                  <a:pt x="3304031" y="893063"/>
                </a:lnTo>
                <a:lnTo>
                  <a:pt x="3337559" y="893063"/>
                </a:lnTo>
                <a:lnTo>
                  <a:pt x="3337559" y="859535"/>
                </a:lnTo>
                <a:close/>
              </a:path>
              <a:path w="3337559" h="893444">
                <a:moveTo>
                  <a:pt x="33527" y="0"/>
                </a:moveTo>
                <a:lnTo>
                  <a:pt x="0" y="0"/>
                </a:lnTo>
                <a:lnTo>
                  <a:pt x="0" y="33527"/>
                </a:lnTo>
                <a:lnTo>
                  <a:pt x="33527" y="0"/>
                </a:lnTo>
                <a:close/>
              </a:path>
              <a:path w="3337559" h="893444">
                <a:moveTo>
                  <a:pt x="3304031" y="0"/>
                </a:moveTo>
                <a:lnTo>
                  <a:pt x="33527" y="0"/>
                </a:lnTo>
                <a:lnTo>
                  <a:pt x="33527" y="33527"/>
                </a:lnTo>
                <a:lnTo>
                  <a:pt x="3304031" y="33527"/>
                </a:lnTo>
                <a:lnTo>
                  <a:pt x="3304031" y="0"/>
                </a:lnTo>
                <a:close/>
              </a:path>
              <a:path w="3337559" h="893444">
                <a:moveTo>
                  <a:pt x="3337559" y="0"/>
                </a:moveTo>
                <a:lnTo>
                  <a:pt x="3304031" y="0"/>
                </a:lnTo>
                <a:lnTo>
                  <a:pt x="3337559" y="33527"/>
                </a:lnTo>
                <a:lnTo>
                  <a:pt x="3337559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725923" y="1182065"/>
            <a:ext cx="3337560" cy="75946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090930" marR="579755" indent="-502920">
              <a:lnSpc>
                <a:spcPts val="2670"/>
              </a:lnSpc>
              <a:spcBef>
                <a:spcPts val="555"/>
              </a:spcBef>
            </a:pPr>
            <a:r>
              <a:rPr dirty="0" sz="2600" spc="-55">
                <a:solidFill>
                  <a:srgbClr val="FFFFFF"/>
                </a:solidFill>
                <a:latin typeface="Arial"/>
                <a:cs typeface="Arial"/>
              </a:rPr>
              <a:t>Orientation</a:t>
            </a:r>
            <a:r>
              <a:rPr dirty="0" sz="26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55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dirty="0" sz="2600" spc="-110">
                <a:solidFill>
                  <a:srgbClr val="FFFFFF"/>
                </a:solidFill>
                <a:latin typeface="Arial"/>
                <a:cs typeface="Arial"/>
              </a:rPr>
              <a:t>Tracking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25923" y="2043683"/>
            <a:ext cx="3337560" cy="4538980"/>
          </a:xfrm>
          <a:custGeom>
            <a:avLst/>
            <a:gdLst/>
            <a:ahLst/>
            <a:cxnLst/>
            <a:rect l="l" t="t" r="r" b="b"/>
            <a:pathLst>
              <a:path w="3337559" h="4538980">
                <a:moveTo>
                  <a:pt x="0" y="4538472"/>
                </a:moveTo>
                <a:lnTo>
                  <a:pt x="3337560" y="4538472"/>
                </a:lnTo>
                <a:lnTo>
                  <a:pt x="3337560" y="0"/>
                </a:lnTo>
                <a:lnTo>
                  <a:pt x="0" y="0"/>
                </a:lnTo>
                <a:lnTo>
                  <a:pt x="0" y="4538472"/>
                </a:lnTo>
                <a:close/>
              </a:path>
            </a:pathLst>
          </a:custGeom>
          <a:solidFill>
            <a:srgbClr val="D3DFE1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25923" y="2043683"/>
            <a:ext cx="3337560" cy="4538980"/>
          </a:xfrm>
          <a:custGeom>
            <a:avLst/>
            <a:gdLst/>
            <a:ahLst/>
            <a:cxnLst/>
            <a:rect l="l" t="t" r="r" b="b"/>
            <a:pathLst>
              <a:path w="3337559" h="4538980">
                <a:moveTo>
                  <a:pt x="0" y="4504944"/>
                </a:moveTo>
                <a:lnTo>
                  <a:pt x="0" y="4538472"/>
                </a:lnTo>
                <a:lnTo>
                  <a:pt x="33527" y="4538472"/>
                </a:lnTo>
                <a:lnTo>
                  <a:pt x="0" y="4504944"/>
                </a:lnTo>
                <a:close/>
              </a:path>
              <a:path w="3337559" h="4538980">
                <a:moveTo>
                  <a:pt x="33527" y="0"/>
                </a:moveTo>
                <a:lnTo>
                  <a:pt x="0" y="33527"/>
                </a:lnTo>
                <a:lnTo>
                  <a:pt x="0" y="4504944"/>
                </a:lnTo>
                <a:lnTo>
                  <a:pt x="33527" y="4538472"/>
                </a:lnTo>
                <a:lnTo>
                  <a:pt x="33527" y="0"/>
                </a:lnTo>
                <a:close/>
              </a:path>
              <a:path w="3337559" h="4538980">
                <a:moveTo>
                  <a:pt x="3304031" y="4504944"/>
                </a:moveTo>
                <a:lnTo>
                  <a:pt x="33527" y="4504944"/>
                </a:lnTo>
                <a:lnTo>
                  <a:pt x="33527" y="4538472"/>
                </a:lnTo>
                <a:lnTo>
                  <a:pt x="3304031" y="4538472"/>
                </a:lnTo>
                <a:lnTo>
                  <a:pt x="3304031" y="4504944"/>
                </a:lnTo>
                <a:close/>
              </a:path>
              <a:path w="3337559" h="4538980">
                <a:moveTo>
                  <a:pt x="3304031" y="0"/>
                </a:moveTo>
                <a:lnTo>
                  <a:pt x="3304031" y="4538472"/>
                </a:lnTo>
                <a:lnTo>
                  <a:pt x="3337559" y="4504944"/>
                </a:lnTo>
                <a:lnTo>
                  <a:pt x="3337559" y="33527"/>
                </a:lnTo>
                <a:lnTo>
                  <a:pt x="3304031" y="0"/>
                </a:lnTo>
                <a:close/>
              </a:path>
              <a:path w="3337559" h="4538980">
                <a:moveTo>
                  <a:pt x="3337559" y="4504944"/>
                </a:moveTo>
                <a:lnTo>
                  <a:pt x="3304031" y="4538472"/>
                </a:lnTo>
                <a:lnTo>
                  <a:pt x="3337559" y="4538472"/>
                </a:lnTo>
                <a:lnTo>
                  <a:pt x="3337559" y="4504944"/>
                </a:lnTo>
                <a:close/>
              </a:path>
              <a:path w="3337559" h="4538980">
                <a:moveTo>
                  <a:pt x="33527" y="0"/>
                </a:moveTo>
                <a:lnTo>
                  <a:pt x="0" y="0"/>
                </a:lnTo>
                <a:lnTo>
                  <a:pt x="0" y="33527"/>
                </a:lnTo>
                <a:lnTo>
                  <a:pt x="33527" y="0"/>
                </a:lnTo>
                <a:close/>
              </a:path>
              <a:path w="3337559" h="4538980">
                <a:moveTo>
                  <a:pt x="3304031" y="0"/>
                </a:moveTo>
                <a:lnTo>
                  <a:pt x="33527" y="0"/>
                </a:lnTo>
                <a:lnTo>
                  <a:pt x="33527" y="33527"/>
                </a:lnTo>
                <a:lnTo>
                  <a:pt x="3304031" y="33527"/>
                </a:lnTo>
                <a:lnTo>
                  <a:pt x="3304031" y="0"/>
                </a:lnTo>
                <a:close/>
              </a:path>
              <a:path w="3337559" h="4538980">
                <a:moveTo>
                  <a:pt x="3337559" y="0"/>
                </a:moveTo>
                <a:lnTo>
                  <a:pt x="3304031" y="0"/>
                </a:lnTo>
                <a:lnTo>
                  <a:pt x="3337559" y="33527"/>
                </a:lnTo>
                <a:lnTo>
                  <a:pt x="3337559" y="0"/>
                </a:lnTo>
                <a:close/>
              </a:path>
            </a:pathLst>
          </a:custGeom>
          <a:solidFill>
            <a:srgbClr val="D3DFE1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25923" y="2105609"/>
            <a:ext cx="3337560" cy="418401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367665" marR="473709" indent="-228600">
              <a:lnSpc>
                <a:spcPct val="85100"/>
              </a:lnSpc>
              <a:spcBef>
                <a:spcPts val="560"/>
              </a:spcBef>
              <a:buSzPct val="96153"/>
              <a:buChar char="•"/>
              <a:tabLst>
                <a:tab pos="368300" algn="l"/>
              </a:tabLst>
            </a:pPr>
            <a:r>
              <a:rPr dirty="0" sz="2600" spc="-95">
                <a:latin typeface="Arial"/>
                <a:cs typeface="Arial"/>
              </a:rPr>
              <a:t>Heading </a:t>
            </a:r>
            <a:r>
              <a:rPr dirty="0" sz="2600" spc="-50">
                <a:latin typeface="Arial"/>
                <a:cs typeface="Arial"/>
              </a:rPr>
              <a:t>Direction  </a:t>
            </a:r>
            <a:r>
              <a:rPr dirty="0" sz="2600" spc="-45">
                <a:latin typeface="Arial"/>
                <a:cs typeface="Arial"/>
              </a:rPr>
              <a:t>is </a:t>
            </a:r>
            <a:r>
              <a:rPr dirty="0" sz="2600" spc="-75">
                <a:latin typeface="Arial"/>
                <a:cs typeface="Arial"/>
              </a:rPr>
              <a:t>provided </a:t>
            </a:r>
            <a:r>
              <a:rPr dirty="0" sz="2600" spc="-165">
                <a:latin typeface="Arial"/>
                <a:cs typeface="Arial"/>
              </a:rPr>
              <a:t>by  </a:t>
            </a:r>
            <a:r>
              <a:rPr dirty="0" sz="2600" spc="-70">
                <a:latin typeface="Arial"/>
                <a:cs typeface="Arial"/>
              </a:rPr>
              <a:t>comparing </a:t>
            </a:r>
            <a:r>
              <a:rPr dirty="0" sz="2600" spc="-30">
                <a:latin typeface="Arial"/>
                <a:cs typeface="Arial"/>
              </a:rPr>
              <a:t>the  </a:t>
            </a:r>
            <a:r>
              <a:rPr dirty="0" sz="2600" spc="-60">
                <a:latin typeface="Arial"/>
                <a:cs typeface="Arial"/>
              </a:rPr>
              <a:t>phone’s </a:t>
            </a:r>
            <a:r>
              <a:rPr dirty="0" sz="2600" spc="-35">
                <a:latin typeface="Arial"/>
                <a:cs typeface="Arial"/>
              </a:rPr>
              <a:t>direction  </a:t>
            </a:r>
            <a:r>
              <a:rPr dirty="0" sz="2600" spc="-55">
                <a:latin typeface="Arial"/>
                <a:cs typeface="Arial"/>
              </a:rPr>
              <a:t>and </a:t>
            </a:r>
            <a:r>
              <a:rPr dirty="0" sz="2600">
                <a:latin typeface="Arial"/>
                <a:cs typeface="Arial"/>
              </a:rPr>
              <a:t>that </a:t>
            </a:r>
            <a:r>
              <a:rPr dirty="0" sz="2600" spc="-25">
                <a:latin typeface="Arial"/>
                <a:cs typeface="Arial"/>
              </a:rPr>
              <a:t>of </a:t>
            </a:r>
            <a:r>
              <a:rPr dirty="0" sz="2600" spc="-30">
                <a:latin typeface="Arial"/>
                <a:cs typeface="Arial"/>
              </a:rPr>
              <a:t>the  </a:t>
            </a:r>
            <a:r>
              <a:rPr dirty="0" sz="2600" spc="-50">
                <a:latin typeface="Arial"/>
                <a:cs typeface="Arial"/>
              </a:rPr>
              <a:t>immediate </a:t>
            </a:r>
            <a:r>
              <a:rPr dirty="0" sz="2600" spc="-30">
                <a:latin typeface="Arial"/>
                <a:cs typeface="Arial"/>
              </a:rPr>
              <a:t>path</a:t>
            </a:r>
            <a:endParaRPr sz="2600">
              <a:latin typeface="Arial"/>
              <a:cs typeface="Arial"/>
            </a:endParaRPr>
          </a:p>
          <a:p>
            <a:pPr marL="367665" marR="304800" indent="-228600">
              <a:lnSpc>
                <a:spcPct val="85000"/>
              </a:lnSpc>
              <a:spcBef>
                <a:spcPts val="445"/>
              </a:spcBef>
              <a:buSzPct val="96153"/>
              <a:buChar char="•"/>
              <a:tabLst>
                <a:tab pos="368300" algn="l"/>
              </a:tabLst>
            </a:pPr>
            <a:r>
              <a:rPr dirty="0" sz="2600" spc="-165">
                <a:latin typeface="Arial"/>
                <a:cs typeface="Arial"/>
              </a:rPr>
              <a:t>The </a:t>
            </a:r>
            <a:r>
              <a:rPr dirty="0" sz="2600" spc="-70">
                <a:latin typeface="Arial"/>
                <a:cs typeface="Arial"/>
              </a:rPr>
              <a:t>user </a:t>
            </a:r>
            <a:r>
              <a:rPr dirty="0" sz="2600" spc="-50">
                <a:latin typeface="Arial"/>
                <a:cs typeface="Arial"/>
              </a:rPr>
              <a:t>is  </a:t>
            </a:r>
            <a:r>
              <a:rPr dirty="0" sz="2600" spc="-45">
                <a:latin typeface="Arial"/>
                <a:cs typeface="Arial"/>
              </a:rPr>
              <a:t>informed about  </a:t>
            </a:r>
            <a:r>
              <a:rPr dirty="0" sz="2600" spc="15">
                <a:latin typeface="Arial"/>
                <a:cs typeface="Arial"/>
              </a:rPr>
              <a:t>his/her </a:t>
            </a:r>
            <a:r>
              <a:rPr dirty="0" sz="2600" spc="-90">
                <a:latin typeface="Arial"/>
                <a:cs typeface="Arial"/>
              </a:rPr>
              <a:t>progress</a:t>
            </a:r>
            <a:r>
              <a:rPr dirty="0" sz="2600" spc="-15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at  </a:t>
            </a:r>
            <a:r>
              <a:rPr dirty="0" sz="2600" spc="-60">
                <a:latin typeface="Arial"/>
                <a:cs typeface="Arial"/>
              </a:rPr>
              <a:t>one-third, </a:t>
            </a:r>
            <a:r>
              <a:rPr dirty="0" sz="2600" spc="-20">
                <a:latin typeface="Arial"/>
                <a:cs typeface="Arial"/>
              </a:rPr>
              <a:t>half </a:t>
            </a:r>
            <a:r>
              <a:rPr dirty="0" sz="2600" spc="-55">
                <a:latin typeface="Arial"/>
                <a:cs typeface="Arial"/>
              </a:rPr>
              <a:t>and  </a:t>
            </a:r>
            <a:r>
              <a:rPr dirty="0" sz="2600" spc="-60">
                <a:latin typeface="Arial"/>
                <a:cs typeface="Arial"/>
              </a:rPr>
              <a:t>two-thirds </a:t>
            </a:r>
            <a:r>
              <a:rPr dirty="0" sz="2600" spc="-25">
                <a:latin typeface="Arial"/>
                <a:cs typeface="Arial"/>
              </a:rPr>
              <a:t>of </a:t>
            </a:r>
            <a:r>
              <a:rPr dirty="0" sz="2600" spc="-30">
                <a:latin typeface="Arial"/>
                <a:cs typeface="Arial"/>
              </a:rPr>
              <a:t>the  </a:t>
            </a:r>
            <a:r>
              <a:rPr dirty="0" sz="2600" spc="-25">
                <a:latin typeface="Arial"/>
                <a:cs typeface="Arial"/>
              </a:rPr>
              <a:t>total</a:t>
            </a:r>
            <a:r>
              <a:rPr dirty="0" sz="2600" spc="-35">
                <a:latin typeface="Arial"/>
                <a:cs typeface="Arial"/>
              </a:rPr>
              <a:t> </a:t>
            </a:r>
            <a:r>
              <a:rPr dirty="0" sz="2600" spc="-50">
                <a:latin typeface="Arial"/>
                <a:cs typeface="Arial"/>
              </a:rPr>
              <a:t>distance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14588" y="1123188"/>
            <a:ext cx="3337560" cy="896619"/>
          </a:xfrm>
          <a:custGeom>
            <a:avLst/>
            <a:gdLst/>
            <a:ahLst/>
            <a:cxnLst/>
            <a:rect l="l" t="t" r="r" b="b"/>
            <a:pathLst>
              <a:path w="3337559" h="896619">
                <a:moveTo>
                  <a:pt x="0" y="862584"/>
                </a:moveTo>
                <a:lnTo>
                  <a:pt x="0" y="896112"/>
                </a:lnTo>
                <a:lnTo>
                  <a:pt x="33527" y="896112"/>
                </a:lnTo>
                <a:lnTo>
                  <a:pt x="0" y="862584"/>
                </a:lnTo>
                <a:close/>
              </a:path>
              <a:path w="3337559" h="896619">
                <a:moveTo>
                  <a:pt x="33527" y="0"/>
                </a:moveTo>
                <a:lnTo>
                  <a:pt x="0" y="33527"/>
                </a:lnTo>
                <a:lnTo>
                  <a:pt x="0" y="862584"/>
                </a:lnTo>
                <a:lnTo>
                  <a:pt x="33527" y="896112"/>
                </a:lnTo>
                <a:lnTo>
                  <a:pt x="33527" y="0"/>
                </a:lnTo>
                <a:close/>
              </a:path>
              <a:path w="3337559" h="896619">
                <a:moveTo>
                  <a:pt x="3304031" y="862584"/>
                </a:moveTo>
                <a:lnTo>
                  <a:pt x="33527" y="862584"/>
                </a:lnTo>
                <a:lnTo>
                  <a:pt x="33527" y="896112"/>
                </a:lnTo>
                <a:lnTo>
                  <a:pt x="3304031" y="896112"/>
                </a:lnTo>
                <a:lnTo>
                  <a:pt x="3304031" y="862584"/>
                </a:lnTo>
                <a:close/>
              </a:path>
              <a:path w="3337559" h="896619">
                <a:moveTo>
                  <a:pt x="3304031" y="0"/>
                </a:moveTo>
                <a:lnTo>
                  <a:pt x="3304031" y="896112"/>
                </a:lnTo>
                <a:lnTo>
                  <a:pt x="3337559" y="862584"/>
                </a:lnTo>
                <a:lnTo>
                  <a:pt x="3337559" y="33527"/>
                </a:lnTo>
                <a:lnTo>
                  <a:pt x="3304031" y="0"/>
                </a:lnTo>
                <a:close/>
              </a:path>
              <a:path w="3337559" h="896619">
                <a:moveTo>
                  <a:pt x="3337559" y="862584"/>
                </a:moveTo>
                <a:lnTo>
                  <a:pt x="3304031" y="896112"/>
                </a:lnTo>
                <a:lnTo>
                  <a:pt x="3337559" y="896112"/>
                </a:lnTo>
                <a:lnTo>
                  <a:pt x="3337559" y="862584"/>
                </a:lnTo>
                <a:close/>
              </a:path>
              <a:path w="3337559" h="896619">
                <a:moveTo>
                  <a:pt x="33527" y="0"/>
                </a:moveTo>
                <a:lnTo>
                  <a:pt x="0" y="0"/>
                </a:lnTo>
                <a:lnTo>
                  <a:pt x="0" y="33527"/>
                </a:lnTo>
                <a:lnTo>
                  <a:pt x="33527" y="0"/>
                </a:lnTo>
                <a:close/>
              </a:path>
              <a:path w="3337559" h="896619">
                <a:moveTo>
                  <a:pt x="3304031" y="0"/>
                </a:moveTo>
                <a:lnTo>
                  <a:pt x="33527" y="0"/>
                </a:lnTo>
                <a:lnTo>
                  <a:pt x="33527" y="33527"/>
                </a:lnTo>
                <a:lnTo>
                  <a:pt x="3304031" y="33527"/>
                </a:lnTo>
                <a:lnTo>
                  <a:pt x="3304031" y="0"/>
                </a:lnTo>
                <a:close/>
              </a:path>
              <a:path w="3337559" h="896619">
                <a:moveTo>
                  <a:pt x="3337559" y="0"/>
                </a:moveTo>
                <a:lnTo>
                  <a:pt x="3304031" y="0"/>
                </a:lnTo>
                <a:lnTo>
                  <a:pt x="3337559" y="33527"/>
                </a:lnTo>
                <a:lnTo>
                  <a:pt x="3337559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529828" y="1156207"/>
            <a:ext cx="3337560" cy="75882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121410" marR="518795" indent="-624840">
              <a:lnSpc>
                <a:spcPts val="2660"/>
              </a:lnSpc>
              <a:spcBef>
                <a:spcPts val="565"/>
              </a:spcBef>
            </a:pPr>
            <a:r>
              <a:rPr dirty="0" sz="2600" spc="-120">
                <a:solidFill>
                  <a:srgbClr val="FFFFFF"/>
                </a:solidFill>
                <a:latin typeface="Arial"/>
                <a:cs typeface="Arial"/>
              </a:rPr>
              <a:t>Nearby </a:t>
            </a:r>
            <a:r>
              <a:rPr dirty="0" sz="2600" spc="-85">
                <a:solidFill>
                  <a:srgbClr val="FFFFFF"/>
                </a:solidFill>
                <a:latin typeface="Arial"/>
                <a:cs typeface="Arial"/>
              </a:rPr>
              <a:t>Points </a:t>
            </a:r>
            <a:r>
              <a:rPr dirty="0" sz="2600" spc="-17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dirty="0" sz="2600" spc="-40">
                <a:solidFill>
                  <a:srgbClr val="FFFFFF"/>
                </a:solidFill>
                <a:latin typeface="Arial"/>
                <a:cs typeface="Arial"/>
              </a:rPr>
              <a:t>Interest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29828" y="2043683"/>
            <a:ext cx="3337560" cy="4538980"/>
          </a:xfrm>
          <a:custGeom>
            <a:avLst/>
            <a:gdLst/>
            <a:ahLst/>
            <a:cxnLst/>
            <a:rect l="l" t="t" r="r" b="b"/>
            <a:pathLst>
              <a:path w="3337559" h="4538980">
                <a:moveTo>
                  <a:pt x="0" y="4538472"/>
                </a:moveTo>
                <a:lnTo>
                  <a:pt x="3337560" y="4538472"/>
                </a:lnTo>
                <a:lnTo>
                  <a:pt x="3337560" y="0"/>
                </a:lnTo>
                <a:lnTo>
                  <a:pt x="0" y="0"/>
                </a:lnTo>
                <a:lnTo>
                  <a:pt x="0" y="4538472"/>
                </a:lnTo>
                <a:close/>
              </a:path>
            </a:pathLst>
          </a:custGeom>
          <a:solidFill>
            <a:srgbClr val="D3DFE1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529828" y="2043683"/>
            <a:ext cx="3337560" cy="4538980"/>
          </a:xfrm>
          <a:custGeom>
            <a:avLst/>
            <a:gdLst/>
            <a:ahLst/>
            <a:cxnLst/>
            <a:rect l="l" t="t" r="r" b="b"/>
            <a:pathLst>
              <a:path w="3337559" h="4538980">
                <a:moveTo>
                  <a:pt x="0" y="4504944"/>
                </a:moveTo>
                <a:lnTo>
                  <a:pt x="0" y="4538472"/>
                </a:lnTo>
                <a:lnTo>
                  <a:pt x="33527" y="4538472"/>
                </a:lnTo>
                <a:lnTo>
                  <a:pt x="0" y="4504944"/>
                </a:lnTo>
                <a:close/>
              </a:path>
              <a:path w="3337559" h="4538980">
                <a:moveTo>
                  <a:pt x="33527" y="0"/>
                </a:moveTo>
                <a:lnTo>
                  <a:pt x="0" y="33527"/>
                </a:lnTo>
                <a:lnTo>
                  <a:pt x="0" y="4504944"/>
                </a:lnTo>
                <a:lnTo>
                  <a:pt x="33527" y="4538472"/>
                </a:lnTo>
                <a:lnTo>
                  <a:pt x="33527" y="0"/>
                </a:lnTo>
                <a:close/>
              </a:path>
              <a:path w="3337559" h="4538980">
                <a:moveTo>
                  <a:pt x="3304031" y="4504944"/>
                </a:moveTo>
                <a:lnTo>
                  <a:pt x="33527" y="4504944"/>
                </a:lnTo>
                <a:lnTo>
                  <a:pt x="33527" y="4538472"/>
                </a:lnTo>
                <a:lnTo>
                  <a:pt x="3304031" y="4538472"/>
                </a:lnTo>
                <a:lnTo>
                  <a:pt x="3304031" y="4504944"/>
                </a:lnTo>
                <a:close/>
              </a:path>
              <a:path w="3337559" h="4538980">
                <a:moveTo>
                  <a:pt x="3304031" y="0"/>
                </a:moveTo>
                <a:lnTo>
                  <a:pt x="3304031" y="4538472"/>
                </a:lnTo>
                <a:lnTo>
                  <a:pt x="3337560" y="4504944"/>
                </a:lnTo>
                <a:lnTo>
                  <a:pt x="3337560" y="33527"/>
                </a:lnTo>
                <a:lnTo>
                  <a:pt x="3304031" y="0"/>
                </a:lnTo>
                <a:close/>
              </a:path>
              <a:path w="3337559" h="4538980">
                <a:moveTo>
                  <a:pt x="3337560" y="4504944"/>
                </a:moveTo>
                <a:lnTo>
                  <a:pt x="3304031" y="4538472"/>
                </a:lnTo>
                <a:lnTo>
                  <a:pt x="3337560" y="4538472"/>
                </a:lnTo>
                <a:lnTo>
                  <a:pt x="3337560" y="4504944"/>
                </a:lnTo>
                <a:close/>
              </a:path>
              <a:path w="3337559" h="4538980">
                <a:moveTo>
                  <a:pt x="33527" y="0"/>
                </a:moveTo>
                <a:lnTo>
                  <a:pt x="0" y="0"/>
                </a:lnTo>
                <a:lnTo>
                  <a:pt x="0" y="33527"/>
                </a:lnTo>
                <a:lnTo>
                  <a:pt x="33527" y="0"/>
                </a:lnTo>
                <a:close/>
              </a:path>
              <a:path w="3337559" h="4538980">
                <a:moveTo>
                  <a:pt x="3304031" y="0"/>
                </a:moveTo>
                <a:lnTo>
                  <a:pt x="33527" y="0"/>
                </a:lnTo>
                <a:lnTo>
                  <a:pt x="33527" y="33527"/>
                </a:lnTo>
                <a:lnTo>
                  <a:pt x="3304031" y="33527"/>
                </a:lnTo>
                <a:lnTo>
                  <a:pt x="3304031" y="0"/>
                </a:lnTo>
                <a:close/>
              </a:path>
              <a:path w="3337559" h="4538980">
                <a:moveTo>
                  <a:pt x="3337560" y="0"/>
                </a:moveTo>
                <a:lnTo>
                  <a:pt x="3304031" y="0"/>
                </a:lnTo>
                <a:lnTo>
                  <a:pt x="3337560" y="33527"/>
                </a:lnTo>
                <a:lnTo>
                  <a:pt x="3337560" y="0"/>
                </a:lnTo>
                <a:close/>
              </a:path>
            </a:pathLst>
          </a:custGeom>
          <a:solidFill>
            <a:srgbClr val="D3DFE1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529828" y="2105609"/>
            <a:ext cx="3337560" cy="424243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68300" marR="482600" indent="-229235">
              <a:lnSpc>
                <a:spcPct val="84600"/>
              </a:lnSpc>
              <a:spcBef>
                <a:spcPts val="575"/>
              </a:spcBef>
              <a:buSzPct val="96153"/>
              <a:buChar char="•"/>
              <a:tabLst>
                <a:tab pos="368935" algn="l"/>
              </a:tabLst>
            </a:pPr>
            <a:r>
              <a:rPr dirty="0" sz="2600" spc="-165">
                <a:latin typeface="Arial"/>
                <a:cs typeface="Arial"/>
              </a:rPr>
              <a:t>The </a:t>
            </a:r>
            <a:r>
              <a:rPr dirty="0" sz="2600" spc="-65">
                <a:latin typeface="Arial"/>
                <a:cs typeface="Arial"/>
              </a:rPr>
              <a:t>app </a:t>
            </a:r>
            <a:r>
              <a:rPr dirty="0" sz="2600" spc="-80">
                <a:latin typeface="Arial"/>
                <a:cs typeface="Arial"/>
              </a:rPr>
              <a:t>provides  </a:t>
            </a:r>
            <a:r>
              <a:rPr dirty="0" sz="2600" spc="-30">
                <a:latin typeface="Arial"/>
                <a:cs typeface="Arial"/>
              </a:rPr>
              <a:t>information</a:t>
            </a:r>
            <a:r>
              <a:rPr dirty="0" sz="2600" spc="-150">
                <a:latin typeface="Arial"/>
                <a:cs typeface="Arial"/>
              </a:rPr>
              <a:t> </a:t>
            </a:r>
            <a:r>
              <a:rPr dirty="0" sz="2600" spc="-45">
                <a:latin typeface="Arial"/>
                <a:cs typeface="Arial"/>
              </a:rPr>
              <a:t>about  </a:t>
            </a:r>
            <a:r>
              <a:rPr dirty="0" sz="2600" spc="-30">
                <a:latin typeface="Arial"/>
                <a:cs typeface="Arial"/>
              </a:rPr>
              <a:t>the </a:t>
            </a:r>
            <a:r>
              <a:rPr dirty="0" sz="2600" spc="-80">
                <a:latin typeface="Arial"/>
                <a:cs typeface="Arial"/>
              </a:rPr>
              <a:t>nodes  </a:t>
            </a:r>
            <a:r>
              <a:rPr dirty="0" sz="2600" spc="-60">
                <a:latin typeface="Arial"/>
                <a:cs typeface="Arial"/>
              </a:rPr>
              <a:t>surrounding </a:t>
            </a:r>
            <a:r>
              <a:rPr dirty="0" sz="2600" spc="-30">
                <a:latin typeface="Arial"/>
                <a:cs typeface="Arial"/>
              </a:rPr>
              <a:t>the  </a:t>
            </a:r>
            <a:r>
              <a:rPr dirty="0" sz="2600" spc="-70">
                <a:latin typeface="Arial"/>
                <a:cs typeface="Arial"/>
              </a:rPr>
              <a:t>user </a:t>
            </a:r>
            <a:r>
              <a:rPr dirty="0" sz="2600" spc="-40">
                <a:latin typeface="Arial"/>
                <a:cs typeface="Arial"/>
              </a:rPr>
              <a:t>(within </a:t>
            </a:r>
            <a:r>
              <a:rPr dirty="0" sz="2600" spc="-75">
                <a:latin typeface="Arial"/>
                <a:cs typeface="Arial"/>
              </a:rPr>
              <a:t>a  </a:t>
            </a:r>
            <a:r>
              <a:rPr dirty="0" sz="2700" spc="-114" i="1">
                <a:latin typeface="Arial"/>
                <a:cs typeface="Arial"/>
              </a:rPr>
              <a:t>bounding</a:t>
            </a:r>
            <a:r>
              <a:rPr dirty="0" sz="2700" spc="-100" i="1">
                <a:latin typeface="Arial"/>
                <a:cs typeface="Arial"/>
              </a:rPr>
              <a:t> </a:t>
            </a:r>
            <a:r>
              <a:rPr dirty="0" sz="2700" spc="-170" i="1">
                <a:latin typeface="Arial"/>
                <a:cs typeface="Arial"/>
              </a:rPr>
              <a:t>box)</a:t>
            </a:r>
            <a:endParaRPr sz="2700">
              <a:latin typeface="Arial"/>
              <a:cs typeface="Arial"/>
            </a:endParaRPr>
          </a:p>
          <a:p>
            <a:pPr marL="368300" marR="215900" indent="-229235">
              <a:lnSpc>
                <a:spcPct val="84900"/>
              </a:lnSpc>
              <a:spcBef>
                <a:spcPts val="430"/>
              </a:spcBef>
              <a:buSzPct val="96153"/>
              <a:buChar char="•"/>
              <a:tabLst>
                <a:tab pos="368935" algn="l"/>
              </a:tabLst>
            </a:pPr>
            <a:r>
              <a:rPr dirty="0" sz="2600" spc="-165">
                <a:latin typeface="Arial"/>
                <a:cs typeface="Arial"/>
              </a:rPr>
              <a:t>The </a:t>
            </a:r>
            <a:r>
              <a:rPr dirty="0" sz="2600" spc="-70">
                <a:latin typeface="Arial"/>
                <a:cs typeface="Arial"/>
              </a:rPr>
              <a:t>user </a:t>
            </a:r>
            <a:r>
              <a:rPr dirty="0" sz="2600" spc="-75">
                <a:latin typeface="Arial"/>
                <a:cs typeface="Arial"/>
              </a:rPr>
              <a:t>can  </a:t>
            </a:r>
            <a:r>
              <a:rPr dirty="0" sz="2600" spc="-100">
                <a:latin typeface="Arial"/>
                <a:cs typeface="Arial"/>
              </a:rPr>
              <a:t>access </a:t>
            </a:r>
            <a:r>
              <a:rPr dirty="0" sz="2600" spc="-60">
                <a:latin typeface="Arial"/>
                <a:cs typeface="Arial"/>
              </a:rPr>
              <a:t>these </a:t>
            </a:r>
            <a:r>
              <a:rPr dirty="0" sz="2600" spc="-5">
                <a:latin typeface="Arial"/>
                <a:cs typeface="Arial"/>
              </a:rPr>
              <a:t>at </a:t>
            </a:r>
            <a:r>
              <a:rPr dirty="0" sz="2600" spc="-130">
                <a:latin typeface="Arial"/>
                <a:cs typeface="Arial"/>
              </a:rPr>
              <a:t>any  </a:t>
            </a:r>
            <a:r>
              <a:rPr dirty="0" sz="2600" spc="-20">
                <a:latin typeface="Arial"/>
                <a:cs typeface="Arial"/>
              </a:rPr>
              <a:t>point </a:t>
            </a:r>
            <a:r>
              <a:rPr dirty="0" sz="2600" spc="-30">
                <a:latin typeface="Arial"/>
                <a:cs typeface="Arial"/>
              </a:rPr>
              <a:t>of </a:t>
            </a:r>
            <a:r>
              <a:rPr dirty="0" sz="2600" spc="-20">
                <a:latin typeface="Arial"/>
                <a:cs typeface="Arial"/>
              </a:rPr>
              <a:t>time </a:t>
            </a:r>
            <a:r>
              <a:rPr dirty="0" sz="2600" spc="-55">
                <a:latin typeface="Arial"/>
                <a:cs typeface="Arial"/>
              </a:rPr>
              <a:t>during  </a:t>
            </a:r>
            <a:r>
              <a:rPr dirty="0" sz="2600" spc="-30">
                <a:latin typeface="Arial"/>
                <a:cs typeface="Arial"/>
              </a:rPr>
              <a:t>the</a:t>
            </a:r>
            <a:r>
              <a:rPr dirty="0" sz="2600" spc="-70">
                <a:latin typeface="Arial"/>
                <a:cs typeface="Arial"/>
              </a:rPr>
              <a:t> </a:t>
            </a:r>
            <a:r>
              <a:rPr dirty="0" sz="2600" spc="-80">
                <a:latin typeface="Arial"/>
                <a:cs typeface="Arial"/>
              </a:rPr>
              <a:t>journey</a:t>
            </a:r>
            <a:endParaRPr sz="2600">
              <a:latin typeface="Arial"/>
              <a:cs typeface="Arial"/>
            </a:endParaRPr>
          </a:p>
          <a:p>
            <a:pPr marL="368300" marR="389255" indent="-229235">
              <a:lnSpc>
                <a:spcPts val="2660"/>
              </a:lnSpc>
              <a:spcBef>
                <a:spcPts val="450"/>
              </a:spcBef>
              <a:buSzPct val="96153"/>
              <a:buChar char="•"/>
              <a:tabLst>
                <a:tab pos="368935" algn="l"/>
              </a:tabLst>
            </a:pPr>
            <a:r>
              <a:rPr dirty="0" sz="2600" spc="-195">
                <a:latin typeface="Arial"/>
                <a:cs typeface="Arial"/>
              </a:rPr>
              <a:t>Eg: </a:t>
            </a:r>
            <a:r>
              <a:rPr dirty="0" sz="2600" spc="-75">
                <a:latin typeface="Arial"/>
                <a:cs typeface="Arial"/>
              </a:rPr>
              <a:t>Restaurants,  </a:t>
            </a:r>
            <a:r>
              <a:rPr dirty="0" sz="2600" spc="-100">
                <a:latin typeface="Arial"/>
                <a:cs typeface="Arial"/>
              </a:rPr>
              <a:t>Bicycle </a:t>
            </a:r>
            <a:r>
              <a:rPr dirty="0" sz="2600" spc="-50">
                <a:latin typeface="Arial"/>
                <a:cs typeface="Arial"/>
              </a:rPr>
              <a:t>stands</a:t>
            </a:r>
            <a:r>
              <a:rPr dirty="0" sz="2600" spc="-65">
                <a:latin typeface="Arial"/>
                <a:cs typeface="Arial"/>
              </a:rPr>
              <a:t> </a:t>
            </a:r>
            <a:r>
              <a:rPr dirty="0" sz="2600" spc="-60"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120" y="0"/>
            <a:ext cx="6659880" cy="6858000"/>
          </a:xfrm>
          <a:custGeom>
            <a:avLst/>
            <a:gdLst/>
            <a:ahLst/>
            <a:cxnLst/>
            <a:rect l="l" t="t" r="r" b="b"/>
            <a:pathLst>
              <a:path w="6659880" h="6858000">
                <a:moveTo>
                  <a:pt x="0" y="6858000"/>
                </a:moveTo>
                <a:lnTo>
                  <a:pt x="6659880" y="6858000"/>
                </a:lnTo>
                <a:lnTo>
                  <a:pt x="6659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7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5303520" cy="6858000"/>
          </a:xfrm>
          <a:custGeom>
            <a:avLst/>
            <a:gdLst/>
            <a:ahLst/>
            <a:cxnLst/>
            <a:rect l="l" t="t" r="r" b="b"/>
            <a:pathLst>
              <a:path w="5303520" h="6858000">
                <a:moveTo>
                  <a:pt x="0" y="6858000"/>
                </a:moveTo>
                <a:lnTo>
                  <a:pt x="5303520" y="6858000"/>
                </a:lnTo>
                <a:lnTo>
                  <a:pt x="53035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0352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2944" y="585038"/>
            <a:ext cx="3266440" cy="1370330"/>
          </a:xfrm>
          <a:prstGeom prst="rect"/>
        </p:spPr>
        <p:txBody>
          <a:bodyPr wrap="square" lIns="0" tIns="131445" rIns="0" bIns="0" rtlCol="0" vert="horz">
            <a:spAutoFit/>
          </a:bodyPr>
          <a:lstStyle/>
          <a:p>
            <a:pPr marL="12700" marR="5080">
              <a:lnSpc>
                <a:spcPts val="4830"/>
              </a:lnSpc>
              <a:spcBef>
                <a:spcPts val="1035"/>
              </a:spcBef>
            </a:pPr>
            <a:r>
              <a:rPr dirty="0" sz="4800" spc="-75"/>
              <a:t>Main </a:t>
            </a:r>
            <a:r>
              <a:rPr dirty="0" sz="4800" spc="-145"/>
              <a:t>Activity  </a:t>
            </a:r>
            <a:r>
              <a:rPr dirty="0" sz="4800" spc="-10"/>
              <a:t>(first</a:t>
            </a:r>
            <a:r>
              <a:rPr dirty="0" sz="4800" spc="-204"/>
              <a:t> </a:t>
            </a:r>
            <a:r>
              <a:rPr dirty="0" sz="4800" spc="-145"/>
              <a:t>screen)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5577840" y="743712"/>
            <a:ext cx="3179064" cy="5370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02944" y="2694101"/>
            <a:ext cx="3609340" cy="287083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100" spc="-65">
                <a:solidFill>
                  <a:srgbClr val="1A2D40"/>
                </a:solidFill>
                <a:latin typeface="Arial"/>
                <a:cs typeface="Arial"/>
              </a:rPr>
              <a:t>Consists </a:t>
            </a:r>
            <a:r>
              <a:rPr dirty="0" sz="2100" spc="-15">
                <a:solidFill>
                  <a:srgbClr val="1A2D40"/>
                </a:solidFill>
                <a:latin typeface="Arial"/>
                <a:cs typeface="Arial"/>
              </a:rPr>
              <a:t>of </a:t>
            </a:r>
            <a:r>
              <a:rPr dirty="0" sz="2100" spc="-20">
                <a:solidFill>
                  <a:srgbClr val="1A2D40"/>
                </a:solidFill>
                <a:latin typeface="Arial"/>
                <a:cs typeface="Arial"/>
              </a:rPr>
              <a:t>three </a:t>
            </a:r>
            <a:r>
              <a:rPr dirty="0" sz="2100" spc="-30">
                <a:solidFill>
                  <a:srgbClr val="1A2D40"/>
                </a:solidFill>
                <a:latin typeface="Arial"/>
                <a:cs typeface="Arial"/>
              </a:rPr>
              <a:t>elements</a:t>
            </a:r>
            <a:r>
              <a:rPr dirty="0" sz="2100" spc="-360">
                <a:solidFill>
                  <a:srgbClr val="1A2D40"/>
                </a:solidFill>
                <a:latin typeface="Arial"/>
                <a:cs typeface="Arial"/>
              </a:rPr>
              <a:t> </a:t>
            </a:r>
            <a:r>
              <a:rPr dirty="0" sz="2100" spc="70">
                <a:solidFill>
                  <a:srgbClr val="1A2D40"/>
                </a:solidFill>
                <a:latin typeface="Arial"/>
                <a:cs typeface="Arial"/>
              </a:rPr>
              <a:t>–</a:t>
            </a:r>
            <a:endParaRPr sz="2100">
              <a:latin typeface="Arial"/>
              <a:cs typeface="Arial"/>
            </a:endParaRPr>
          </a:p>
          <a:p>
            <a:pPr marL="527685" marR="833119" indent="-514984">
              <a:lnSpc>
                <a:spcPts val="2330"/>
              </a:lnSpc>
              <a:spcBef>
                <a:spcPts val="15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100" spc="-75">
                <a:solidFill>
                  <a:srgbClr val="1A2D40"/>
                </a:solidFill>
                <a:latin typeface="Arial"/>
                <a:cs typeface="Arial"/>
              </a:rPr>
              <a:t>Search </a:t>
            </a:r>
            <a:r>
              <a:rPr dirty="0" sz="2100" spc="-35">
                <a:solidFill>
                  <a:srgbClr val="1A2D40"/>
                </a:solidFill>
                <a:latin typeface="Arial"/>
                <a:cs typeface="Arial"/>
              </a:rPr>
              <a:t>bar </a:t>
            </a:r>
            <a:r>
              <a:rPr dirty="0" sz="2100" spc="-40">
                <a:solidFill>
                  <a:srgbClr val="1A2D40"/>
                </a:solidFill>
                <a:latin typeface="Arial"/>
                <a:cs typeface="Arial"/>
              </a:rPr>
              <a:t>(to</a:t>
            </a:r>
            <a:r>
              <a:rPr dirty="0" sz="2100" spc="-254">
                <a:solidFill>
                  <a:srgbClr val="1A2D40"/>
                </a:solidFill>
                <a:latin typeface="Arial"/>
                <a:cs typeface="Arial"/>
              </a:rPr>
              <a:t> </a:t>
            </a:r>
            <a:r>
              <a:rPr dirty="0" sz="2100" spc="-30">
                <a:solidFill>
                  <a:srgbClr val="1A2D40"/>
                </a:solidFill>
                <a:latin typeface="Arial"/>
                <a:cs typeface="Arial"/>
              </a:rPr>
              <a:t>enter  </a:t>
            </a:r>
            <a:r>
              <a:rPr dirty="0" sz="2100" spc="-20">
                <a:solidFill>
                  <a:srgbClr val="1A2D40"/>
                </a:solidFill>
                <a:latin typeface="Arial"/>
                <a:cs typeface="Arial"/>
              </a:rPr>
              <a:t>destination)</a:t>
            </a:r>
            <a:endParaRPr sz="2100">
              <a:latin typeface="Arial"/>
              <a:cs typeface="Arial"/>
            </a:endParaRPr>
          </a:p>
          <a:p>
            <a:pPr marL="527685" indent="-514984">
              <a:lnSpc>
                <a:spcPts val="2435"/>
              </a:lnSpc>
              <a:spcBef>
                <a:spcPts val="12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100" spc="-110">
                <a:solidFill>
                  <a:srgbClr val="1A2D40"/>
                </a:solidFill>
                <a:latin typeface="Arial"/>
                <a:cs typeface="Arial"/>
              </a:rPr>
              <a:t>Voice </a:t>
            </a:r>
            <a:r>
              <a:rPr dirty="0" sz="2100" spc="-15">
                <a:solidFill>
                  <a:srgbClr val="1A2D40"/>
                </a:solidFill>
                <a:latin typeface="Arial"/>
                <a:cs typeface="Arial"/>
              </a:rPr>
              <a:t>button </a:t>
            </a:r>
            <a:r>
              <a:rPr dirty="0" sz="2100" spc="-40">
                <a:solidFill>
                  <a:srgbClr val="1A2D40"/>
                </a:solidFill>
                <a:latin typeface="Arial"/>
                <a:cs typeface="Arial"/>
              </a:rPr>
              <a:t>(to</a:t>
            </a:r>
            <a:r>
              <a:rPr dirty="0" sz="2100" spc="-185">
                <a:solidFill>
                  <a:srgbClr val="1A2D40"/>
                </a:solidFill>
                <a:latin typeface="Arial"/>
                <a:cs typeface="Arial"/>
              </a:rPr>
              <a:t> </a:t>
            </a:r>
            <a:r>
              <a:rPr dirty="0" sz="2100" spc="-60">
                <a:solidFill>
                  <a:srgbClr val="1A2D40"/>
                </a:solidFill>
                <a:latin typeface="Arial"/>
                <a:cs typeface="Arial"/>
              </a:rPr>
              <a:t>provide</a:t>
            </a:r>
            <a:endParaRPr sz="2100">
              <a:latin typeface="Arial"/>
              <a:cs typeface="Arial"/>
            </a:endParaRPr>
          </a:p>
          <a:p>
            <a:pPr marL="527685">
              <a:lnSpc>
                <a:spcPts val="2435"/>
              </a:lnSpc>
            </a:pPr>
            <a:r>
              <a:rPr dirty="0" sz="2100" spc="-65">
                <a:solidFill>
                  <a:srgbClr val="1A2D40"/>
                </a:solidFill>
                <a:latin typeface="Arial"/>
                <a:cs typeface="Arial"/>
              </a:rPr>
              <a:t>voice </a:t>
            </a:r>
            <a:r>
              <a:rPr dirty="0" sz="2100" spc="-10">
                <a:solidFill>
                  <a:srgbClr val="1A2D40"/>
                </a:solidFill>
                <a:latin typeface="Arial"/>
                <a:cs typeface="Arial"/>
              </a:rPr>
              <a:t>input </a:t>
            </a:r>
            <a:r>
              <a:rPr dirty="0" sz="2100" spc="-30">
                <a:solidFill>
                  <a:srgbClr val="1A2D40"/>
                </a:solidFill>
                <a:latin typeface="Arial"/>
                <a:cs typeface="Arial"/>
              </a:rPr>
              <a:t>from </a:t>
            </a:r>
            <a:r>
              <a:rPr dirty="0" sz="2100" spc="-15">
                <a:solidFill>
                  <a:srgbClr val="1A2D40"/>
                </a:solidFill>
                <a:latin typeface="Arial"/>
                <a:cs typeface="Arial"/>
              </a:rPr>
              <a:t>blind</a:t>
            </a:r>
            <a:r>
              <a:rPr dirty="0" sz="2100" spc="-275">
                <a:solidFill>
                  <a:srgbClr val="1A2D40"/>
                </a:solidFill>
                <a:latin typeface="Arial"/>
                <a:cs typeface="Arial"/>
              </a:rPr>
              <a:t> </a:t>
            </a:r>
            <a:r>
              <a:rPr dirty="0" sz="2100" spc="-50">
                <a:solidFill>
                  <a:srgbClr val="1A2D40"/>
                </a:solidFill>
                <a:latin typeface="Arial"/>
                <a:cs typeface="Arial"/>
              </a:rPr>
              <a:t>user)</a:t>
            </a:r>
            <a:endParaRPr sz="2100">
              <a:latin typeface="Arial"/>
              <a:cs typeface="Arial"/>
            </a:endParaRPr>
          </a:p>
          <a:p>
            <a:pPr marL="527685" indent="-514984">
              <a:lnSpc>
                <a:spcPts val="2435"/>
              </a:lnSpc>
              <a:spcBef>
                <a:spcPts val="1325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dirty="0" sz="2100" spc="-15">
                <a:solidFill>
                  <a:srgbClr val="1A2D40"/>
                </a:solidFill>
                <a:latin typeface="Arial"/>
                <a:cs typeface="Arial"/>
              </a:rPr>
              <a:t>Start button </a:t>
            </a:r>
            <a:r>
              <a:rPr dirty="0" sz="2100" spc="-40">
                <a:solidFill>
                  <a:srgbClr val="1A2D40"/>
                </a:solidFill>
                <a:latin typeface="Arial"/>
                <a:cs typeface="Arial"/>
              </a:rPr>
              <a:t>(to</a:t>
            </a:r>
            <a:r>
              <a:rPr dirty="0" sz="2100" spc="-240">
                <a:solidFill>
                  <a:srgbClr val="1A2D40"/>
                </a:solidFill>
                <a:latin typeface="Arial"/>
                <a:cs typeface="Arial"/>
              </a:rPr>
              <a:t> </a:t>
            </a:r>
            <a:r>
              <a:rPr dirty="0" sz="2100" spc="15">
                <a:solidFill>
                  <a:srgbClr val="1A2D40"/>
                </a:solidFill>
                <a:latin typeface="Arial"/>
                <a:cs typeface="Arial"/>
              </a:rPr>
              <a:t>start</a:t>
            </a:r>
            <a:endParaRPr sz="2100">
              <a:latin typeface="Arial"/>
              <a:cs typeface="Arial"/>
            </a:endParaRPr>
          </a:p>
          <a:p>
            <a:pPr marL="527685">
              <a:lnSpc>
                <a:spcPts val="2435"/>
              </a:lnSpc>
            </a:pPr>
            <a:r>
              <a:rPr dirty="0" sz="2100" spc="-45">
                <a:solidFill>
                  <a:srgbClr val="1A2D40"/>
                </a:solidFill>
                <a:latin typeface="Arial"/>
                <a:cs typeface="Arial"/>
              </a:rPr>
              <a:t>navigation)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00159" y="743712"/>
            <a:ext cx="3182111" cy="5370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120" y="0"/>
            <a:ext cx="6659880" cy="6858000"/>
          </a:xfrm>
          <a:custGeom>
            <a:avLst/>
            <a:gdLst/>
            <a:ahLst/>
            <a:cxnLst/>
            <a:rect l="l" t="t" r="r" b="b"/>
            <a:pathLst>
              <a:path w="6659880" h="6858000">
                <a:moveTo>
                  <a:pt x="0" y="6858000"/>
                </a:moveTo>
                <a:lnTo>
                  <a:pt x="6659880" y="6858000"/>
                </a:lnTo>
                <a:lnTo>
                  <a:pt x="66598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7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5303520" cy="6858000"/>
          </a:xfrm>
          <a:custGeom>
            <a:avLst/>
            <a:gdLst/>
            <a:ahLst/>
            <a:cxnLst/>
            <a:rect l="l" t="t" r="r" b="b"/>
            <a:pathLst>
              <a:path w="5303520" h="6858000">
                <a:moveTo>
                  <a:pt x="0" y="6858000"/>
                </a:moveTo>
                <a:lnTo>
                  <a:pt x="5303520" y="6858000"/>
                </a:lnTo>
                <a:lnTo>
                  <a:pt x="53035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0352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2944" y="585038"/>
            <a:ext cx="1946910" cy="1370330"/>
          </a:xfrm>
          <a:prstGeom prst="rect"/>
        </p:spPr>
        <p:txBody>
          <a:bodyPr wrap="square" lIns="0" tIns="131445" rIns="0" bIns="0" rtlCol="0" vert="horz">
            <a:spAutoFit/>
          </a:bodyPr>
          <a:lstStyle/>
          <a:p>
            <a:pPr marL="12700" marR="5080">
              <a:lnSpc>
                <a:spcPts val="4830"/>
              </a:lnSpc>
              <a:spcBef>
                <a:spcPts val="1035"/>
              </a:spcBef>
            </a:pPr>
            <a:r>
              <a:rPr dirty="0" sz="4800" spc="-215"/>
              <a:t>Seco</a:t>
            </a:r>
            <a:r>
              <a:rPr dirty="0" sz="4800" spc="-229"/>
              <a:t>n</a:t>
            </a:r>
            <a:r>
              <a:rPr dirty="0" sz="4800" spc="-60"/>
              <a:t>d  </a:t>
            </a:r>
            <a:r>
              <a:rPr dirty="0" sz="4800" spc="-185"/>
              <a:t>Screen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802944" y="2029409"/>
            <a:ext cx="3269615" cy="401256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469265" marR="5080" indent="-456565">
              <a:lnSpc>
                <a:spcPts val="3150"/>
              </a:lnSpc>
              <a:spcBef>
                <a:spcPts val="39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800" spc="-105">
                <a:solidFill>
                  <a:srgbClr val="1A2D40"/>
                </a:solidFill>
                <a:latin typeface="Arial"/>
                <a:cs typeface="Arial"/>
              </a:rPr>
              <a:t>Appears </a:t>
            </a:r>
            <a:r>
              <a:rPr dirty="0" sz="2800" spc="-5">
                <a:solidFill>
                  <a:srgbClr val="1A2D40"/>
                </a:solidFill>
                <a:latin typeface="Arial"/>
                <a:cs typeface="Arial"/>
              </a:rPr>
              <a:t>after  </a:t>
            </a:r>
            <a:r>
              <a:rPr dirty="0" sz="2800" spc="-15">
                <a:solidFill>
                  <a:srgbClr val="1A2D40"/>
                </a:solidFill>
                <a:latin typeface="Arial"/>
                <a:cs typeface="Arial"/>
              </a:rPr>
              <a:t>starting</a:t>
            </a:r>
            <a:r>
              <a:rPr dirty="0" sz="2800" spc="-190">
                <a:solidFill>
                  <a:srgbClr val="1A2D40"/>
                </a:solidFill>
                <a:latin typeface="Arial"/>
                <a:cs typeface="Arial"/>
              </a:rPr>
              <a:t> </a:t>
            </a:r>
            <a:r>
              <a:rPr dirty="0" sz="2800" spc="-60">
                <a:solidFill>
                  <a:srgbClr val="1A2D40"/>
                </a:solidFill>
                <a:latin typeface="Arial"/>
                <a:cs typeface="Arial"/>
              </a:rPr>
              <a:t>navigation</a:t>
            </a:r>
            <a:endParaRPr sz="2800">
              <a:latin typeface="Arial"/>
              <a:cs typeface="Arial"/>
            </a:endParaRPr>
          </a:p>
          <a:p>
            <a:pPr marL="469265" marR="427355" indent="-456565">
              <a:lnSpc>
                <a:spcPts val="3140"/>
              </a:lnSpc>
              <a:spcBef>
                <a:spcPts val="1465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800" spc="-125">
                <a:solidFill>
                  <a:srgbClr val="1A2D40"/>
                </a:solidFill>
                <a:latin typeface="Arial"/>
                <a:cs typeface="Arial"/>
              </a:rPr>
              <a:t>Four </a:t>
            </a:r>
            <a:r>
              <a:rPr dirty="0" sz="2800" spc="-35">
                <a:solidFill>
                  <a:srgbClr val="1A2D40"/>
                </a:solidFill>
                <a:latin typeface="Arial"/>
                <a:cs typeface="Arial"/>
              </a:rPr>
              <a:t>buttons</a:t>
            </a:r>
            <a:r>
              <a:rPr dirty="0" sz="2800" spc="-125">
                <a:solidFill>
                  <a:srgbClr val="1A2D40"/>
                </a:solidFill>
                <a:latin typeface="Arial"/>
                <a:cs typeface="Arial"/>
              </a:rPr>
              <a:t> </a:t>
            </a:r>
            <a:r>
              <a:rPr dirty="0" sz="2800" spc="-70">
                <a:solidFill>
                  <a:srgbClr val="1A2D40"/>
                </a:solidFill>
                <a:latin typeface="Arial"/>
                <a:cs typeface="Arial"/>
              </a:rPr>
              <a:t>on  screen</a:t>
            </a:r>
            <a:r>
              <a:rPr dirty="0" sz="2800" spc="-125">
                <a:solidFill>
                  <a:srgbClr val="1A2D40"/>
                </a:solidFill>
                <a:latin typeface="Arial"/>
                <a:cs typeface="Arial"/>
              </a:rPr>
              <a:t> </a:t>
            </a:r>
            <a:r>
              <a:rPr dirty="0" sz="2800" spc="90">
                <a:solidFill>
                  <a:srgbClr val="1A2D40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469265" marR="112395" indent="-456565">
              <a:lnSpc>
                <a:spcPct val="93100"/>
              </a:lnSpc>
              <a:spcBef>
                <a:spcPts val="1420"/>
              </a:spcBef>
              <a:buChar char="•"/>
              <a:tabLst>
                <a:tab pos="469265" algn="l"/>
                <a:tab pos="469900" algn="l"/>
              </a:tabLst>
            </a:pPr>
            <a:r>
              <a:rPr dirty="0" sz="2800" spc="-80">
                <a:solidFill>
                  <a:srgbClr val="1A2D40"/>
                </a:solidFill>
                <a:latin typeface="Arial"/>
                <a:cs typeface="Arial"/>
              </a:rPr>
              <a:t>1)Next</a:t>
            </a:r>
            <a:r>
              <a:rPr dirty="0" sz="2800" spc="-165">
                <a:solidFill>
                  <a:srgbClr val="1A2D40"/>
                </a:solidFill>
                <a:latin typeface="Arial"/>
                <a:cs typeface="Arial"/>
              </a:rPr>
              <a:t> </a:t>
            </a:r>
            <a:r>
              <a:rPr dirty="0" sz="2800" spc="-30">
                <a:solidFill>
                  <a:srgbClr val="1A2D40"/>
                </a:solidFill>
                <a:latin typeface="Arial"/>
                <a:cs typeface="Arial"/>
              </a:rPr>
              <a:t>Instruction  </a:t>
            </a:r>
            <a:r>
              <a:rPr dirty="0" sz="2800" spc="-90">
                <a:solidFill>
                  <a:srgbClr val="1A2D40"/>
                </a:solidFill>
                <a:latin typeface="Arial"/>
                <a:cs typeface="Arial"/>
              </a:rPr>
              <a:t>2)Nearby </a:t>
            </a:r>
            <a:r>
              <a:rPr dirty="0" sz="2800" spc="-265">
                <a:solidFill>
                  <a:srgbClr val="1A2D40"/>
                </a:solidFill>
                <a:latin typeface="Arial"/>
                <a:cs typeface="Arial"/>
              </a:rPr>
              <a:t>POI  </a:t>
            </a:r>
            <a:r>
              <a:rPr dirty="0" sz="2800" spc="-90">
                <a:solidFill>
                  <a:srgbClr val="1A2D40"/>
                </a:solidFill>
                <a:latin typeface="Arial"/>
                <a:cs typeface="Arial"/>
              </a:rPr>
              <a:t>3)Debug </a:t>
            </a:r>
            <a:r>
              <a:rPr dirty="0" sz="2800" spc="-55">
                <a:solidFill>
                  <a:srgbClr val="1A2D40"/>
                </a:solidFill>
                <a:latin typeface="Arial"/>
                <a:cs typeface="Arial"/>
              </a:rPr>
              <a:t>(testing  </a:t>
            </a:r>
            <a:r>
              <a:rPr dirty="0" sz="2800" spc="-80">
                <a:solidFill>
                  <a:srgbClr val="1A2D40"/>
                </a:solidFill>
                <a:latin typeface="Arial"/>
                <a:cs typeface="Arial"/>
              </a:rPr>
              <a:t>purpose)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ts val="3120"/>
              </a:lnSpc>
            </a:pPr>
            <a:r>
              <a:rPr dirty="0" sz="2800" spc="-70">
                <a:solidFill>
                  <a:srgbClr val="1A2D40"/>
                </a:solidFill>
                <a:latin typeface="Arial"/>
                <a:cs typeface="Arial"/>
              </a:rPr>
              <a:t>4)Stop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87768" y="457200"/>
            <a:ext cx="3343655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1082" y="630758"/>
            <a:ext cx="72199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25"/>
              <a:t>Current </a:t>
            </a:r>
            <a:r>
              <a:rPr dirty="0" sz="4400" spc="-95"/>
              <a:t>Status </a:t>
            </a:r>
            <a:r>
              <a:rPr dirty="0" sz="4400" spc="-90"/>
              <a:t>and</a:t>
            </a:r>
            <a:r>
              <a:rPr dirty="0" sz="4400" spc="-170"/>
              <a:t> </a:t>
            </a:r>
            <a:r>
              <a:rPr dirty="0" sz="4400" spc="-55"/>
              <a:t>Limitations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marL="396240" marR="180340" indent="-383540">
              <a:lnSpc>
                <a:spcPts val="3030"/>
              </a:lnSpc>
              <a:spcBef>
                <a:spcPts val="675"/>
              </a:spcBef>
              <a:buChar char="■"/>
              <a:tabLst>
                <a:tab pos="396875" algn="l"/>
              </a:tabLst>
            </a:pPr>
            <a:r>
              <a:rPr dirty="0" spc="-175"/>
              <a:t>App </a:t>
            </a:r>
            <a:r>
              <a:rPr dirty="0" spc="-80"/>
              <a:t>can </a:t>
            </a:r>
            <a:r>
              <a:rPr dirty="0" spc="-60"/>
              <a:t>route </a:t>
            </a:r>
            <a:r>
              <a:rPr dirty="0" spc="-50"/>
              <a:t>throughout </a:t>
            </a:r>
            <a:r>
              <a:rPr dirty="0" spc="-25"/>
              <a:t>the  </a:t>
            </a:r>
            <a:r>
              <a:rPr dirty="0" spc="-185"/>
              <a:t>IIT </a:t>
            </a:r>
            <a:r>
              <a:rPr dirty="0" spc="-65"/>
              <a:t>Delhi</a:t>
            </a:r>
            <a:r>
              <a:rPr dirty="0" spc="-15"/>
              <a:t> </a:t>
            </a:r>
            <a:r>
              <a:rPr dirty="0" spc="-80"/>
              <a:t>campus</a:t>
            </a:r>
          </a:p>
          <a:p>
            <a:pPr marL="396240" marR="5080" indent="-383540">
              <a:lnSpc>
                <a:spcPts val="3030"/>
              </a:lnSpc>
              <a:spcBef>
                <a:spcPts val="1190"/>
              </a:spcBef>
              <a:buChar char="■"/>
              <a:tabLst>
                <a:tab pos="396875" algn="l"/>
              </a:tabLst>
            </a:pPr>
            <a:r>
              <a:rPr dirty="0" spc="-114"/>
              <a:t>Completely </a:t>
            </a:r>
            <a:r>
              <a:rPr dirty="0" spc="-125"/>
              <a:t>new </a:t>
            </a:r>
            <a:r>
              <a:rPr dirty="0" spc="-145"/>
              <a:t>User </a:t>
            </a:r>
            <a:r>
              <a:rPr dirty="0" spc="-45"/>
              <a:t>Interface  </a:t>
            </a:r>
            <a:r>
              <a:rPr dirty="0" spc="-80"/>
              <a:t>has </a:t>
            </a:r>
            <a:r>
              <a:rPr dirty="0" spc="-85"/>
              <a:t>been</a:t>
            </a:r>
            <a:r>
              <a:rPr dirty="0" spc="-100"/>
              <a:t> </a:t>
            </a:r>
            <a:r>
              <a:rPr dirty="0" spc="-80"/>
              <a:t>designed</a:t>
            </a:r>
          </a:p>
          <a:p>
            <a:pPr marL="396240" marR="173355" indent="-383540">
              <a:lnSpc>
                <a:spcPct val="84000"/>
              </a:lnSpc>
              <a:spcBef>
                <a:spcPts val="1195"/>
              </a:spcBef>
              <a:buChar char="■"/>
              <a:tabLst>
                <a:tab pos="396875" algn="l"/>
              </a:tabLst>
            </a:pPr>
            <a:r>
              <a:rPr dirty="0" spc="-55"/>
              <a:t>Most </a:t>
            </a:r>
            <a:r>
              <a:rPr dirty="0" spc="-45"/>
              <a:t>major </a:t>
            </a:r>
            <a:r>
              <a:rPr dirty="0" spc="-85"/>
              <a:t>nodes </a:t>
            </a:r>
            <a:r>
              <a:rPr dirty="0" spc="-75"/>
              <a:t>(and </a:t>
            </a:r>
            <a:r>
              <a:rPr dirty="0" spc="-10"/>
              <a:t>their  </a:t>
            </a:r>
            <a:r>
              <a:rPr dirty="0" spc="-30"/>
              <a:t>attributes) </a:t>
            </a:r>
            <a:r>
              <a:rPr dirty="0" spc="-45"/>
              <a:t>inside </a:t>
            </a:r>
            <a:r>
              <a:rPr dirty="0" spc="-25"/>
              <a:t>the</a:t>
            </a:r>
            <a:r>
              <a:rPr dirty="0" spc="-200"/>
              <a:t> </a:t>
            </a:r>
            <a:r>
              <a:rPr dirty="0" spc="-80"/>
              <a:t>campus  </a:t>
            </a:r>
            <a:r>
              <a:rPr dirty="0" spc="-130"/>
              <a:t>have </a:t>
            </a:r>
            <a:r>
              <a:rPr dirty="0" spc="-85"/>
              <a:t>been </a:t>
            </a:r>
            <a:r>
              <a:rPr dirty="0" spc="-60"/>
              <a:t>fed </a:t>
            </a:r>
            <a:r>
              <a:rPr dirty="0" spc="-25"/>
              <a:t>into the </a:t>
            </a:r>
            <a:r>
              <a:rPr dirty="0" spc="-270"/>
              <a:t>OSM  </a:t>
            </a:r>
            <a:r>
              <a:rPr dirty="0" spc="-100"/>
              <a:t>system</a:t>
            </a:r>
          </a:p>
          <a:p>
            <a:pPr marL="396240" marR="252729" indent="-383540">
              <a:lnSpc>
                <a:spcPts val="3030"/>
              </a:lnSpc>
              <a:spcBef>
                <a:spcPts val="1200"/>
              </a:spcBef>
              <a:buChar char="■"/>
              <a:tabLst>
                <a:tab pos="396875" algn="l"/>
              </a:tabLst>
            </a:pPr>
            <a:r>
              <a:rPr dirty="0" spc="-180"/>
              <a:t>New </a:t>
            </a:r>
            <a:r>
              <a:rPr dirty="0" spc="-85"/>
              <a:t>layout </a:t>
            </a:r>
            <a:r>
              <a:rPr dirty="0" spc="-55"/>
              <a:t>planned </a:t>
            </a:r>
            <a:r>
              <a:rPr dirty="0" spc="-50"/>
              <a:t>for </a:t>
            </a:r>
            <a:r>
              <a:rPr dirty="0" spc="-165"/>
              <a:t>Open  </a:t>
            </a:r>
            <a:r>
              <a:rPr dirty="0" spc="-125"/>
              <a:t>House</a:t>
            </a:r>
            <a:r>
              <a:rPr dirty="0" spc="-90"/>
              <a:t> </a:t>
            </a:r>
            <a:r>
              <a:rPr dirty="0" spc="-125"/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09715" y="1602181"/>
            <a:ext cx="5135880" cy="504825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396875" indent="-384175">
              <a:lnSpc>
                <a:spcPct val="100000"/>
              </a:lnSpc>
              <a:spcBef>
                <a:spcPts val="1085"/>
              </a:spcBef>
              <a:buChar char="■"/>
              <a:tabLst>
                <a:tab pos="396875" algn="l"/>
                <a:tab pos="397510" algn="l"/>
              </a:tabLst>
            </a:pPr>
            <a:r>
              <a:rPr dirty="0" sz="2800" spc="-140">
                <a:solidFill>
                  <a:srgbClr val="1A2D40"/>
                </a:solidFill>
                <a:latin typeface="Arial"/>
                <a:cs typeface="Arial"/>
              </a:rPr>
              <a:t>No </a:t>
            </a:r>
            <a:r>
              <a:rPr dirty="0" sz="2800" spc="-75">
                <a:solidFill>
                  <a:srgbClr val="1A2D40"/>
                </a:solidFill>
                <a:latin typeface="Arial"/>
                <a:cs typeface="Arial"/>
              </a:rPr>
              <a:t>work </a:t>
            </a:r>
            <a:r>
              <a:rPr dirty="0" sz="2800" spc="-70">
                <a:solidFill>
                  <a:srgbClr val="1A2D40"/>
                </a:solidFill>
                <a:latin typeface="Arial"/>
                <a:cs typeface="Arial"/>
              </a:rPr>
              <a:t>on </a:t>
            </a:r>
            <a:r>
              <a:rPr dirty="0" sz="2800" spc="-65">
                <a:solidFill>
                  <a:srgbClr val="1A2D40"/>
                </a:solidFill>
                <a:latin typeface="Arial"/>
                <a:cs typeface="Arial"/>
              </a:rPr>
              <a:t>re-routing</a:t>
            </a:r>
            <a:r>
              <a:rPr dirty="0" sz="2800" spc="-200">
                <a:solidFill>
                  <a:srgbClr val="1A2D40"/>
                </a:solidFill>
                <a:latin typeface="Arial"/>
                <a:cs typeface="Arial"/>
              </a:rPr>
              <a:t> </a:t>
            </a:r>
            <a:r>
              <a:rPr dirty="0" sz="2800" spc="-45">
                <a:solidFill>
                  <a:srgbClr val="1A2D40"/>
                </a:solidFill>
                <a:latin typeface="Arial"/>
                <a:cs typeface="Arial"/>
              </a:rPr>
              <a:t>capability</a:t>
            </a:r>
            <a:endParaRPr sz="2800">
              <a:latin typeface="Arial"/>
              <a:cs typeface="Arial"/>
            </a:endParaRPr>
          </a:p>
          <a:p>
            <a:pPr marL="396875" marR="347345" indent="-384175">
              <a:lnSpc>
                <a:spcPct val="94300"/>
              </a:lnSpc>
              <a:spcBef>
                <a:spcPts val="1175"/>
              </a:spcBef>
              <a:buChar char="■"/>
              <a:tabLst>
                <a:tab pos="396875" algn="l"/>
                <a:tab pos="397510" algn="l"/>
              </a:tabLst>
            </a:pPr>
            <a:r>
              <a:rPr dirty="0" sz="2800" spc="-45">
                <a:solidFill>
                  <a:srgbClr val="1A2D40"/>
                </a:solidFill>
                <a:latin typeface="Arial"/>
                <a:cs typeface="Arial"/>
              </a:rPr>
              <a:t>Limited </a:t>
            </a:r>
            <a:r>
              <a:rPr dirty="0" sz="2800" spc="-50">
                <a:solidFill>
                  <a:srgbClr val="1A2D40"/>
                </a:solidFill>
                <a:latin typeface="Arial"/>
                <a:cs typeface="Arial"/>
              </a:rPr>
              <a:t>number </a:t>
            </a:r>
            <a:r>
              <a:rPr dirty="0" sz="2800" spc="-20">
                <a:solidFill>
                  <a:srgbClr val="1A2D40"/>
                </a:solidFill>
                <a:latin typeface="Arial"/>
                <a:cs typeface="Arial"/>
              </a:rPr>
              <a:t>of </a:t>
            </a:r>
            <a:r>
              <a:rPr dirty="0" sz="2800" spc="-70">
                <a:solidFill>
                  <a:srgbClr val="1A2D40"/>
                </a:solidFill>
                <a:latin typeface="Arial"/>
                <a:cs typeface="Arial"/>
              </a:rPr>
              <a:t>tags</a:t>
            </a:r>
            <a:r>
              <a:rPr dirty="0" sz="2800" spc="-315">
                <a:solidFill>
                  <a:srgbClr val="1A2D40"/>
                </a:solidFill>
                <a:latin typeface="Arial"/>
                <a:cs typeface="Arial"/>
              </a:rPr>
              <a:t> </a:t>
            </a:r>
            <a:r>
              <a:rPr dirty="0" sz="2800" spc="-75">
                <a:solidFill>
                  <a:srgbClr val="1A2D40"/>
                </a:solidFill>
                <a:latin typeface="Arial"/>
                <a:cs typeface="Arial"/>
              </a:rPr>
              <a:t>being  </a:t>
            </a:r>
            <a:r>
              <a:rPr dirty="0" sz="2800" spc="-70">
                <a:solidFill>
                  <a:srgbClr val="1A2D40"/>
                </a:solidFill>
                <a:latin typeface="Arial"/>
                <a:cs typeface="Arial"/>
              </a:rPr>
              <a:t>used </a:t>
            </a:r>
            <a:r>
              <a:rPr dirty="0" sz="2800" spc="-60">
                <a:solidFill>
                  <a:srgbClr val="1A2D40"/>
                </a:solidFill>
                <a:latin typeface="Arial"/>
                <a:cs typeface="Arial"/>
              </a:rPr>
              <a:t>and </a:t>
            </a:r>
            <a:r>
              <a:rPr dirty="0" sz="2800" spc="-40">
                <a:solidFill>
                  <a:srgbClr val="1A2D40"/>
                </a:solidFill>
                <a:latin typeface="Arial"/>
                <a:cs typeface="Arial"/>
              </a:rPr>
              <a:t>optimised </a:t>
            </a:r>
            <a:r>
              <a:rPr dirty="0" sz="2800" spc="5">
                <a:solidFill>
                  <a:srgbClr val="1A2D40"/>
                </a:solidFill>
                <a:latin typeface="Arial"/>
                <a:cs typeface="Arial"/>
              </a:rPr>
              <a:t>at </a:t>
            </a:r>
            <a:r>
              <a:rPr dirty="0" sz="2800" spc="-25">
                <a:solidFill>
                  <a:srgbClr val="1A2D40"/>
                </a:solidFill>
                <a:latin typeface="Arial"/>
                <a:cs typeface="Arial"/>
              </a:rPr>
              <a:t>the  </a:t>
            </a:r>
            <a:r>
              <a:rPr dirty="0" sz="2800" spc="-45">
                <a:solidFill>
                  <a:srgbClr val="1A2D40"/>
                </a:solidFill>
                <a:latin typeface="Arial"/>
                <a:cs typeface="Arial"/>
              </a:rPr>
              <a:t>moment</a:t>
            </a:r>
            <a:endParaRPr sz="2800">
              <a:latin typeface="Arial"/>
              <a:cs typeface="Arial"/>
            </a:endParaRPr>
          </a:p>
          <a:p>
            <a:pPr marL="396875" marR="498475" indent="-384175">
              <a:lnSpc>
                <a:spcPct val="94000"/>
              </a:lnSpc>
              <a:spcBef>
                <a:spcPts val="1190"/>
              </a:spcBef>
              <a:buChar char="■"/>
              <a:tabLst>
                <a:tab pos="396875" algn="l"/>
                <a:tab pos="397510" algn="l"/>
              </a:tabLst>
            </a:pPr>
            <a:r>
              <a:rPr dirty="0" sz="2800" spc="-130">
                <a:solidFill>
                  <a:srgbClr val="1A2D40"/>
                </a:solidFill>
                <a:latin typeface="Arial"/>
                <a:cs typeface="Arial"/>
              </a:rPr>
              <a:t>Campus </a:t>
            </a:r>
            <a:r>
              <a:rPr dirty="0" sz="2800" spc="-45">
                <a:solidFill>
                  <a:srgbClr val="1A2D40"/>
                </a:solidFill>
                <a:latin typeface="Arial"/>
                <a:cs typeface="Arial"/>
              </a:rPr>
              <a:t>is </a:t>
            </a:r>
            <a:r>
              <a:rPr dirty="0" sz="2800" spc="5">
                <a:solidFill>
                  <a:srgbClr val="1A2D40"/>
                </a:solidFill>
                <a:latin typeface="Arial"/>
                <a:cs typeface="Arial"/>
              </a:rPr>
              <a:t>still </a:t>
            </a:r>
            <a:r>
              <a:rPr dirty="0" sz="2800" spc="-30">
                <a:solidFill>
                  <a:srgbClr val="1A2D40"/>
                </a:solidFill>
                <a:latin typeface="Arial"/>
                <a:cs typeface="Arial"/>
              </a:rPr>
              <a:t>not  </a:t>
            </a:r>
            <a:r>
              <a:rPr dirty="0" sz="2800" spc="-315">
                <a:solidFill>
                  <a:srgbClr val="1A2D40"/>
                </a:solidFill>
                <a:latin typeface="Arial"/>
                <a:cs typeface="Arial"/>
              </a:rPr>
              <a:t>EXTENSIVELY </a:t>
            </a:r>
            <a:r>
              <a:rPr dirty="0" sz="2800" spc="-35">
                <a:solidFill>
                  <a:srgbClr val="1A2D40"/>
                </a:solidFill>
                <a:latin typeface="Arial"/>
                <a:cs typeface="Arial"/>
              </a:rPr>
              <a:t>detailed </a:t>
            </a:r>
            <a:r>
              <a:rPr dirty="0" sz="2800" spc="-10">
                <a:solidFill>
                  <a:srgbClr val="1A2D40"/>
                </a:solidFill>
                <a:latin typeface="Arial"/>
                <a:cs typeface="Arial"/>
              </a:rPr>
              <a:t>in </a:t>
            </a:r>
            <a:r>
              <a:rPr dirty="0" sz="2800" spc="-20">
                <a:solidFill>
                  <a:srgbClr val="1A2D40"/>
                </a:solidFill>
                <a:latin typeface="Arial"/>
                <a:cs typeface="Arial"/>
              </a:rPr>
              <a:t>the  </a:t>
            </a:r>
            <a:r>
              <a:rPr dirty="0" sz="2800" spc="-245">
                <a:solidFill>
                  <a:srgbClr val="1A2D40"/>
                </a:solidFill>
                <a:latin typeface="Arial"/>
                <a:cs typeface="Arial"/>
              </a:rPr>
              <a:t>OSM</a:t>
            </a:r>
            <a:r>
              <a:rPr dirty="0" sz="2800" spc="-110">
                <a:solidFill>
                  <a:srgbClr val="1A2D40"/>
                </a:solidFill>
                <a:latin typeface="Arial"/>
                <a:cs typeface="Arial"/>
              </a:rPr>
              <a:t> </a:t>
            </a:r>
            <a:r>
              <a:rPr dirty="0" sz="2800" spc="-60">
                <a:solidFill>
                  <a:srgbClr val="1A2D40"/>
                </a:solidFill>
                <a:latin typeface="Arial"/>
                <a:cs typeface="Arial"/>
              </a:rPr>
              <a:t>map</a:t>
            </a:r>
            <a:endParaRPr sz="2800">
              <a:latin typeface="Arial"/>
              <a:cs typeface="Arial"/>
            </a:endParaRPr>
          </a:p>
          <a:p>
            <a:pPr marL="396875" marR="299085" indent="-384175">
              <a:lnSpc>
                <a:spcPct val="94100"/>
              </a:lnSpc>
              <a:spcBef>
                <a:spcPts val="1205"/>
              </a:spcBef>
              <a:buChar char="■"/>
              <a:tabLst>
                <a:tab pos="396875" algn="l"/>
                <a:tab pos="397510" algn="l"/>
              </a:tabLst>
            </a:pPr>
            <a:r>
              <a:rPr dirty="0" sz="2800" spc="-15">
                <a:solidFill>
                  <a:srgbClr val="1A2D40"/>
                </a:solidFill>
                <a:latin typeface="Arial"/>
                <a:cs typeface="Arial"/>
              </a:rPr>
              <a:t>Inefficient </a:t>
            </a:r>
            <a:r>
              <a:rPr dirty="0" sz="2800" spc="-35">
                <a:solidFill>
                  <a:srgbClr val="1A2D40"/>
                </a:solidFill>
                <a:latin typeface="Arial"/>
                <a:cs typeface="Arial"/>
              </a:rPr>
              <a:t>algorithm to </a:t>
            </a:r>
            <a:r>
              <a:rPr dirty="0" sz="2800" spc="-65">
                <a:solidFill>
                  <a:srgbClr val="1A2D40"/>
                </a:solidFill>
                <a:latin typeface="Arial"/>
                <a:cs typeface="Arial"/>
              </a:rPr>
              <a:t>feed  </a:t>
            </a:r>
            <a:r>
              <a:rPr dirty="0" sz="2800" spc="-35">
                <a:solidFill>
                  <a:srgbClr val="1A2D40"/>
                </a:solidFill>
                <a:latin typeface="Arial"/>
                <a:cs typeface="Arial"/>
              </a:rPr>
              <a:t>useful </a:t>
            </a:r>
            <a:r>
              <a:rPr dirty="0" sz="2800" spc="-30">
                <a:solidFill>
                  <a:srgbClr val="1A2D40"/>
                </a:solidFill>
                <a:latin typeface="Arial"/>
                <a:cs typeface="Arial"/>
              </a:rPr>
              <a:t>information </a:t>
            </a:r>
            <a:r>
              <a:rPr dirty="0" sz="2800" spc="-35">
                <a:solidFill>
                  <a:srgbClr val="1A2D40"/>
                </a:solidFill>
                <a:latin typeface="Arial"/>
                <a:cs typeface="Arial"/>
              </a:rPr>
              <a:t>to </a:t>
            </a:r>
            <a:r>
              <a:rPr dirty="0" sz="2800" spc="-25">
                <a:solidFill>
                  <a:srgbClr val="1A2D40"/>
                </a:solidFill>
                <a:latin typeface="Arial"/>
                <a:cs typeface="Arial"/>
              </a:rPr>
              <a:t>the</a:t>
            </a:r>
            <a:r>
              <a:rPr dirty="0" sz="2800" spc="-320">
                <a:solidFill>
                  <a:srgbClr val="1A2D40"/>
                </a:solidFill>
                <a:latin typeface="Arial"/>
                <a:cs typeface="Arial"/>
              </a:rPr>
              <a:t> </a:t>
            </a:r>
            <a:r>
              <a:rPr dirty="0" sz="2800" spc="-65">
                <a:solidFill>
                  <a:srgbClr val="1A2D40"/>
                </a:solidFill>
                <a:latin typeface="Arial"/>
                <a:cs typeface="Arial"/>
              </a:rPr>
              <a:t>user  </a:t>
            </a:r>
            <a:r>
              <a:rPr dirty="0" sz="2800" spc="-55">
                <a:solidFill>
                  <a:srgbClr val="1A2D40"/>
                </a:solidFill>
                <a:latin typeface="Arial"/>
                <a:cs typeface="Arial"/>
              </a:rPr>
              <a:t>(currently </a:t>
            </a:r>
            <a:r>
              <a:rPr dirty="0" sz="2800" spc="85">
                <a:solidFill>
                  <a:srgbClr val="1A2D40"/>
                </a:solidFill>
                <a:latin typeface="Arial"/>
                <a:cs typeface="Arial"/>
              </a:rPr>
              <a:t>– </a:t>
            </a:r>
            <a:r>
              <a:rPr dirty="0" sz="2800" spc="-40">
                <a:solidFill>
                  <a:srgbClr val="1A2D40"/>
                </a:solidFill>
                <a:latin typeface="Arial"/>
                <a:cs typeface="Arial"/>
              </a:rPr>
              <a:t>four </a:t>
            </a:r>
            <a:r>
              <a:rPr dirty="0" sz="2800" spc="-70">
                <a:solidFill>
                  <a:srgbClr val="1A2D40"/>
                </a:solidFill>
                <a:latin typeface="Arial"/>
                <a:cs typeface="Arial"/>
              </a:rPr>
              <a:t>tags, </a:t>
            </a:r>
            <a:r>
              <a:rPr dirty="0" sz="2800" spc="-95">
                <a:solidFill>
                  <a:srgbClr val="1A2D40"/>
                </a:solidFill>
                <a:latin typeface="Arial"/>
                <a:cs typeface="Arial"/>
              </a:rPr>
              <a:t>nearby  </a:t>
            </a:r>
            <a:r>
              <a:rPr dirty="0" sz="2800" spc="-85">
                <a:solidFill>
                  <a:srgbClr val="1A2D40"/>
                </a:solidFill>
                <a:latin typeface="Arial"/>
                <a:cs typeface="Arial"/>
              </a:rPr>
              <a:t>nodes)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4524" y="992124"/>
            <a:ext cx="1344295" cy="719455"/>
          </a:xfrm>
          <a:custGeom>
            <a:avLst/>
            <a:gdLst/>
            <a:ahLst/>
            <a:cxnLst/>
            <a:rect l="l" t="t" r="r" b="b"/>
            <a:pathLst>
              <a:path w="1344295" h="719455">
                <a:moveTo>
                  <a:pt x="359663" y="539496"/>
                </a:moveTo>
                <a:lnTo>
                  <a:pt x="0" y="539496"/>
                </a:lnTo>
                <a:lnTo>
                  <a:pt x="179831" y="719327"/>
                </a:lnTo>
                <a:lnTo>
                  <a:pt x="359663" y="539496"/>
                </a:lnTo>
                <a:close/>
              </a:path>
              <a:path w="1344295" h="719455">
                <a:moveTo>
                  <a:pt x="1344168" y="0"/>
                </a:moveTo>
                <a:lnTo>
                  <a:pt x="89915" y="0"/>
                </a:lnTo>
                <a:lnTo>
                  <a:pt x="89915" y="539496"/>
                </a:lnTo>
                <a:lnTo>
                  <a:pt x="269747" y="539496"/>
                </a:lnTo>
                <a:lnTo>
                  <a:pt x="269747" y="179831"/>
                </a:lnTo>
                <a:lnTo>
                  <a:pt x="1344168" y="179831"/>
                </a:lnTo>
                <a:lnTo>
                  <a:pt x="1344168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4524" y="992124"/>
            <a:ext cx="1344295" cy="719455"/>
          </a:xfrm>
          <a:custGeom>
            <a:avLst/>
            <a:gdLst/>
            <a:ahLst/>
            <a:cxnLst/>
            <a:rect l="l" t="t" r="r" b="b"/>
            <a:pathLst>
              <a:path w="1344295" h="719455">
                <a:moveTo>
                  <a:pt x="179829" y="671832"/>
                </a:moveTo>
                <a:lnTo>
                  <a:pt x="156082" y="695578"/>
                </a:lnTo>
                <a:lnTo>
                  <a:pt x="179831" y="719327"/>
                </a:lnTo>
                <a:lnTo>
                  <a:pt x="203581" y="695578"/>
                </a:lnTo>
                <a:lnTo>
                  <a:pt x="179829" y="671832"/>
                </a:lnTo>
                <a:close/>
              </a:path>
              <a:path w="1344295" h="719455">
                <a:moveTo>
                  <a:pt x="23710" y="515747"/>
                </a:moveTo>
                <a:lnTo>
                  <a:pt x="9816" y="549312"/>
                </a:lnTo>
                <a:lnTo>
                  <a:pt x="156082" y="695578"/>
                </a:lnTo>
                <a:lnTo>
                  <a:pt x="179829" y="671832"/>
                </a:lnTo>
                <a:lnTo>
                  <a:pt x="23710" y="515747"/>
                </a:lnTo>
                <a:close/>
              </a:path>
              <a:path w="1344295" h="719455">
                <a:moveTo>
                  <a:pt x="335914" y="515747"/>
                </a:moveTo>
                <a:lnTo>
                  <a:pt x="179829" y="671832"/>
                </a:lnTo>
                <a:lnTo>
                  <a:pt x="203581" y="695578"/>
                </a:lnTo>
                <a:lnTo>
                  <a:pt x="349832" y="549312"/>
                </a:lnTo>
                <a:lnTo>
                  <a:pt x="335914" y="515747"/>
                </a:lnTo>
                <a:close/>
              </a:path>
              <a:path w="1344295" h="719455">
                <a:moveTo>
                  <a:pt x="9816" y="549312"/>
                </a:moveTo>
                <a:lnTo>
                  <a:pt x="0" y="573024"/>
                </a:lnTo>
                <a:lnTo>
                  <a:pt x="33527" y="573024"/>
                </a:lnTo>
                <a:lnTo>
                  <a:pt x="9816" y="549312"/>
                </a:lnTo>
                <a:close/>
              </a:path>
              <a:path w="1344295" h="719455">
                <a:moveTo>
                  <a:pt x="123443" y="0"/>
                </a:moveTo>
                <a:lnTo>
                  <a:pt x="89915" y="33527"/>
                </a:lnTo>
                <a:lnTo>
                  <a:pt x="89915" y="539496"/>
                </a:lnTo>
                <a:lnTo>
                  <a:pt x="47464" y="539496"/>
                </a:lnTo>
                <a:lnTo>
                  <a:pt x="81000" y="573024"/>
                </a:lnTo>
                <a:lnTo>
                  <a:pt x="123443" y="573024"/>
                </a:lnTo>
                <a:lnTo>
                  <a:pt x="123443" y="0"/>
                </a:lnTo>
                <a:close/>
              </a:path>
              <a:path w="1344295" h="719455">
                <a:moveTo>
                  <a:pt x="1310639" y="146303"/>
                </a:moveTo>
                <a:lnTo>
                  <a:pt x="236219" y="146303"/>
                </a:lnTo>
                <a:lnTo>
                  <a:pt x="236219" y="573024"/>
                </a:lnTo>
                <a:lnTo>
                  <a:pt x="278637" y="573024"/>
                </a:lnTo>
                <a:lnTo>
                  <a:pt x="312165" y="539496"/>
                </a:lnTo>
                <a:lnTo>
                  <a:pt x="269747" y="539496"/>
                </a:lnTo>
                <a:lnTo>
                  <a:pt x="269747" y="179831"/>
                </a:lnTo>
                <a:lnTo>
                  <a:pt x="1310639" y="179831"/>
                </a:lnTo>
                <a:lnTo>
                  <a:pt x="1310639" y="146303"/>
                </a:lnTo>
                <a:close/>
              </a:path>
              <a:path w="1344295" h="719455">
                <a:moveTo>
                  <a:pt x="349836" y="549323"/>
                </a:moveTo>
                <a:lnTo>
                  <a:pt x="326136" y="573024"/>
                </a:lnTo>
                <a:lnTo>
                  <a:pt x="359663" y="573024"/>
                </a:lnTo>
                <a:lnTo>
                  <a:pt x="349836" y="549323"/>
                </a:lnTo>
                <a:close/>
              </a:path>
              <a:path w="1344295" h="719455">
                <a:moveTo>
                  <a:pt x="359663" y="539496"/>
                </a:moveTo>
                <a:lnTo>
                  <a:pt x="345762" y="539496"/>
                </a:lnTo>
                <a:lnTo>
                  <a:pt x="349836" y="549323"/>
                </a:lnTo>
                <a:lnTo>
                  <a:pt x="359663" y="539496"/>
                </a:lnTo>
                <a:close/>
              </a:path>
              <a:path w="1344295" h="719455">
                <a:moveTo>
                  <a:pt x="13879" y="539496"/>
                </a:moveTo>
                <a:lnTo>
                  <a:pt x="0" y="539496"/>
                </a:lnTo>
                <a:lnTo>
                  <a:pt x="9816" y="549312"/>
                </a:lnTo>
                <a:lnTo>
                  <a:pt x="13879" y="539496"/>
                </a:lnTo>
                <a:close/>
              </a:path>
              <a:path w="1344295" h="719455">
                <a:moveTo>
                  <a:pt x="1310639" y="0"/>
                </a:moveTo>
                <a:lnTo>
                  <a:pt x="1310639" y="179831"/>
                </a:lnTo>
                <a:lnTo>
                  <a:pt x="1344168" y="146303"/>
                </a:lnTo>
                <a:lnTo>
                  <a:pt x="1344168" y="33527"/>
                </a:lnTo>
                <a:lnTo>
                  <a:pt x="1310639" y="0"/>
                </a:lnTo>
                <a:close/>
              </a:path>
              <a:path w="1344295" h="719455">
                <a:moveTo>
                  <a:pt x="1344168" y="146303"/>
                </a:moveTo>
                <a:lnTo>
                  <a:pt x="1310639" y="179831"/>
                </a:lnTo>
                <a:lnTo>
                  <a:pt x="1344168" y="179831"/>
                </a:lnTo>
                <a:lnTo>
                  <a:pt x="1344168" y="146303"/>
                </a:lnTo>
                <a:close/>
              </a:path>
              <a:path w="1344295" h="719455">
                <a:moveTo>
                  <a:pt x="123443" y="0"/>
                </a:moveTo>
                <a:lnTo>
                  <a:pt x="89915" y="0"/>
                </a:lnTo>
                <a:lnTo>
                  <a:pt x="89915" y="33527"/>
                </a:lnTo>
                <a:lnTo>
                  <a:pt x="123443" y="0"/>
                </a:lnTo>
                <a:close/>
              </a:path>
              <a:path w="1344295" h="719455">
                <a:moveTo>
                  <a:pt x="1310639" y="0"/>
                </a:moveTo>
                <a:lnTo>
                  <a:pt x="123443" y="0"/>
                </a:lnTo>
                <a:lnTo>
                  <a:pt x="123443" y="33527"/>
                </a:lnTo>
                <a:lnTo>
                  <a:pt x="1310639" y="33527"/>
                </a:lnTo>
                <a:lnTo>
                  <a:pt x="1310639" y="0"/>
                </a:lnTo>
                <a:close/>
              </a:path>
              <a:path w="1344295" h="719455">
                <a:moveTo>
                  <a:pt x="1344168" y="0"/>
                </a:moveTo>
                <a:lnTo>
                  <a:pt x="1310639" y="0"/>
                </a:lnTo>
                <a:lnTo>
                  <a:pt x="1344168" y="33527"/>
                </a:lnTo>
                <a:lnTo>
                  <a:pt x="1344168" y="0"/>
                </a:lnTo>
                <a:close/>
              </a:path>
            </a:pathLst>
          </a:custGeom>
          <a:solidFill>
            <a:srgbClr val="4A75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70947" y="1031747"/>
            <a:ext cx="1475740" cy="716280"/>
          </a:xfrm>
          <a:custGeom>
            <a:avLst/>
            <a:gdLst/>
            <a:ahLst/>
            <a:cxnLst/>
            <a:rect l="l" t="t" r="r" b="b"/>
            <a:pathLst>
              <a:path w="1475740" h="716280">
                <a:moveTo>
                  <a:pt x="1475231" y="537210"/>
                </a:moveTo>
                <a:lnTo>
                  <a:pt x="1117092" y="537210"/>
                </a:lnTo>
                <a:lnTo>
                  <a:pt x="1296161" y="716279"/>
                </a:lnTo>
                <a:lnTo>
                  <a:pt x="1475231" y="537210"/>
                </a:lnTo>
                <a:close/>
              </a:path>
              <a:path w="1475740" h="716280">
                <a:moveTo>
                  <a:pt x="1385697" y="0"/>
                </a:moveTo>
                <a:lnTo>
                  <a:pt x="0" y="0"/>
                </a:lnTo>
                <a:lnTo>
                  <a:pt x="0" y="179069"/>
                </a:lnTo>
                <a:lnTo>
                  <a:pt x="1206627" y="179069"/>
                </a:lnTo>
                <a:lnTo>
                  <a:pt x="1206627" y="537210"/>
                </a:lnTo>
                <a:lnTo>
                  <a:pt x="1385697" y="537210"/>
                </a:lnTo>
                <a:lnTo>
                  <a:pt x="1385697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870947" y="1031747"/>
            <a:ext cx="1475740" cy="716280"/>
          </a:xfrm>
          <a:custGeom>
            <a:avLst/>
            <a:gdLst/>
            <a:ahLst/>
            <a:cxnLst/>
            <a:rect l="l" t="t" r="r" b="b"/>
            <a:pathLst>
              <a:path w="1475740" h="716280">
                <a:moveTo>
                  <a:pt x="1296161" y="668781"/>
                </a:moveTo>
                <a:lnTo>
                  <a:pt x="1272412" y="692530"/>
                </a:lnTo>
                <a:lnTo>
                  <a:pt x="1296161" y="716279"/>
                </a:lnTo>
                <a:lnTo>
                  <a:pt x="1319910" y="692530"/>
                </a:lnTo>
                <a:lnTo>
                  <a:pt x="1296161" y="668781"/>
                </a:lnTo>
                <a:close/>
              </a:path>
              <a:path w="1475740" h="716280">
                <a:moveTo>
                  <a:pt x="1140841" y="513461"/>
                </a:moveTo>
                <a:lnTo>
                  <a:pt x="1126919" y="547037"/>
                </a:lnTo>
                <a:lnTo>
                  <a:pt x="1272412" y="692530"/>
                </a:lnTo>
                <a:lnTo>
                  <a:pt x="1296161" y="668781"/>
                </a:lnTo>
                <a:lnTo>
                  <a:pt x="1140841" y="513461"/>
                </a:lnTo>
                <a:close/>
              </a:path>
              <a:path w="1475740" h="716280">
                <a:moveTo>
                  <a:pt x="1451482" y="513461"/>
                </a:moveTo>
                <a:lnTo>
                  <a:pt x="1296161" y="668781"/>
                </a:lnTo>
                <a:lnTo>
                  <a:pt x="1319910" y="692530"/>
                </a:lnTo>
                <a:lnTo>
                  <a:pt x="1465404" y="547037"/>
                </a:lnTo>
                <a:lnTo>
                  <a:pt x="1451482" y="513461"/>
                </a:lnTo>
                <a:close/>
              </a:path>
              <a:path w="1475740" h="716280">
                <a:moveTo>
                  <a:pt x="1126919" y="547037"/>
                </a:moveTo>
                <a:lnTo>
                  <a:pt x="1117092" y="570738"/>
                </a:lnTo>
                <a:lnTo>
                  <a:pt x="1150620" y="570738"/>
                </a:lnTo>
                <a:lnTo>
                  <a:pt x="1126919" y="547037"/>
                </a:lnTo>
                <a:close/>
              </a:path>
              <a:path w="1475740" h="716280">
                <a:moveTo>
                  <a:pt x="1240154" y="145541"/>
                </a:moveTo>
                <a:lnTo>
                  <a:pt x="33527" y="145541"/>
                </a:lnTo>
                <a:lnTo>
                  <a:pt x="33527" y="179069"/>
                </a:lnTo>
                <a:lnTo>
                  <a:pt x="1206627" y="179069"/>
                </a:lnTo>
                <a:lnTo>
                  <a:pt x="1206627" y="537210"/>
                </a:lnTo>
                <a:lnTo>
                  <a:pt x="1164590" y="537210"/>
                </a:lnTo>
                <a:lnTo>
                  <a:pt x="1198118" y="570738"/>
                </a:lnTo>
                <a:lnTo>
                  <a:pt x="1240154" y="570738"/>
                </a:lnTo>
                <a:lnTo>
                  <a:pt x="1240154" y="145541"/>
                </a:lnTo>
                <a:close/>
              </a:path>
              <a:path w="1475740" h="716280">
                <a:moveTo>
                  <a:pt x="1352169" y="0"/>
                </a:moveTo>
                <a:lnTo>
                  <a:pt x="1352169" y="570738"/>
                </a:lnTo>
                <a:lnTo>
                  <a:pt x="1394205" y="570738"/>
                </a:lnTo>
                <a:lnTo>
                  <a:pt x="1427733" y="537210"/>
                </a:lnTo>
                <a:lnTo>
                  <a:pt x="1385697" y="537210"/>
                </a:lnTo>
                <a:lnTo>
                  <a:pt x="1385697" y="33527"/>
                </a:lnTo>
                <a:lnTo>
                  <a:pt x="1352169" y="0"/>
                </a:lnTo>
                <a:close/>
              </a:path>
              <a:path w="1475740" h="716280">
                <a:moveTo>
                  <a:pt x="1465404" y="547037"/>
                </a:moveTo>
                <a:lnTo>
                  <a:pt x="1441703" y="570738"/>
                </a:lnTo>
                <a:lnTo>
                  <a:pt x="1475231" y="570738"/>
                </a:lnTo>
                <a:lnTo>
                  <a:pt x="1465404" y="547037"/>
                </a:lnTo>
                <a:close/>
              </a:path>
              <a:path w="1475740" h="716280">
                <a:moveTo>
                  <a:pt x="1130993" y="537210"/>
                </a:moveTo>
                <a:lnTo>
                  <a:pt x="1117092" y="537210"/>
                </a:lnTo>
                <a:lnTo>
                  <a:pt x="1126919" y="547037"/>
                </a:lnTo>
                <a:lnTo>
                  <a:pt x="1130993" y="537210"/>
                </a:lnTo>
                <a:close/>
              </a:path>
              <a:path w="1475740" h="716280">
                <a:moveTo>
                  <a:pt x="1475231" y="537210"/>
                </a:moveTo>
                <a:lnTo>
                  <a:pt x="1461330" y="537210"/>
                </a:lnTo>
                <a:lnTo>
                  <a:pt x="1465404" y="547037"/>
                </a:lnTo>
                <a:lnTo>
                  <a:pt x="1475231" y="537210"/>
                </a:lnTo>
                <a:close/>
              </a:path>
              <a:path w="1475740" h="716280">
                <a:moveTo>
                  <a:pt x="0" y="145541"/>
                </a:moveTo>
                <a:lnTo>
                  <a:pt x="0" y="179069"/>
                </a:lnTo>
                <a:lnTo>
                  <a:pt x="33527" y="179069"/>
                </a:lnTo>
                <a:lnTo>
                  <a:pt x="0" y="145541"/>
                </a:lnTo>
                <a:close/>
              </a:path>
              <a:path w="1475740" h="716280">
                <a:moveTo>
                  <a:pt x="33527" y="0"/>
                </a:moveTo>
                <a:lnTo>
                  <a:pt x="0" y="33527"/>
                </a:lnTo>
                <a:lnTo>
                  <a:pt x="0" y="145541"/>
                </a:lnTo>
                <a:lnTo>
                  <a:pt x="33527" y="179069"/>
                </a:lnTo>
                <a:lnTo>
                  <a:pt x="33527" y="0"/>
                </a:lnTo>
                <a:close/>
              </a:path>
              <a:path w="1475740" h="716280">
                <a:moveTo>
                  <a:pt x="33527" y="0"/>
                </a:moveTo>
                <a:lnTo>
                  <a:pt x="0" y="0"/>
                </a:lnTo>
                <a:lnTo>
                  <a:pt x="0" y="33527"/>
                </a:lnTo>
                <a:lnTo>
                  <a:pt x="33527" y="0"/>
                </a:lnTo>
                <a:close/>
              </a:path>
              <a:path w="1475740" h="716280">
                <a:moveTo>
                  <a:pt x="1352169" y="0"/>
                </a:moveTo>
                <a:lnTo>
                  <a:pt x="33527" y="0"/>
                </a:lnTo>
                <a:lnTo>
                  <a:pt x="33527" y="33527"/>
                </a:lnTo>
                <a:lnTo>
                  <a:pt x="1352169" y="33527"/>
                </a:lnTo>
                <a:lnTo>
                  <a:pt x="1352169" y="0"/>
                </a:lnTo>
                <a:close/>
              </a:path>
              <a:path w="1475740" h="716280">
                <a:moveTo>
                  <a:pt x="1385697" y="0"/>
                </a:moveTo>
                <a:lnTo>
                  <a:pt x="1352169" y="0"/>
                </a:lnTo>
                <a:lnTo>
                  <a:pt x="1385697" y="33527"/>
                </a:lnTo>
                <a:lnTo>
                  <a:pt x="1385697" y="0"/>
                </a:lnTo>
                <a:close/>
              </a:path>
            </a:pathLst>
          </a:custGeom>
          <a:solidFill>
            <a:srgbClr val="4A757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0159" y="630758"/>
            <a:ext cx="47066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90"/>
              <a:t>Demonstration </a:t>
            </a:r>
            <a:r>
              <a:rPr dirty="0" sz="4400" spc="-165"/>
              <a:t>Plan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50594" y="2280665"/>
            <a:ext cx="4283075" cy="278511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96875" marR="78105" indent="-384175">
              <a:lnSpc>
                <a:spcPct val="94000"/>
              </a:lnSpc>
              <a:spcBef>
                <a:spcPts val="315"/>
              </a:spcBef>
              <a:buChar char="■"/>
              <a:tabLst>
                <a:tab pos="397510" algn="l"/>
              </a:tabLst>
            </a:pPr>
            <a:r>
              <a:rPr dirty="0" sz="3000" spc="-285">
                <a:solidFill>
                  <a:srgbClr val="1A2D40"/>
                </a:solidFill>
                <a:latin typeface="Arial"/>
                <a:cs typeface="Arial"/>
              </a:rPr>
              <a:t>We </a:t>
            </a:r>
            <a:r>
              <a:rPr dirty="0" sz="3000" spc="-70">
                <a:solidFill>
                  <a:srgbClr val="1A2D40"/>
                </a:solidFill>
                <a:latin typeface="Arial"/>
                <a:cs typeface="Arial"/>
              </a:rPr>
              <a:t>are </a:t>
            </a:r>
            <a:r>
              <a:rPr dirty="0" sz="3000" spc="-80">
                <a:solidFill>
                  <a:srgbClr val="1A2D40"/>
                </a:solidFill>
                <a:latin typeface="Arial"/>
                <a:cs typeface="Arial"/>
              </a:rPr>
              <a:t>designing </a:t>
            </a:r>
            <a:r>
              <a:rPr dirty="0" sz="3000" spc="-85">
                <a:solidFill>
                  <a:srgbClr val="1A2D40"/>
                </a:solidFill>
                <a:latin typeface="Arial"/>
                <a:cs typeface="Arial"/>
              </a:rPr>
              <a:t>a </a:t>
            </a:r>
            <a:r>
              <a:rPr dirty="0" sz="3000" spc="-130">
                <a:solidFill>
                  <a:srgbClr val="1A2D40"/>
                </a:solidFill>
                <a:latin typeface="Arial"/>
                <a:cs typeface="Arial"/>
              </a:rPr>
              <a:t>new  </a:t>
            </a:r>
            <a:r>
              <a:rPr dirty="0" sz="3000" spc="-85">
                <a:solidFill>
                  <a:srgbClr val="1A2D40"/>
                </a:solidFill>
                <a:latin typeface="Arial"/>
                <a:cs typeface="Arial"/>
              </a:rPr>
              <a:t>layout </a:t>
            </a:r>
            <a:r>
              <a:rPr dirty="0" sz="3000" spc="-55">
                <a:solidFill>
                  <a:srgbClr val="1A2D40"/>
                </a:solidFill>
                <a:latin typeface="Arial"/>
                <a:cs typeface="Arial"/>
              </a:rPr>
              <a:t>specifically </a:t>
            </a:r>
            <a:r>
              <a:rPr dirty="0" sz="3000" spc="-50">
                <a:solidFill>
                  <a:srgbClr val="1A2D40"/>
                </a:solidFill>
                <a:latin typeface="Arial"/>
                <a:cs typeface="Arial"/>
              </a:rPr>
              <a:t>for  </a:t>
            </a:r>
            <a:r>
              <a:rPr dirty="0" sz="3000" spc="-25">
                <a:solidFill>
                  <a:srgbClr val="1A2D40"/>
                </a:solidFill>
                <a:latin typeface="Arial"/>
                <a:cs typeface="Arial"/>
              </a:rPr>
              <a:t>the </a:t>
            </a:r>
            <a:r>
              <a:rPr dirty="0" sz="3000" spc="-45">
                <a:solidFill>
                  <a:srgbClr val="1A2D40"/>
                </a:solidFill>
                <a:latin typeface="Arial"/>
                <a:cs typeface="Arial"/>
              </a:rPr>
              <a:t>demonstration</a:t>
            </a:r>
            <a:r>
              <a:rPr dirty="0" sz="3000" spc="-150">
                <a:solidFill>
                  <a:srgbClr val="1A2D40"/>
                </a:solidFill>
                <a:latin typeface="Arial"/>
                <a:cs typeface="Arial"/>
              </a:rPr>
              <a:t> </a:t>
            </a:r>
            <a:r>
              <a:rPr dirty="0" sz="3000" spc="90">
                <a:solidFill>
                  <a:srgbClr val="1A2D40"/>
                </a:solidFill>
                <a:latin typeface="Arial"/>
                <a:cs typeface="Arial"/>
              </a:rPr>
              <a:t>–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94000"/>
              </a:lnSpc>
              <a:spcBef>
                <a:spcPts val="1200"/>
              </a:spcBef>
            </a:pPr>
            <a:r>
              <a:rPr dirty="0" sz="3000" spc="-175">
                <a:solidFill>
                  <a:srgbClr val="1A2D40"/>
                </a:solidFill>
                <a:latin typeface="Arial"/>
                <a:cs typeface="Arial"/>
              </a:rPr>
              <a:t>App </a:t>
            </a:r>
            <a:r>
              <a:rPr dirty="0" sz="3000" spc="-85">
                <a:solidFill>
                  <a:srgbClr val="1A2D40"/>
                </a:solidFill>
                <a:latin typeface="Arial"/>
                <a:cs typeface="Arial"/>
              </a:rPr>
              <a:t>would </a:t>
            </a:r>
            <a:r>
              <a:rPr dirty="0" sz="3000" spc="-75">
                <a:solidFill>
                  <a:srgbClr val="1A2D40"/>
                </a:solidFill>
                <a:latin typeface="Arial"/>
                <a:cs typeface="Arial"/>
              </a:rPr>
              <a:t>allow users </a:t>
            </a:r>
            <a:r>
              <a:rPr dirty="0" sz="3000" spc="-40">
                <a:solidFill>
                  <a:srgbClr val="1A2D40"/>
                </a:solidFill>
                <a:latin typeface="Arial"/>
                <a:cs typeface="Arial"/>
              </a:rPr>
              <a:t>to  </a:t>
            </a:r>
            <a:r>
              <a:rPr dirty="0" sz="3000" spc="-95">
                <a:solidFill>
                  <a:srgbClr val="1A2D40"/>
                </a:solidFill>
                <a:latin typeface="Arial"/>
                <a:cs typeface="Arial"/>
              </a:rPr>
              <a:t>explore </a:t>
            </a:r>
            <a:r>
              <a:rPr dirty="0" sz="3000" spc="-75">
                <a:solidFill>
                  <a:srgbClr val="1A2D40"/>
                </a:solidFill>
                <a:latin typeface="Arial"/>
                <a:cs typeface="Arial"/>
              </a:rPr>
              <a:t>app </a:t>
            </a:r>
            <a:r>
              <a:rPr dirty="0" sz="3000" spc="-55">
                <a:solidFill>
                  <a:srgbClr val="1A2D40"/>
                </a:solidFill>
                <a:latin typeface="Arial"/>
                <a:cs typeface="Arial"/>
              </a:rPr>
              <a:t>features  </a:t>
            </a:r>
            <a:r>
              <a:rPr dirty="0" sz="3000" spc="-30">
                <a:solidFill>
                  <a:srgbClr val="1A2D40"/>
                </a:solidFill>
                <a:latin typeface="Arial"/>
                <a:cs typeface="Arial"/>
              </a:rPr>
              <a:t>without </a:t>
            </a:r>
            <a:r>
              <a:rPr dirty="0" sz="3000" spc="-60">
                <a:solidFill>
                  <a:srgbClr val="1A2D40"/>
                </a:solidFill>
                <a:latin typeface="Arial"/>
                <a:cs typeface="Arial"/>
              </a:rPr>
              <a:t>actually</a:t>
            </a:r>
            <a:r>
              <a:rPr dirty="0" sz="3000" spc="-155">
                <a:solidFill>
                  <a:srgbClr val="1A2D40"/>
                </a:solidFill>
                <a:latin typeface="Arial"/>
                <a:cs typeface="Arial"/>
              </a:rPr>
              <a:t> </a:t>
            </a:r>
            <a:r>
              <a:rPr dirty="0" sz="3000" spc="-80">
                <a:solidFill>
                  <a:srgbClr val="1A2D40"/>
                </a:solidFill>
                <a:latin typeface="Arial"/>
                <a:cs typeface="Arial"/>
              </a:rPr>
              <a:t>navigating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5778" y="2280665"/>
            <a:ext cx="4261485" cy="321500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96240" marR="151765" indent="-383540">
              <a:lnSpc>
                <a:spcPct val="94000"/>
              </a:lnSpc>
              <a:spcBef>
                <a:spcPts val="315"/>
              </a:spcBef>
              <a:buChar char="■"/>
              <a:tabLst>
                <a:tab pos="396875" algn="l"/>
              </a:tabLst>
            </a:pPr>
            <a:r>
              <a:rPr dirty="0" sz="3000" spc="-285">
                <a:solidFill>
                  <a:srgbClr val="1A2D40"/>
                </a:solidFill>
                <a:latin typeface="Arial"/>
                <a:cs typeface="Arial"/>
              </a:rPr>
              <a:t>We </a:t>
            </a:r>
            <a:r>
              <a:rPr dirty="0" sz="3000" spc="-30">
                <a:solidFill>
                  <a:srgbClr val="1A2D40"/>
                </a:solidFill>
                <a:latin typeface="Arial"/>
                <a:cs typeface="Arial"/>
              </a:rPr>
              <a:t>will </a:t>
            </a:r>
            <a:r>
              <a:rPr dirty="0" sz="3000" spc="-60">
                <a:solidFill>
                  <a:srgbClr val="1A2D40"/>
                </a:solidFill>
                <a:latin typeface="Arial"/>
                <a:cs typeface="Arial"/>
              </a:rPr>
              <a:t>shoot </a:t>
            </a:r>
            <a:r>
              <a:rPr dirty="0" sz="3000" spc="-85">
                <a:solidFill>
                  <a:srgbClr val="1A2D40"/>
                </a:solidFill>
                <a:latin typeface="Arial"/>
                <a:cs typeface="Arial"/>
              </a:rPr>
              <a:t>a </a:t>
            </a:r>
            <a:r>
              <a:rPr dirty="0" sz="3000" spc="-120">
                <a:solidFill>
                  <a:srgbClr val="1A2D40"/>
                </a:solidFill>
                <a:latin typeface="Arial"/>
                <a:cs typeface="Arial"/>
              </a:rPr>
              <a:t>few  </a:t>
            </a:r>
            <a:r>
              <a:rPr dirty="0" sz="3000" spc="-90">
                <a:solidFill>
                  <a:srgbClr val="1A2D40"/>
                </a:solidFill>
                <a:latin typeface="Arial"/>
                <a:cs typeface="Arial"/>
              </a:rPr>
              <a:t>videos </a:t>
            </a:r>
            <a:r>
              <a:rPr dirty="0" sz="3000" spc="-25">
                <a:solidFill>
                  <a:srgbClr val="1A2D40"/>
                </a:solidFill>
                <a:latin typeface="Arial"/>
                <a:cs typeface="Arial"/>
              </a:rPr>
              <a:t>of </a:t>
            </a:r>
            <a:r>
              <a:rPr dirty="0" sz="3000" spc="-75">
                <a:solidFill>
                  <a:srgbClr val="1A2D40"/>
                </a:solidFill>
                <a:latin typeface="Arial"/>
                <a:cs typeface="Arial"/>
              </a:rPr>
              <a:t>users  navigating </a:t>
            </a:r>
            <a:r>
              <a:rPr dirty="0" sz="3000" spc="-85">
                <a:solidFill>
                  <a:srgbClr val="1A2D40"/>
                </a:solidFill>
                <a:latin typeface="Arial"/>
                <a:cs typeface="Arial"/>
              </a:rPr>
              <a:t>roads</a:t>
            </a:r>
            <a:r>
              <a:rPr dirty="0" sz="3000" spc="-145">
                <a:solidFill>
                  <a:srgbClr val="1A2D40"/>
                </a:solidFill>
                <a:latin typeface="Arial"/>
                <a:cs typeface="Arial"/>
              </a:rPr>
              <a:t> </a:t>
            </a:r>
            <a:r>
              <a:rPr dirty="0" sz="3000" spc="-45">
                <a:solidFill>
                  <a:srgbClr val="1A2D40"/>
                </a:solidFill>
                <a:latin typeface="Arial"/>
                <a:cs typeface="Arial"/>
              </a:rPr>
              <a:t>inside  </a:t>
            </a:r>
            <a:r>
              <a:rPr dirty="0" sz="3000" spc="-185">
                <a:solidFill>
                  <a:srgbClr val="1A2D40"/>
                </a:solidFill>
                <a:latin typeface="Arial"/>
                <a:cs typeface="Arial"/>
              </a:rPr>
              <a:t>IIT </a:t>
            </a:r>
            <a:r>
              <a:rPr dirty="0" sz="3000" spc="-65">
                <a:solidFill>
                  <a:srgbClr val="1A2D40"/>
                </a:solidFill>
                <a:latin typeface="Arial"/>
                <a:cs typeface="Arial"/>
              </a:rPr>
              <a:t>Delhi</a:t>
            </a:r>
            <a:r>
              <a:rPr dirty="0" sz="3000" spc="-30">
                <a:solidFill>
                  <a:srgbClr val="1A2D40"/>
                </a:solidFill>
                <a:latin typeface="Arial"/>
                <a:cs typeface="Arial"/>
              </a:rPr>
              <a:t> </a:t>
            </a:r>
            <a:r>
              <a:rPr dirty="0" sz="3000" spc="90">
                <a:solidFill>
                  <a:srgbClr val="1A2D40"/>
                </a:solidFill>
                <a:latin typeface="Arial"/>
                <a:cs typeface="Arial"/>
              </a:rPr>
              <a:t>–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ts val="3390"/>
              </a:lnSpc>
              <a:spcBef>
                <a:spcPts val="1275"/>
              </a:spcBef>
            </a:pPr>
            <a:r>
              <a:rPr dirty="0" sz="3000" spc="-150">
                <a:solidFill>
                  <a:srgbClr val="1A2D40"/>
                </a:solidFill>
                <a:latin typeface="Arial"/>
                <a:cs typeface="Arial"/>
              </a:rPr>
              <a:t>These </a:t>
            </a:r>
            <a:r>
              <a:rPr dirty="0" sz="3000" spc="-85">
                <a:solidFill>
                  <a:srgbClr val="1A2D40"/>
                </a:solidFill>
                <a:latin typeface="Arial"/>
                <a:cs typeface="Arial"/>
              </a:rPr>
              <a:t>video </a:t>
            </a:r>
            <a:r>
              <a:rPr dirty="0" sz="3000" spc="-50">
                <a:solidFill>
                  <a:srgbClr val="1A2D40"/>
                </a:solidFill>
                <a:latin typeface="Arial"/>
                <a:cs typeface="Arial"/>
              </a:rPr>
              <a:t>clips </a:t>
            </a:r>
            <a:r>
              <a:rPr dirty="0" sz="3000" spc="-30">
                <a:solidFill>
                  <a:srgbClr val="1A2D40"/>
                </a:solidFill>
                <a:latin typeface="Arial"/>
                <a:cs typeface="Arial"/>
              </a:rPr>
              <a:t>will  </a:t>
            </a:r>
            <a:r>
              <a:rPr dirty="0" sz="3000" spc="-120">
                <a:solidFill>
                  <a:srgbClr val="1A2D40"/>
                </a:solidFill>
                <a:latin typeface="Arial"/>
                <a:cs typeface="Arial"/>
              </a:rPr>
              <a:t>showcase </a:t>
            </a:r>
            <a:r>
              <a:rPr dirty="0" sz="3000" spc="-25">
                <a:solidFill>
                  <a:srgbClr val="1A2D40"/>
                </a:solidFill>
                <a:latin typeface="Arial"/>
                <a:cs typeface="Arial"/>
              </a:rPr>
              <a:t>the </a:t>
            </a:r>
            <a:r>
              <a:rPr dirty="0" sz="3000" spc="-100">
                <a:solidFill>
                  <a:srgbClr val="1A2D40"/>
                </a:solidFill>
                <a:latin typeface="Arial"/>
                <a:cs typeface="Arial"/>
              </a:rPr>
              <a:t>user-app  </a:t>
            </a:r>
            <a:r>
              <a:rPr dirty="0" sz="3000" spc="-35">
                <a:solidFill>
                  <a:srgbClr val="1A2D40"/>
                </a:solidFill>
                <a:latin typeface="Arial"/>
                <a:cs typeface="Arial"/>
              </a:rPr>
              <a:t>interaction </a:t>
            </a:r>
            <a:r>
              <a:rPr dirty="0" sz="3000" spc="-60">
                <a:solidFill>
                  <a:srgbClr val="1A2D40"/>
                </a:solidFill>
                <a:latin typeface="Arial"/>
                <a:cs typeface="Arial"/>
              </a:rPr>
              <a:t>and </a:t>
            </a:r>
            <a:r>
              <a:rPr dirty="0" sz="3000" spc="-5">
                <a:solidFill>
                  <a:srgbClr val="1A2D40"/>
                </a:solidFill>
                <a:latin typeface="Arial"/>
                <a:cs typeface="Arial"/>
              </a:rPr>
              <a:t>its</a:t>
            </a:r>
            <a:r>
              <a:rPr dirty="0" sz="3000" spc="-210">
                <a:solidFill>
                  <a:srgbClr val="1A2D40"/>
                </a:solidFill>
                <a:latin typeface="Arial"/>
                <a:cs typeface="Arial"/>
              </a:rPr>
              <a:t> </a:t>
            </a:r>
            <a:r>
              <a:rPr dirty="0" sz="3000" spc="-85">
                <a:solidFill>
                  <a:srgbClr val="1A2D40"/>
                </a:solidFill>
                <a:latin typeface="Arial"/>
                <a:cs typeface="Arial"/>
              </a:rPr>
              <a:t>working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C7E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Utkarsh Agrawal</dc:creator>
  <dc:title>OSM NAVI</dc:title>
  <dcterms:created xsi:type="dcterms:W3CDTF">2018-12-21T05:20:36Z</dcterms:created>
  <dcterms:modified xsi:type="dcterms:W3CDTF">2018-12-21T05:20:36Z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2018-12-21T00:00:00Z</vt:filetime>
  </property>
</Properties>
</file>