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0"/>
  </p:notesMasterIdLst>
  <p:sldIdLst>
    <p:sldId id="256" r:id="rId2"/>
    <p:sldId id="257" r:id="rId3"/>
    <p:sldId id="260" r:id="rId4"/>
    <p:sldId id="258" r:id="rId5"/>
    <p:sldId id="259" r:id="rId6"/>
    <p:sldId id="265" r:id="rId7"/>
    <p:sldId id="263" r:id="rId8"/>
    <p:sldId id="264" r:id="rId9"/>
  </p:sldIdLst>
  <p:sldSz cx="12192000" cy="6858000"/>
  <p:notesSz cx="6858000" cy="9144000"/>
  <p:embeddedFontLst>
    <p:embeddedFont>
      <p:font typeface="Century Gothic" panose="020B0502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6f4d828871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6f4d828871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g26f4d828871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accent1"/>
        </a:solidFill>
        <a:effectLst/>
      </p:bgPr>
    </p:bg>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 name="Google Shape;15;p2"/>
          <p:cNvSpPr txBox="1">
            <a:spLocks noGrp="1"/>
          </p:cNvSpPr>
          <p:nvPr>
            <p:ph type="title"/>
          </p:nvPr>
        </p:nvSpPr>
        <p:spPr>
          <a:xfrm>
            <a:off x="825674" y="1327759"/>
            <a:ext cx="4989628" cy="1929505"/>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6"/>
              </a:buClr>
              <a:buSzPts val="4800"/>
              <a:buFont typeface="Century Gothic"/>
              <a:buNone/>
              <a:defRPr sz="4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body" idx="1"/>
          </p:nvPr>
        </p:nvSpPr>
        <p:spPr>
          <a:xfrm>
            <a:off x="838934" y="3257264"/>
            <a:ext cx="4989628" cy="81602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rket Opportunity Comparison">
  <p:cSld name="Market Opportunity Comparison">
    <p:spTree>
      <p:nvGrpSpPr>
        <p:cNvPr id="1" name="Shape 110"/>
        <p:cNvGrpSpPr/>
        <p:nvPr/>
      </p:nvGrpSpPr>
      <p:grpSpPr>
        <a:xfrm>
          <a:off x="0" y="0"/>
          <a:ext cx="0" cy="0"/>
          <a:chOff x="0" y="0"/>
          <a:chExt cx="0" cy="0"/>
        </a:xfrm>
      </p:grpSpPr>
      <p:pic>
        <p:nvPicPr>
          <p:cNvPr id="111" name="Google Shape;111;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2" name="Google Shape;112;p11"/>
          <p:cNvSpPr txBox="1">
            <a:spLocks noGrp="1"/>
          </p:cNvSpPr>
          <p:nvPr>
            <p:ph type="title"/>
          </p:nvPr>
        </p:nvSpPr>
        <p:spPr>
          <a:xfrm>
            <a:off x="5029799" y="1377876"/>
            <a:ext cx="5097428" cy="918377"/>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txBox="1">
            <a:spLocks noGrp="1"/>
          </p:cNvSpPr>
          <p:nvPr>
            <p:ph type="body" idx="1"/>
          </p:nvPr>
        </p:nvSpPr>
        <p:spPr>
          <a:xfrm>
            <a:off x="2535012" y="2724048"/>
            <a:ext cx="1786461" cy="107234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4" name="Google Shape;114;p11"/>
          <p:cNvSpPr txBox="1">
            <a:spLocks noGrp="1"/>
          </p:cNvSpPr>
          <p:nvPr>
            <p:ph type="body" idx="2"/>
          </p:nvPr>
        </p:nvSpPr>
        <p:spPr>
          <a:xfrm>
            <a:off x="4267209" y="2930881"/>
            <a:ext cx="3639904" cy="387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5" name="Google Shape;115;p11"/>
          <p:cNvSpPr txBox="1">
            <a:spLocks noGrp="1"/>
          </p:cNvSpPr>
          <p:nvPr>
            <p:ph type="body" idx="3"/>
          </p:nvPr>
        </p:nvSpPr>
        <p:spPr>
          <a:xfrm>
            <a:off x="4267209" y="3282057"/>
            <a:ext cx="3639904" cy="48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6" name="Google Shape;116;p11"/>
          <p:cNvSpPr txBox="1">
            <a:spLocks noGrp="1"/>
          </p:cNvSpPr>
          <p:nvPr>
            <p:ph type="body" idx="4"/>
          </p:nvPr>
        </p:nvSpPr>
        <p:spPr>
          <a:xfrm>
            <a:off x="2535012" y="3882118"/>
            <a:ext cx="1786461" cy="107234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7" name="Google Shape;117;p11"/>
          <p:cNvSpPr txBox="1">
            <a:spLocks noGrp="1"/>
          </p:cNvSpPr>
          <p:nvPr>
            <p:ph type="body" idx="5"/>
          </p:nvPr>
        </p:nvSpPr>
        <p:spPr>
          <a:xfrm>
            <a:off x="4267209" y="4097257"/>
            <a:ext cx="3639905" cy="387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8" name="Google Shape;118;p11"/>
          <p:cNvSpPr txBox="1">
            <a:spLocks noGrp="1"/>
          </p:cNvSpPr>
          <p:nvPr>
            <p:ph type="body" idx="6"/>
          </p:nvPr>
        </p:nvSpPr>
        <p:spPr>
          <a:xfrm>
            <a:off x="4267209" y="4448433"/>
            <a:ext cx="3639905" cy="48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9" name="Google Shape;119;p11"/>
          <p:cNvSpPr txBox="1">
            <a:spLocks noGrp="1"/>
          </p:cNvSpPr>
          <p:nvPr>
            <p:ph type="body" idx="7"/>
          </p:nvPr>
        </p:nvSpPr>
        <p:spPr>
          <a:xfrm>
            <a:off x="2535012" y="5046627"/>
            <a:ext cx="1786461" cy="107234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0" name="Google Shape;120;p11"/>
          <p:cNvSpPr txBox="1">
            <a:spLocks noGrp="1"/>
          </p:cNvSpPr>
          <p:nvPr>
            <p:ph type="body" idx="8"/>
          </p:nvPr>
        </p:nvSpPr>
        <p:spPr>
          <a:xfrm>
            <a:off x="4258730" y="5267189"/>
            <a:ext cx="3639905" cy="38774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1" name="Google Shape;121;p11"/>
          <p:cNvSpPr txBox="1">
            <a:spLocks noGrp="1"/>
          </p:cNvSpPr>
          <p:nvPr>
            <p:ph type="body" idx="9"/>
          </p:nvPr>
        </p:nvSpPr>
        <p:spPr>
          <a:xfrm>
            <a:off x="4258730" y="5618365"/>
            <a:ext cx="3639905" cy="48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2" name="Google Shape;122;p11"/>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11"/>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Competition">
  <p:cSld name="Our Competition">
    <p:spTree>
      <p:nvGrpSpPr>
        <p:cNvPr id="1" name="Shape 125"/>
        <p:cNvGrpSpPr/>
        <p:nvPr/>
      </p:nvGrpSpPr>
      <p:grpSpPr>
        <a:xfrm>
          <a:off x="0" y="0"/>
          <a:ext cx="0" cy="0"/>
          <a:chOff x="0" y="0"/>
          <a:chExt cx="0" cy="0"/>
        </a:xfrm>
      </p:grpSpPr>
      <p:pic>
        <p:nvPicPr>
          <p:cNvPr id="126" name="Google Shape;126;p1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7" name="Google Shape;127;p12"/>
          <p:cNvSpPr txBox="1">
            <a:spLocks noGrp="1"/>
          </p:cNvSpPr>
          <p:nvPr>
            <p:ph type="title"/>
          </p:nvPr>
        </p:nvSpPr>
        <p:spPr>
          <a:xfrm>
            <a:off x="2434082" y="2232234"/>
            <a:ext cx="7323836" cy="743753"/>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Google Shape;128;p12"/>
          <p:cNvSpPr txBox="1">
            <a:spLocks noGrp="1"/>
          </p:cNvSpPr>
          <p:nvPr>
            <p:ph type="body" idx="1"/>
          </p:nvPr>
        </p:nvSpPr>
        <p:spPr>
          <a:xfrm>
            <a:off x="1469369" y="3317783"/>
            <a:ext cx="4172533" cy="2746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9" name="Google Shape;129;p12"/>
          <p:cNvSpPr txBox="1">
            <a:spLocks noGrp="1"/>
          </p:cNvSpPr>
          <p:nvPr>
            <p:ph type="body" idx="2"/>
          </p:nvPr>
        </p:nvSpPr>
        <p:spPr>
          <a:xfrm>
            <a:off x="1469369" y="3651424"/>
            <a:ext cx="4172533" cy="23296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0" name="Google Shape;130;p12"/>
          <p:cNvSpPr txBox="1">
            <a:spLocks noGrp="1"/>
          </p:cNvSpPr>
          <p:nvPr>
            <p:ph type="body" idx="3"/>
          </p:nvPr>
        </p:nvSpPr>
        <p:spPr>
          <a:xfrm>
            <a:off x="6672448" y="3317783"/>
            <a:ext cx="4172533" cy="2746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1" name="Google Shape;131;p12"/>
          <p:cNvSpPr txBox="1">
            <a:spLocks noGrp="1"/>
          </p:cNvSpPr>
          <p:nvPr>
            <p:ph type="body" idx="4"/>
          </p:nvPr>
        </p:nvSpPr>
        <p:spPr>
          <a:xfrm>
            <a:off x="6672448" y="3651424"/>
            <a:ext cx="4172533" cy="232965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2" name="Google Shape;132;p12"/>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2"/>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12"/>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ur Competition v2">
  <p:cSld name="Our Competition v2">
    <p:spTree>
      <p:nvGrpSpPr>
        <p:cNvPr id="1" name="Shape 135"/>
        <p:cNvGrpSpPr/>
        <p:nvPr/>
      </p:nvGrpSpPr>
      <p:grpSpPr>
        <a:xfrm>
          <a:off x="0" y="0"/>
          <a:ext cx="0" cy="0"/>
          <a:chOff x="0" y="0"/>
          <a:chExt cx="0" cy="0"/>
        </a:xfrm>
      </p:grpSpPr>
      <p:pic>
        <p:nvPicPr>
          <p:cNvPr id="136" name="Google Shape;136;p1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7" name="Google Shape;137;p13"/>
          <p:cNvSpPr txBox="1">
            <a:spLocks noGrp="1"/>
          </p:cNvSpPr>
          <p:nvPr>
            <p:ph type="title"/>
          </p:nvPr>
        </p:nvSpPr>
        <p:spPr>
          <a:xfrm>
            <a:off x="614107" y="501519"/>
            <a:ext cx="10515600" cy="4920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8" name="Google Shape;138;p13"/>
          <p:cNvSpPr txBox="1">
            <a:spLocks noGrp="1"/>
          </p:cNvSpPr>
          <p:nvPr>
            <p:ph type="body" idx="1"/>
          </p:nvPr>
        </p:nvSpPr>
        <p:spPr>
          <a:xfrm>
            <a:off x="3927206" y="1599947"/>
            <a:ext cx="1706965"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000"/>
              <a:buFont typeface="Arial"/>
              <a:buNone/>
              <a:defRPr sz="10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9" name="Google Shape;139;p13"/>
          <p:cNvSpPr txBox="1">
            <a:spLocks noGrp="1"/>
          </p:cNvSpPr>
          <p:nvPr>
            <p:ph type="body" idx="2"/>
          </p:nvPr>
        </p:nvSpPr>
        <p:spPr>
          <a:xfrm>
            <a:off x="2423421" y="2378452"/>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3"/>
              </a:buClr>
              <a:buSzPts val="1800"/>
              <a:buFont typeface="Arial"/>
              <a:buNone/>
              <a:defRPr sz="1800" b="1" i="0" u="none" strike="noStrike" cap="none">
                <a:solidFill>
                  <a:schemeClr val="accent3"/>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0" name="Google Shape;140;p13"/>
          <p:cNvSpPr txBox="1">
            <a:spLocks noGrp="1"/>
          </p:cNvSpPr>
          <p:nvPr>
            <p:ph type="body" idx="3"/>
          </p:nvPr>
        </p:nvSpPr>
        <p:spPr>
          <a:xfrm>
            <a:off x="5443586" y="2129182"/>
            <a:ext cx="1706965" cy="10485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1" name="Google Shape;141;p13"/>
          <p:cNvSpPr txBox="1">
            <a:spLocks noGrp="1"/>
          </p:cNvSpPr>
          <p:nvPr>
            <p:ph type="body" idx="4"/>
          </p:nvPr>
        </p:nvSpPr>
        <p:spPr>
          <a:xfrm>
            <a:off x="1234399" y="3528829"/>
            <a:ext cx="1209143"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000"/>
              <a:buFont typeface="Arial"/>
              <a:buNone/>
              <a:defRPr sz="10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2" name="Google Shape;142;p13"/>
          <p:cNvSpPr txBox="1">
            <a:spLocks noGrp="1"/>
          </p:cNvSpPr>
          <p:nvPr>
            <p:ph type="body" idx="5"/>
          </p:nvPr>
        </p:nvSpPr>
        <p:spPr>
          <a:xfrm>
            <a:off x="7131018" y="3528829"/>
            <a:ext cx="1380681"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000"/>
              <a:buFont typeface="Arial"/>
              <a:buNone/>
              <a:defRPr sz="10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3" name="Google Shape;143;p13"/>
          <p:cNvSpPr txBox="1">
            <a:spLocks noGrp="1"/>
          </p:cNvSpPr>
          <p:nvPr>
            <p:ph type="body" idx="6"/>
          </p:nvPr>
        </p:nvSpPr>
        <p:spPr>
          <a:xfrm>
            <a:off x="1322436" y="4634331"/>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A02AF9"/>
              </a:buClr>
              <a:buSzPts val="1800"/>
              <a:buFont typeface="Arial"/>
              <a:buNone/>
              <a:defRPr sz="1800" b="1" i="0" u="none" strike="noStrike" cap="none">
                <a:solidFill>
                  <a:srgbClr val="A02AF9"/>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4" name="Google Shape;144;p13"/>
          <p:cNvSpPr txBox="1">
            <a:spLocks noGrp="1"/>
          </p:cNvSpPr>
          <p:nvPr>
            <p:ph type="body" idx="7"/>
          </p:nvPr>
        </p:nvSpPr>
        <p:spPr>
          <a:xfrm>
            <a:off x="2859913" y="4459860"/>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5"/>
              </a:buClr>
              <a:buSzPts val="1800"/>
              <a:buFont typeface="Arial"/>
              <a:buNone/>
              <a:defRPr sz="1800" b="1" i="0" u="none" strike="noStrike" cap="none">
                <a:solidFill>
                  <a:schemeClr val="accent5"/>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5" name="Google Shape;145;p13"/>
          <p:cNvSpPr txBox="1">
            <a:spLocks noGrp="1"/>
          </p:cNvSpPr>
          <p:nvPr>
            <p:ph type="body" idx="8"/>
          </p:nvPr>
        </p:nvSpPr>
        <p:spPr>
          <a:xfrm>
            <a:off x="5237403" y="4321788"/>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00AEC7"/>
              </a:buClr>
              <a:buSzPts val="1800"/>
              <a:buFont typeface="Arial"/>
              <a:buNone/>
              <a:defRPr sz="1800" b="1" i="0" u="none" strike="noStrike" cap="none">
                <a:solidFill>
                  <a:srgbClr val="00AEC7"/>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6" name="Google Shape;146;p13"/>
          <p:cNvSpPr txBox="1">
            <a:spLocks noGrp="1"/>
          </p:cNvSpPr>
          <p:nvPr>
            <p:ph type="body" idx="9"/>
          </p:nvPr>
        </p:nvSpPr>
        <p:spPr>
          <a:xfrm>
            <a:off x="3927206" y="5468790"/>
            <a:ext cx="1706965"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000"/>
              <a:buFont typeface="Arial"/>
              <a:buNone/>
              <a:defRPr sz="10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7" name="Google Shape;147;p13"/>
          <p:cNvSpPr txBox="1">
            <a:spLocks noGrp="1"/>
          </p:cNvSpPr>
          <p:nvPr>
            <p:ph type="body" idx="13"/>
          </p:nvPr>
        </p:nvSpPr>
        <p:spPr>
          <a:xfrm>
            <a:off x="6486546" y="5195673"/>
            <a:ext cx="1183179" cy="4920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BFBFBF"/>
              </a:buClr>
              <a:buSzPts val="1800"/>
              <a:buFont typeface="Arial"/>
              <a:buNone/>
              <a:defRPr sz="1800" b="1" i="0" u="none" strike="noStrike" cap="none">
                <a:solidFill>
                  <a:srgbClr val="BFBFBF"/>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48" name="Google Shape;148;p13"/>
          <p:cNvCxnSpPr/>
          <p:nvPr/>
        </p:nvCxnSpPr>
        <p:spPr>
          <a:xfrm>
            <a:off x="2447369" y="3774842"/>
            <a:ext cx="4683649" cy="0"/>
          </a:xfrm>
          <a:prstGeom prst="straightConnector1">
            <a:avLst/>
          </a:prstGeom>
          <a:noFill/>
          <a:ln w="9525" cap="flat" cmpd="sng">
            <a:solidFill>
              <a:schemeClr val="accent6"/>
            </a:solidFill>
            <a:prstDash val="solid"/>
            <a:miter lim="800000"/>
            <a:headEnd type="none" w="sm" len="sm"/>
            <a:tailEnd type="none" w="sm" len="sm"/>
          </a:ln>
        </p:spPr>
      </p:cxnSp>
      <p:cxnSp>
        <p:nvCxnSpPr>
          <p:cNvPr id="149" name="Google Shape;149;p13"/>
          <p:cNvCxnSpPr/>
          <p:nvPr/>
        </p:nvCxnSpPr>
        <p:spPr>
          <a:xfrm rot="10800000" flipH="1">
            <a:off x="4780689" y="2091972"/>
            <a:ext cx="4678" cy="3376818"/>
          </a:xfrm>
          <a:prstGeom prst="straightConnector1">
            <a:avLst/>
          </a:prstGeom>
          <a:noFill/>
          <a:ln w="9525" cap="flat" cmpd="sng">
            <a:solidFill>
              <a:schemeClr val="accent6"/>
            </a:solidFill>
            <a:prstDash val="solid"/>
            <a:miter lim="800000"/>
            <a:headEnd type="none" w="sm" len="sm"/>
            <a:tailEnd type="none" w="sm" len="sm"/>
          </a:ln>
        </p:spPr>
      </p:cxnSp>
      <p:sp>
        <p:nvSpPr>
          <p:cNvPr id="150" name="Google Shape;150;p13"/>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3"/>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1"/>
                </a:solidFill>
                <a:latin typeface="Arial"/>
                <a:ea typeface="Arial"/>
                <a:cs typeface="Arial"/>
                <a:sym typeface="Arial"/>
              </a:defRPr>
            </a:lvl1pPr>
            <a:lvl2pPr marL="0" marR="0" lvl="1" indent="0" algn="r">
              <a:spcBef>
                <a:spcPts val="0"/>
              </a:spcBef>
              <a:buNone/>
              <a:defRPr sz="1600" b="0" i="0" u="none" strike="noStrike" cap="none">
                <a:solidFill>
                  <a:schemeClr val="accent1"/>
                </a:solidFill>
                <a:latin typeface="Arial"/>
                <a:ea typeface="Arial"/>
                <a:cs typeface="Arial"/>
                <a:sym typeface="Arial"/>
              </a:defRPr>
            </a:lvl2pPr>
            <a:lvl3pPr marL="0" marR="0" lvl="2" indent="0" algn="r">
              <a:spcBef>
                <a:spcPts val="0"/>
              </a:spcBef>
              <a:buNone/>
              <a:defRPr sz="1600" b="0" i="0" u="none" strike="noStrike" cap="none">
                <a:solidFill>
                  <a:schemeClr val="accent1"/>
                </a:solidFill>
                <a:latin typeface="Arial"/>
                <a:ea typeface="Arial"/>
                <a:cs typeface="Arial"/>
                <a:sym typeface="Arial"/>
              </a:defRPr>
            </a:lvl3pPr>
            <a:lvl4pPr marL="0" marR="0" lvl="3" indent="0" algn="r">
              <a:spcBef>
                <a:spcPts val="0"/>
              </a:spcBef>
              <a:buNone/>
              <a:defRPr sz="1600" b="0" i="0" u="none" strike="noStrike" cap="none">
                <a:solidFill>
                  <a:schemeClr val="accent1"/>
                </a:solidFill>
                <a:latin typeface="Arial"/>
                <a:ea typeface="Arial"/>
                <a:cs typeface="Arial"/>
                <a:sym typeface="Arial"/>
              </a:defRPr>
            </a:lvl4pPr>
            <a:lvl5pPr marL="0" marR="0" lvl="4" indent="0" algn="r">
              <a:spcBef>
                <a:spcPts val="0"/>
              </a:spcBef>
              <a:buNone/>
              <a:defRPr sz="1600" b="0" i="0" u="none" strike="noStrike" cap="none">
                <a:solidFill>
                  <a:schemeClr val="accent1"/>
                </a:solidFill>
                <a:latin typeface="Arial"/>
                <a:ea typeface="Arial"/>
                <a:cs typeface="Arial"/>
                <a:sym typeface="Arial"/>
              </a:defRPr>
            </a:lvl5pPr>
            <a:lvl6pPr marL="0" marR="0" lvl="5" indent="0" algn="r">
              <a:spcBef>
                <a:spcPts val="0"/>
              </a:spcBef>
              <a:buNone/>
              <a:defRPr sz="1600" b="0" i="0" u="none" strike="noStrike" cap="none">
                <a:solidFill>
                  <a:schemeClr val="accent1"/>
                </a:solidFill>
                <a:latin typeface="Arial"/>
                <a:ea typeface="Arial"/>
                <a:cs typeface="Arial"/>
                <a:sym typeface="Arial"/>
              </a:defRPr>
            </a:lvl6pPr>
            <a:lvl7pPr marL="0" marR="0" lvl="6" indent="0" algn="r">
              <a:spcBef>
                <a:spcPts val="0"/>
              </a:spcBef>
              <a:buNone/>
              <a:defRPr sz="1600" b="0" i="0" u="none" strike="noStrike" cap="none">
                <a:solidFill>
                  <a:schemeClr val="accent1"/>
                </a:solidFill>
                <a:latin typeface="Arial"/>
                <a:ea typeface="Arial"/>
                <a:cs typeface="Arial"/>
                <a:sym typeface="Arial"/>
              </a:defRPr>
            </a:lvl7pPr>
            <a:lvl8pPr marL="0" marR="0" lvl="7" indent="0" algn="r">
              <a:spcBef>
                <a:spcPts val="0"/>
              </a:spcBef>
              <a:buNone/>
              <a:defRPr sz="1600" b="0" i="0" u="none" strike="noStrike" cap="none">
                <a:solidFill>
                  <a:schemeClr val="accent1"/>
                </a:solidFill>
                <a:latin typeface="Arial"/>
                <a:ea typeface="Arial"/>
                <a:cs typeface="Arial"/>
                <a:sym typeface="Arial"/>
              </a:defRPr>
            </a:lvl8pPr>
            <a:lvl9pPr marL="0" marR="0" lvl="8" indent="0" algn="r">
              <a:spcBef>
                <a:spcPts val="0"/>
              </a:spcBef>
              <a:buNone/>
              <a:defRPr sz="16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2" name="Google Shape;152;p13"/>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rowth Strategy">
  <p:cSld name="Growth Strategy">
    <p:spTree>
      <p:nvGrpSpPr>
        <p:cNvPr id="1" name="Shape 153"/>
        <p:cNvGrpSpPr/>
        <p:nvPr/>
      </p:nvGrpSpPr>
      <p:grpSpPr>
        <a:xfrm>
          <a:off x="0" y="0"/>
          <a:ext cx="0" cy="0"/>
          <a:chOff x="0" y="0"/>
          <a:chExt cx="0" cy="0"/>
        </a:xfrm>
      </p:grpSpPr>
      <p:pic>
        <p:nvPicPr>
          <p:cNvPr id="154" name="Google Shape;154;p14"/>
          <p:cNvPicPr preferRelativeResize="0"/>
          <p:nvPr/>
        </p:nvPicPr>
        <p:blipFill rotWithShape="1">
          <a:blip r:embed="rId2">
            <a:alphaModFix/>
          </a:blip>
          <a:srcRect/>
          <a:stretch/>
        </p:blipFill>
        <p:spPr>
          <a:xfrm>
            <a:off x="0" y="3371"/>
            <a:ext cx="12192000" cy="6858000"/>
          </a:xfrm>
          <a:prstGeom prst="rect">
            <a:avLst/>
          </a:prstGeom>
          <a:noFill/>
          <a:ln>
            <a:noFill/>
          </a:ln>
        </p:spPr>
      </p:pic>
      <p:sp>
        <p:nvSpPr>
          <p:cNvPr id="155" name="Google Shape;155;p14"/>
          <p:cNvSpPr txBox="1">
            <a:spLocks noGrp="1"/>
          </p:cNvSpPr>
          <p:nvPr>
            <p:ph type="title"/>
          </p:nvPr>
        </p:nvSpPr>
        <p:spPr>
          <a:xfrm>
            <a:off x="3294345" y="1158710"/>
            <a:ext cx="5611660" cy="677782"/>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6" name="Google Shape;156;p14"/>
          <p:cNvSpPr txBox="1">
            <a:spLocks noGrp="1"/>
          </p:cNvSpPr>
          <p:nvPr>
            <p:ph type="body" idx="1"/>
          </p:nvPr>
        </p:nvSpPr>
        <p:spPr>
          <a:xfrm>
            <a:off x="3519730" y="1836492"/>
            <a:ext cx="5152539" cy="71845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7" name="Google Shape;157;p14"/>
          <p:cNvSpPr txBox="1">
            <a:spLocks noGrp="1"/>
          </p:cNvSpPr>
          <p:nvPr>
            <p:ph type="body" idx="2"/>
          </p:nvPr>
        </p:nvSpPr>
        <p:spPr>
          <a:xfrm>
            <a:off x="1833290" y="3262556"/>
            <a:ext cx="1706965" cy="10485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8" name="Google Shape;158;p14"/>
          <p:cNvSpPr txBox="1">
            <a:spLocks noGrp="1"/>
          </p:cNvSpPr>
          <p:nvPr>
            <p:ph type="body" idx="3"/>
          </p:nvPr>
        </p:nvSpPr>
        <p:spPr>
          <a:xfrm>
            <a:off x="5053332" y="3262556"/>
            <a:ext cx="1706965" cy="10485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9" name="Google Shape;159;p14"/>
          <p:cNvSpPr txBox="1">
            <a:spLocks noGrp="1"/>
          </p:cNvSpPr>
          <p:nvPr>
            <p:ph type="body" idx="4"/>
          </p:nvPr>
        </p:nvSpPr>
        <p:spPr>
          <a:xfrm>
            <a:off x="8197008" y="3262556"/>
            <a:ext cx="1706965" cy="10485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0" name="Google Shape;160;p14"/>
          <p:cNvSpPr txBox="1">
            <a:spLocks noGrp="1"/>
          </p:cNvSpPr>
          <p:nvPr>
            <p:ph type="body" idx="5"/>
          </p:nvPr>
        </p:nvSpPr>
        <p:spPr>
          <a:xfrm>
            <a:off x="1462028" y="4704557"/>
            <a:ext cx="2431015"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1" name="Google Shape;161;p14"/>
          <p:cNvSpPr txBox="1">
            <a:spLocks noGrp="1"/>
          </p:cNvSpPr>
          <p:nvPr>
            <p:ph type="body" idx="6"/>
          </p:nvPr>
        </p:nvSpPr>
        <p:spPr>
          <a:xfrm>
            <a:off x="4691306" y="4704558"/>
            <a:ext cx="2431015"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2" name="Google Shape;162;p14"/>
          <p:cNvSpPr txBox="1">
            <a:spLocks noGrp="1"/>
          </p:cNvSpPr>
          <p:nvPr>
            <p:ph type="body" idx="7"/>
          </p:nvPr>
        </p:nvSpPr>
        <p:spPr>
          <a:xfrm>
            <a:off x="7834982" y="4704557"/>
            <a:ext cx="2431015"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3" name="Google Shape;163;p14"/>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4"/>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5" name="Google Shape;165;p14"/>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Year Action Plan">
  <p:cSld name="Two-Year Action Plan">
    <p:spTree>
      <p:nvGrpSpPr>
        <p:cNvPr id="1" name="Shape 166"/>
        <p:cNvGrpSpPr/>
        <p:nvPr/>
      </p:nvGrpSpPr>
      <p:grpSpPr>
        <a:xfrm>
          <a:off x="0" y="0"/>
          <a:ext cx="0" cy="0"/>
          <a:chOff x="0" y="0"/>
          <a:chExt cx="0" cy="0"/>
        </a:xfrm>
      </p:grpSpPr>
      <p:pic>
        <p:nvPicPr>
          <p:cNvPr id="167" name="Google Shape;167;p15"/>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168" name="Google Shape;168;p15"/>
          <p:cNvGrpSpPr/>
          <p:nvPr/>
        </p:nvGrpSpPr>
        <p:grpSpPr>
          <a:xfrm>
            <a:off x="2010137" y="2689356"/>
            <a:ext cx="8510121" cy="0"/>
            <a:chOff x="1504814" y="2488864"/>
            <a:chExt cx="8510121" cy="0"/>
          </a:xfrm>
        </p:grpSpPr>
        <p:cxnSp>
          <p:nvCxnSpPr>
            <p:cNvPr id="169" name="Google Shape;169;p15"/>
            <p:cNvCxnSpPr/>
            <p:nvPr/>
          </p:nvCxnSpPr>
          <p:spPr>
            <a:xfrm>
              <a:off x="1504814"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0" name="Google Shape;170;p15"/>
            <p:cNvCxnSpPr/>
            <p:nvPr/>
          </p:nvCxnSpPr>
          <p:spPr>
            <a:xfrm>
              <a:off x="2301137"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1" name="Google Shape;171;p15"/>
            <p:cNvCxnSpPr/>
            <p:nvPr/>
          </p:nvCxnSpPr>
          <p:spPr>
            <a:xfrm>
              <a:off x="3083776"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2" name="Google Shape;172;p15"/>
            <p:cNvCxnSpPr/>
            <p:nvPr/>
          </p:nvCxnSpPr>
          <p:spPr>
            <a:xfrm>
              <a:off x="3880099"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3" name="Google Shape;173;p15"/>
            <p:cNvCxnSpPr/>
            <p:nvPr/>
          </p:nvCxnSpPr>
          <p:spPr>
            <a:xfrm>
              <a:off x="4655896"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4" name="Google Shape;174;p15"/>
            <p:cNvCxnSpPr/>
            <p:nvPr/>
          </p:nvCxnSpPr>
          <p:spPr>
            <a:xfrm>
              <a:off x="5452219"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5" name="Google Shape;175;p15"/>
            <p:cNvCxnSpPr/>
            <p:nvPr/>
          </p:nvCxnSpPr>
          <p:spPr>
            <a:xfrm>
              <a:off x="6234858"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6" name="Google Shape;176;p15"/>
            <p:cNvCxnSpPr/>
            <p:nvPr/>
          </p:nvCxnSpPr>
          <p:spPr>
            <a:xfrm>
              <a:off x="7031181"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7" name="Google Shape;177;p15"/>
            <p:cNvCxnSpPr/>
            <p:nvPr/>
          </p:nvCxnSpPr>
          <p:spPr>
            <a:xfrm>
              <a:off x="7813820"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8" name="Google Shape;178;p15"/>
            <p:cNvCxnSpPr/>
            <p:nvPr/>
          </p:nvCxnSpPr>
          <p:spPr>
            <a:xfrm>
              <a:off x="8610143"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179" name="Google Shape;179;p15"/>
            <p:cNvCxnSpPr/>
            <p:nvPr/>
          </p:nvCxnSpPr>
          <p:spPr>
            <a:xfrm>
              <a:off x="9399625" y="2488864"/>
              <a:ext cx="615310" cy="0"/>
            </a:xfrm>
            <a:prstGeom prst="straightConnector1">
              <a:avLst/>
            </a:prstGeom>
            <a:noFill/>
            <a:ln w="9525" cap="flat" cmpd="sng">
              <a:solidFill>
                <a:schemeClr val="lt1"/>
              </a:solidFill>
              <a:prstDash val="solid"/>
              <a:miter lim="800000"/>
              <a:headEnd type="none" w="sm" len="sm"/>
              <a:tailEnd type="none" w="sm" len="sm"/>
            </a:ln>
          </p:spPr>
        </p:cxnSp>
      </p:grpSp>
      <p:sp>
        <p:nvSpPr>
          <p:cNvPr id="180" name="Google Shape;180;p15"/>
          <p:cNvSpPr txBox="1">
            <a:spLocks noGrp="1"/>
          </p:cNvSpPr>
          <p:nvPr>
            <p:ph type="title"/>
          </p:nvPr>
        </p:nvSpPr>
        <p:spPr>
          <a:xfrm>
            <a:off x="681698" y="512299"/>
            <a:ext cx="10515600" cy="72738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15"/>
          <p:cNvSpPr txBox="1">
            <a:spLocks noGrp="1"/>
          </p:cNvSpPr>
          <p:nvPr>
            <p:ph type="body" idx="1"/>
          </p:nvPr>
        </p:nvSpPr>
        <p:spPr>
          <a:xfrm>
            <a:off x="1992423" y="1780403"/>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2" name="Google Shape;182;p15"/>
          <p:cNvSpPr txBox="1">
            <a:spLocks noGrp="1"/>
          </p:cNvSpPr>
          <p:nvPr>
            <p:ph type="body" idx="2"/>
          </p:nvPr>
        </p:nvSpPr>
        <p:spPr>
          <a:xfrm>
            <a:off x="4360668" y="1780403"/>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3" name="Google Shape;183;p15"/>
          <p:cNvSpPr txBox="1">
            <a:spLocks noGrp="1"/>
          </p:cNvSpPr>
          <p:nvPr>
            <p:ph type="body" idx="3"/>
          </p:nvPr>
        </p:nvSpPr>
        <p:spPr>
          <a:xfrm>
            <a:off x="8307743" y="1780403"/>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Google Shape;184;p15"/>
          <p:cNvSpPr txBox="1">
            <a:spLocks noGrp="1"/>
          </p:cNvSpPr>
          <p:nvPr>
            <p:ph type="body" idx="4"/>
          </p:nvPr>
        </p:nvSpPr>
        <p:spPr>
          <a:xfrm>
            <a:off x="505322" y="2436036"/>
            <a:ext cx="1194201" cy="501726"/>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accent6"/>
              </a:buClr>
              <a:buSzPts val="1800"/>
              <a:buFont typeface="Arial"/>
              <a:buNone/>
              <a:defRPr sz="18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5" name="Google Shape;185;p15"/>
          <p:cNvSpPr txBox="1">
            <a:spLocks noGrp="1"/>
          </p:cNvSpPr>
          <p:nvPr>
            <p:ph type="body" idx="5"/>
          </p:nvPr>
        </p:nvSpPr>
        <p:spPr>
          <a:xfrm>
            <a:off x="167540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6" name="Google Shape;186;p15"/>
          <p:cNvSpPr txBox="1">
            <a:spLocks noGrp="1"/>
          </p:cNvSpPr>
          <p:nvPr>
            <p:ph type="body" idx="6"/>
          </p:nvPr>
        </p:nvSpPr>
        <p:spPr>
          <a:xfrm>
            <a:off x="246481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7" name="Google Shape;187;p15"/>
          <p:cNvSpPr txBox="1">
            <a:spLocks noGrp="1"/>
          </p:cNvSpPr>
          <p:nvPr>
            <p:ph type="body" idx="7"/>
          </p:nvPr>
        </p:nvSpPr>
        <p:spPr>
          <a:xfrm>
            <a:off x="325423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8" name="Google Shape;188;p15"/>
          <p:cNvSpPr txBox="1">
            <a:spLocks noGrp="1"/>
          </p:cNvSpPr>
          <p:nvPr>
            <p:ph type="body" idx="8"/>
          </p:nvPr>
        </p:nvSpPr>
        <p:spPr>
          <a:xfrm>
            <a:off x="404364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9" name="Google Shape;189;p15"/>
          <p:cNvSpPr txBox="1">
            <a:spLocks noGrp="1"/>
          </p:cNvSpPr>
          <p:nvPr>
            <p:ph type="body" idx="9"/>
          </p:nvPr>
        </p:nvSpPr>
        <p:spPr>
          <a:xfrm>
            <a:off x="483306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0" name="Google Shape;190;p15"/>
          <p:cNvSpPr txBox="1">
            <a:spLocks noGrp="1"/>
          </p:cNvSpPr>
          <p:nvPr>
            <p:ph type="body" idx="13"/>
          </p:nvPr>
        </p:nvSpPr>
        <p:spPr>
          <a:xfrm>
            <a:off x="562247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1" name="Google Shape;191;p15"/>
          <p:cNvSpPr txBox="1">
            <a:spLocks noGrp="1"/>
          </p:cNvSpPr>
          <p:nvPr>
            <p:ph type="body" idx="14"/>
          </p:nvPr>
        </p:nvSpPr>
        <p:spPr>
          <a:xfrm>
            <a:off x="641189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2" name="Google Shape;192;p15"/>
          <p:cNvSpPr txBox="1">
            <a:spLocks noGrp="1"/>
          </p:cNvSpPr>
          <p:nvPr>
            <p:ph type="body" idx="15"/>
          </p:nvPr>
        </p:nvSpPr>
        <p:spPr>
          <a:xfrm>
            <a:off x="720130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3" name="Google Shape;193;p15"/>
          <p:cNvSpPr txBox="1">
            <a:spLocks noGrp="1"/>
          </p:cNvSpPr>
          <p:nvPr>
            <p:ph type="body" idx="16"/>
          </p:nvPr>
        </p:nvSpPr>
        <p:spPr>
          <a:xfrm>
            <a:off x="799072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4" name="Google Shape;194;p15"/>
          <p:cNvSpPr txBox="1">
            <a:spLocks noGrp="1"/>
          </p:cNvSpPr>
          <p:nvPr>
            <p:ph type="body" idx="17"/>
          </p:nvPr>
        </p:nvSpPr>
        <p:spPr>
          <a:xfrm>
            <a:off x="8780137"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5" name="Google Shape;195;p15"/>
          <p:cNvSpPr txBox="1">
            <a:spLocks noGrp="1"/>
          </p:cNvSpPr>
          <p:nvPr>
            <p:ph type="body" idx="18"/>
          </p:nvPr>
        </p:nvSpPr>
        <p:spPr>
          <a:xfrm>
            <a:off x="9569552"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6" name="Google Shape;196;p15"/>
          <p:cNvSpPr txBox="1">
            <a:spLocks noGrp="1"/>
          </p:cNvSpPr>
          <p:nvPr>
            <p:ph type="body" idx="19"/>
          </p:nvPr>
        </p:nvSpPr>
        <p:spPr>
          <a:xfrm>
            <a:off x="10358963" y="2774313"/>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7" name="Google Shape;197;p15"/>
          <p:cNvSpPr txBox="1">
            <a:spLocks noGrp="1"/>
          </p:cNvSpPr>
          <p:nvPr>
            <p:ph type="body" idx="20"/>
          </p:nvPr>
        </p:nvSpPr>
        <p:spPr>
          <a:xfrm>
            <a:off x="1992423" y="3563114"/>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8" name="Google Shape;198;p15"/>
          <p:cNvSpPr txBox="1">
            <a:spLocks noGrp="1"/>
          </p:cNvSpPr>
          <p:nvPr>
            <p:ph type="body" idx="21"/>
          </p:nvPr>
        </p:nvSpPr>
        <p:spPr>
          <a:xfrm>
            <a:off x="5939498" y="3563114"/>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accent6"/>
              </a:buClr>
              <a:buSzPts val="1400"/>
              <a:buFont typeface="Arial"/>
              <a:buNone/>
              <a:defRPr sz="1400" b="1" i="0" u="none" strike="noStrike" cap="none">
                <a:solidFill>
                  <a:schemeClr val="accent6"/>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99" name="Google Shape;199;p15"/>
          <p:cNvSpPr txBox="1">
            <a:spLocks noGrp="1"/>
          </p:cNvSpPr>
          <p:nvPr>
            <p:ph type="body" idx="22"/>
          </p:nvPr>
        </p:nvSpPr>
        <p:spPr>
          <a:xfrm>
            <a:off x="9886573" y="3563114"/>
            <a:ext cx="1440088" cy="58624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0" name="Google Shape;200;p15"/>
          <p:cNvSpPr txBox="1">
            <a:spLocks noGrp="1"/>
          </p:cNvSpPr>
          <p:nvPr>
            <p:ph type="body" idx="23"/>
          </p:nvPr>
        </p:nvSpPr>
        <p:spPr>
          <a:xfrm>
            <a:off x="505322" y="4134112"/>
            <a:ext cx="1194201" cy="501726"/>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accent6"/>
              </a:buClr>
              <a:buSzPts val="1800"/>
              <a:buFont typeface="Arial"/>
              <a:buNone/>
              <a:defRPr sz="18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1" name="Google Shape;201;p15"/>
          <p:cNvSpPr txBox="1">
            <a:spLocks noGrp="1"/>
          </p:cNvSpPr>
          <p:nvPr>
            <p:ph type="body" idx="24"/>
          </p:nvPr>
        </p:nvSpPr>
        <p:spPr>
          <a:xfrm>
            <a:off x="167540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2" name="Google Shape;202;p15"/>
          <p:cNvSpPr txBox="1">
            <a:spLocks noGrp="1"/>
          </p:cNvSpPr>
          <p:nvPr>
            <p:ph type="body" idx="25"/>
          </p:nvPr>
        </p:nvSpPr>
        <p:spPr>
          <a:xfrm>
            <a:off x="246481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3" name="Google Shape;203;p15"/>
          <p:cNvSpPr txBox="1">
            <a:spLocks noGrp="1"/>
          </p:cNvSpPr>
          <p:nvPr>
            <p:ph type="body" idx="26"/>
          </p:nvPr>
        </p:nvSpPr>
        <p:spPr>
          <a:xfrm>
            <a:off x="325423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4" name="Google Shape;204;p15"/>
          <p:cNvSpPr txBox="1">
            <a:spLocks noGrp="1"/>
          </p:cNvSpPr>
          <p:nvPr>
            <p:ph type="body" idx="27"/>
          </p:nvPr>
        </p:nvSpPr>
        <p:spPr>
          <a:xfrm>
            <a:off x="404364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5" name="Google Shape;205;p15"/>
          <p:cNvSpPr txBox="1">
            <a:spLocks noGrp="1"/>
          </p:cNvSpPr>
          <p:nvPr>
            <p:ph type="body" idx="28"/>
          </p:nvPr>
        </p:nvSpPr>
        <p:spPr>
          <a:xfrm>
            <a:off x="483306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6" name="Google Shape;206;p15"/>
          <p:cNvSpPr txBox="1">
            <a:spLocks noGrp="1"/>
          </p:cNvSpPr>
          <p:nvPr>
            <p:ph type="body" idx="29"/>
          </p:nvPr>
        </p:nvSpPr>
        <p:spPr>
          <a:xfrm>
            <a:off x="562247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7" name="Google Shape;207;p15"/>
          <p:cNvSpPr txBox="1">
            <a:spLocks noGrp="1"/>
          </p:cNvSpPr>
          <p:nvPr>
            <p:ph type="body" idx="30"/>
          </p:nvPr>
        </p:nvSpPr>
        <p:spPr>
          <a:xfrm>
            <a:off x="641189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8" name="Google Shape;208;p15"/>
          <p:cNvSpPr txBox="1">
            <a:spLocks noGrp="1"/>
          </p:cNvSpPr>
          <p:nvPr>
            <p:ph type="body" idx="31"/>
          </p:nvPr>
        </p:nvSpPr>
        <p:spPr>
          <a:xfrm>
            <a:off x="720130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9" name="Google Shape;209;p15"/>
          <p:cNvSpPr txBox="1">
            <a:spLocks noGrp="1"/>
          </p:cNvSpPr>
          <p:nvPr>
            <p:ph type="body" idx="32"/>
          </p:nvPr>
        </p:nvSpPr>
        <p:spPr>
          <a:xfrm>
            <a:off x="799072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0" name="Google Shape;210;p15"/>
          <p:cNvSpPr txBox="1">
            <a:spLocks noGrp="1"/>
          </p:cNvSpPr>
          <p:nvPr>
            <p:ph type="body" idx="33"/>
          </p:nvPr>
        </p:nvSpPr>
        <p:spPr>
          <a:xfrm>
            <a:off x="8780137"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1" name="Google Shape;211;p15"/>
          <p:cNvSpPr txBox="1">
            <a:spLocks noGrp="1"/>
          </p:cNvSpPr>
          <p:nvPr>
            <p:ph type="body" idx="34"/>
          </p:nvPr>
        </p:nvSpPr>
        <p:spPr>
          <a:xfrm>
            <a:off x="9569552"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2" name="Google Shape;212;p15"/>
          <p:cNvSpPr txBox="1">
            <a:spLocks noGrp="1"/>
          </p:cNvSpPr>
          <p:nvPr>
            <p:ph type="body" idx="35"/>
          </p:nvPr>
        </p:nvSpPr>
        <p:spPr>
          <a:xfrm>
            <a:off x="10358963" y="4476140"/>
            <a:ext cx="495300" cy="90449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213" name="Google Shape;213;p15"/>
          <p:cNvGrpSpPr/>
          <p:nvPr/>
        </p:nvGrpSpPr>
        <p:grpSpPr>
          <a:xfrm>
            <a:off x="2010137" y="4391183"/>
            <a:ext cx="8510121" cy="0"/>
            <a:chOff x="1504814" y="2488864"/>
            <a:chExt cx="8510121" cy="0"/>
          </a:xfrm>
        </p:grpSpPr>
        <p:cxnSp>
          <p:nvCxnSpPr>
            <p:cNvPr id="214" name="Google Shape;214;p15"/>
            <p:cNvCxnSpPr/>
            <p:nvPr/>
          </p:nvCxnSpPr>
          <p:spPr>
            <a:xfrm>
              <a:off x="1504814"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5" name="Google Shape;215;p15"/>
            <p:cNvCxnSpPr/>
            <p:nvPr/>
          </p:nvCxnSpPr>
          <p:spPr>
            <a:xfrm>
              <a:off x="2301137"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6" name="Google Shape;216;p15"/>
            <p:cNvCxnSpPr/>
            <p:nvPr/>
          </p:nvCxnSpPr>
          <p:spPr>
            <a:xfrm>
              <a:off x="3083776"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7" name="Google Shape;217;p15"/>
            <p:cNvCxnSpPr/>
            <p:nvPr/>
          </p:nvCxnSpPr>
          <p:spPr>
            <a:xfrm>
              <a:off x="3880099"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8" name="Google Shape;218;p15"/>
            <p:cNvCxnSpPr/>
            <p:nvPr/>
          </p:nvCxnSpPr>
          <p:spPr>
            <a:xfrm>
              <a:off x="4655896"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19" name="Google Shape;219;p15"/>
            <p:cNvCxnSpPr/>
            <p:nvPr/>
          </p:nvCxnSpPr>
          <p:spPr>
            <a:xfrm>
              <a:off x="5452219"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0" name="Google Shape;220;p15"/>
            <p:cNvCxnSpPr/>
            <p:nvPr/>
          </p:nvCxnSpPr>
          <p:spPr>
            <a:xfrm>
              <a:off x="6234858"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1" name="Google Shape;221;p15"/>
            <p:cNvCxnSpPr/>
            <p:nvPr/>
          </p:nvCxnSpPr>
          <p:spPr>
            <a:xfrm>
              <a:off x="7031181"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2" name="Google Shape;222;p15"/>
            <p:cNvCxnSpPr/>
            <p:nvPr/>
          </p:nvCxnSpPr>
          <p:spPr>
            <a:xfrm>
              <a:off x="7813820"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3" name="Google Shape;223;p15"/>
            <p:cNvCxnSpPr/>
            <p:nvPr/>
          </p:nvCxnSpPr>
          <p:spPr>
            <a:xfrm>
              <a:off x="8610143" y="2488864"/>
              <a:ext cx="615310" cy="0"/>
            </a:xfrm>
            <a:prstGeom prst="straightConnector1">
              <a:avLst/>
            </a:prstGeom>
            <a:noFill/>
            <a:ln w="9525" cap="flat" cmpd="sng">
              <a:solidFill>
                <a:schemeClr val="lt1"/>
              </a:solidFill>
              <a:prstDash val="solid"/>
              <a:miter lim="800000"/>
              <a:headEnd type="none" w="sm" len="sm"/>
              <a:tailEnd type="none" w="sm" len="sm"/>
            </a:ln>
          </p:spPr>
        </p:cxnSp>
        <p:cxnSp>
          <p:nvCxnSpPr>
            <p:cNvPr id="224" name="Google Shape;224;p15"/>
            <p:cNvCxnSpPr/>
            <p:nvPr/>
          </p:nvCxnSpPr>
          <p:spPr>
            <a:xfrm>
              <a:off x="9399625" y="2488864"/>
              <a:ext cx="615310" cy="0"/>
            </a:xfrm>
            <a:prstGeom prst="straightConnector1">
              <a:avLst/>
            </a:prstGeom>
            <a:noFill/>
            <a:ln w="9525" cap="flat" cmpd="sng">
              <a:solidFill>
                <a:schemeClr val="lt1"/>
              </a:solidFill>
              <a:prstDash val="solid"/>
              <a:miter lim="800000"/>
              <a:headEnd type="none" w="sm" len="sm"/>
              <a:tailEnd type="none" w="sm" len="sm"/>
            </a:ln>
          </p:spPr>
        </p:cxnSp>
      </p:grpSp>
      <p:sp>
        <p:nvSpPr>
          <p:cNvPr id="225" name="Google Shape;225;p15"/>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5"/>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7" name="Google Shape;227;p15"/>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inancials">
  <p:cSld name="Financials">
    <p:spTree>
      <p:nvGrpSpPr>
        <p:cNvPr id="1" name="Shape 228"/>
        <p:cNvGrpSpPr/>
        <p:nvPr/>
      </p:nvGrpSpPr>
      <p:grpSpPr>
        <a:xfrm>
          <a:off x="0" y="0"/>
          <a:ext cx="0" cy="0"/>
          <a:chOff x="0" y="0"/>
          <a:chExt cx="0" cy="0"/>
        </a:xfrm>
      </p:grpSpPr>
      <p:pic>
        <p:nvPicPr>
          <p:cNvPr id="229" name="Google Shape;229;p1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30" name="Google Shape;230;p16"/>
          <p:cNvSpPr txBox="1">
            <a:spLocks noGrp="1"/>
          </p:cNvSpPr>
          <p:nvPr>
            <p:ph type="title"/>
          </p:nvPr>
        </p:nvSpPr>
        <p:spPr>
          <a:xfrm>
            <a:off x="692949" y="527542"/>
            <a:ext cx="6922876" cy="68783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1" name="Google Shape;231;p16"/>
          <p:cNvSpPr txBox="1">
            <a:spLocks noGrp="1"/>
          </p:cNvSpPr>
          <p:nvPr>
            <p:ph type="body" idx="1"/>
          </p:nvPr>
        </p:nvSpPr>
        <p:spPr>
          <a:xfrm>
            <a:off x="693738" y="1128713"/>
            <a:ext cx="7654925" cy="50688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2" name="Google Shape;232;p16"/>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16"/>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1"/>
                </a:solidFill>
                <a:latin typeface="Arial"/>
                <a:ea typeface="Arial"/>
                <a:cs typeface="Arial"/>
                <a:sym typeface="Arial"/>
              </a:defRPr>
            </a:lvl1pPr>
            <a:lvl2pPr marL="0" marR="0" lvl="1" indent="0" algn="r">
              <a:spcBef>
                <a:spcPts val="0"/>
              </a:spcBef>
              <a:buNone/>
              <a:defRPr sz="1600" b="0" i="0" u="none" strike="noStrike" cap="none">
                <a:solidFill>
                  <a:schemeClr val="accent1"/>
                </a:solidFill>
                <a:latin typeface="Arial"/>
                <a:ea typeface="Arial"/>
                <a:cs typeface="Arial"/>
                <a:sym typeface="Arial"/>
              </a:defRPr>
            </a:lvl2pPr>
            <a:lvl3pPr marL="0" marR="0" lvl="2" indent="0" algn="r">
              <a:spcBef>
                <a:spcPts val="0"/>
              </a:spcBef>
              <a:buNone/>
              <a:defRPr sz="1600" b="0" i="0" u="none" strike="noStrike" cap="none">
                <a:solidFill>
                  <a:schemeClr val="accent1"/>
                </a:solidFill>
                <a:latin typeface="Arial"/>
                <a:ea typeface="Arial"/>
                <a:cs typeface="Arial"/>
                <a:sym typeface="Arial"/>
              </a:defRPr>
            </a:lvl3pPr>
            <a:lvl4pPr marL="0" marR="0" lvl="3" indent="0" algn="r">
              <a:spcBef>
                <a:spcPts val="0"/>
              </a:spcBef>
              <a:buNone/>
              <a:defRPr sz="1600" b="0" i="0" u="none" strike="noStrike" cap="none">
                <a:solidFill>
                  <a:schemeClr val="accent1"/>
                </a:solidFill>
                <a:latin typeface="Arial"/>
                <a:ea typeface="Arial"/>
                <a:cs typeface="Arial"/>
                <a:sym typeface="Arial"/>
              </a:defRPr>
            </a:lvl4pPr>
            <a:lvl5pPr marL="0" marR="0" lvl="4" indent="0" algn="r">
              <a:spcBef>
                <a:spcPts val="0"/>
              </a:spcBef>
              <a:buNone/>
              <a:defRPr sz="1600" b="0" i="0" u="none" strike="noStrike" cap="none">
                <a:solidFill>
                  <a:schemeClr val="accent1"/>
                </a:solidFill>
                <a:latin typeface="Arial"/>
                <a:ea typeface="Arial"/>
                <a:cs typeface="Arial"/>
                <a:sym typeface="Arial"/>
              </a:defRPr>
            </a:lvl5pPr>
            <a:lvl6pPr marL="0" marR="0" lvl="5" indent="0" algn="r">
              <a:spcBef>
                <a:spcPts val="0"/>
              </a:spcBef>
              <a:buNone/>
              <a:defRPr sz="1600" b="0" i="0" u="none" strike="noStrike" cap="none">
                <a:solidFill>
                  <a:schemeClr val="accent1"/>
                </a:solidFill>
                <a:latin typeface="Arial"/>
                <a:ea typeface="Arial"/>
                <a:cs typeface="Arial"/>
                <a:sym typeface="Arial"/>
              </a:defRPr>
            </a:lvl6pPr>
            <a:lvl7pPr marL="0" marR="0" lvl="6" indent="0" algn="r">
              <a:spcBef>
                <a:spcPts val="0"/>
              </a:spcBef>
              <a:buNone/>
              <a:defRPr sz="1600" b="0" i="0" u="none" strike="noStrike" cap="none">
                <a:solidFill>
                  <a:schemeClr val="accent1"/>
                </a:solidFill>
                <a:latin typeface="Arial"/>
                <a:ea typeface="Arial"/>
                <a:cs typeface="Arial"/>
                <a:sym typeface="Arial"/>
              </a:defRPr>
            </a:lvl7pPr>
            <a:lvl8pPr marL="0" marR="0" lvl="7" indent="0" algn="r">
              <a:spcBef>
                <a:spcPts val="0"/>
              </a:spcBef>
              <a:buNone/>
              <a:defRPr sz="1600" b="0" i="0" u="none" strike="noStrike" cap="none">
                <a:solidFill>
                  <a:schemeClr val="accent1"/>
                </a:solidFill>
                <a:latin typeface="Arial"/>
                <a:ea typeface="Arial"/>
                <a:cs typeface="Arial"/>
                <a:sym typeface="Arial"/>
              </a:defRPr>
            </a:lvl8pPr>
            <a:lvl9pPr marL="0" marR="0" lvl="8" indent="0" algn="r">
              <a:spcBef>
                <a:spcPts val="0"/>
              </a:spcBef>
              <a:buNone/>
              <a:defRPr sz="160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4" name="Google Shape;234;p16"/>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eet The Team 4-Up">
  <p:cSld name="Meet The Team 4-Up">
    <p:spTree>
      <p:nvGrpSpPr>
        <p:cNvPr id="1" name="Shape 235"/>
        <p:cNvGrpSpPr/>
        <p:nvPr/>
      </p:nvGrpSpPr>
      <p:grpSpPr>
        <a:xfrm>
          <a:off x="0" y="0"/>
          <a:ext cx="0" cy="0"/>
          <a:chOff x="0" y="0"/>
          <a:chExt cx="0" cy="0"/>
        </a:xfrm>
      </p:grpSpPr>
      <p:pic>
        <p:nvPicPr>
          <p:cNvPr id="236" name="Google Shape;236;p17"/>
          <p:cNvPicPr preferRelativeResize="0"/>
          <p:nvPr/>
        </p:nvPicPr>
        <p:blipFill rotWithShape="1">
          <a:blip r:embed="rId2">
            <a:alphaModFix/>
          </a:blip>
          <a:srcRect/>
          <a:stretch/>
        </p:blipFill>
        <p:spPr>
          <a:xfrm>
            <a:off x="0" y="-1"/>
            <a:ext cx="12205220" cy="6858001"/>
          </a:xfrm>
          <a:prstGeom prst="rect">
            <a:avLst/>
          </a:prstGeom>
          <a:noFill/>
          <a:ln>
            <a:noFill/>
          </a:ln>
        </p:spPr>
      </p:pic>
      <p:sp>
        <p:nvSpPr>
          <p:cNvPr id="237" name="Google Shape;237;p17"/>
          <p:cNvSpPr txBox="1">
            <a:spLocks noGrp="1"/>
          </p:cNvSpPr>
          <p:nvPr>
            <p:ph type="title"/>
          </p:nvPr>
        </p:nvSpPr>
        <p:spPr>
          <a:xfrm>
            <a:off x="655858" y="2377440"/>
            <a:ext cx="1939480" cy="211550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8" name="Google Shape;238;p17"/>
          <p:cNvSpPr>
            <a:spLocks noGrp="1"/>
          </p:cNvSpPr>
          <p:nvPr>
            <p:ph type="pic" idx="2"/>
          </p:nvPr>
        </p:nvSpPr>
        <p:spPr>
          <a:xfrm>
            <a:off x="3088220" y="2599422"/>
            <a:ext cx="1502806" cy="1502805"/>
          </a:xfrm>
          <a:prstGeom prst="ellipse">
            <a:avLst/>
          </a:prstGeom>
          <a:noFill/>
          <a:ln>
            <a:noFill/>
          </a:ln>
        </p:spPr>
      </p:sp>
      <p:sp>
        <p:nvSpPr>
          <p:cNvPr id="239" name="Google Shape;239;p17"/>
          <p:cNvSpPr>
            <a:spLocks noGrp="1"/>
          </p:cNvSpPr>
          <p:nvPr>
            <p:ph type="pic" idx="3"/>
          </p:nvPr>
        </p:nvSpPr>
        <p:spPr>
          <a:xfrm>
            <a:off x="5190425" y="2599420"/>
            <a:ext cx="1502806" cy="1502805"/>
          </a:xfrm>
          <a:prstGeom prst="ellipse">
            <a:avLst/>
          </a:prstGeom>
          <a:noFill/>
          <a:ln>
            <a:noFill/>
          </a:ln>
        </p:spPr>
      </p:sp>
      <p:sp>
        <p:nvSpPr>
          <p:cNvPr id="240" name="Google Shape;240;p17"/>
          <p:cNvSpPr>
            <a:spLocks noGrp="1"/>
          </p:cNvSpPr>
          <p:nvPr>
            <p:ph type="pic" idx="4"/>
          </p:nvPr>
        </p:nvSpPr>
        <p:spPr>
          <a:xfrm>
            <a:off x="7291629" y="2599420"/>
            <a:ext cx="1502806" cy="1502805"/>
          </a:xfrm>
          <a:prstGeom prst="ellipse">
            <a:avLst/>
          </a:prstGeom>
          <a:noFill/>
          <a:ln>
            <a:noFill/>
          </a:ln>
        </p:spPr>
      </p:sp>
      <p:sp>
        <p:nvSpPr>
          <p:cNvPr id="241" name="Google Shape;241;p17"/>
          <p:cNvSpPr>
            <a:spLocks noGrp="1"/>
          </p:cNvSpPr>
          <p:nvPr>
            <p:ph type="pic" idx="5"/>
          </p:nvPr>
        </p:nvSpPr>
        <p:spPr>
          <a:xfrm>
            <a:off x="9387443" y="2599420"/>
            <a:ext cx="1502806" cy="1502805"/>
          </a:xfrm>
          <a:prstGeom prst="ellipse">
            <a:avLst/>
          </a:prstGeom>
          <a:noFill/>
          <a:ln>
            <a:noFill/>
          </a:ln>
        </p:spPr>
      </p:sp>
      <p:sp>
        <p:nvSpPr>
          <p:cNvPr id="242" name="Google Shape;242;p17"/>
          <p:cNvSpPr/>
          <p:nvPr/>
        </p:nvSpPr>
        <p:spPr>
          <a:xfrm>
            <a:off x="2975041" y="2486242"/>
            <a:ext cx="1729165" cy="172916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3" name="Google Shape;243;p17"/>
          <p:cNvSpPr/>
          <p:nvPr/>
        </p:nvSpPr>
        <p:spPr>
          <a:xfrm>
            <a:off x="5077246" y="2486240"/>
            <a:ext cx="1729165" cy="172916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4" name="Google Shape;244;p17"/>
          <p:cNvSpPr/>
          <p:nvPr/>
        </p:nvSpPr>
        <p:spPr>
          <a:xfrm>
            <a:off x="7178450" y="2486240"/>
            <a:ext cx="1729165" cy="172916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5" name="Google Shape;245;p17"/>
          <p:cNvSpPr/>
          <p:nvPr/>
        </p:nvSpPr>
        <p:spPr>
          <a:xfrm>
            <a:off x="9274264" y="2486240"/>
            <a:ext cx="1729165" cy="1729165"/>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6" name="Google Shape;246;p17"/>
          <p:cNvSpPr txBox="1">
            <a:spLocks noGrp="1"/>
          </p:cNvSpPr>
          <p:nvPr>
            <p:ph type="body" idx="1"/>
          </p:nvPr>
        </p:nvSpPr>
        <p:spPr>
          <a:xfrm>
            <a:off x="2796727" y="4435583"/>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7" name="Google Shape;247;p17"/>
          <p:cNvSpPr txBox="1">
            <a:spLocks noGrp="1"/>
          </p:cNvSpPr>
          <p:nvPr>
            <p:ph type="body" idx="6"/>
          </p:nvPr>
        </p:nvSpPr>
        <p:spPr>
          <a:xfrm>
            <a:off x="2896865" y="4661551"/>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8" name="Google Shape;248;p17"/>
          <p:cNvSpPr txBox="1">
            <a:spLocks noGrp="1"/>
          </p:cNvSpPr>
          <p:nvPr>
            <p:ph type="body" idx="7"/>
          </p:nvPr>
        </p:nvSpPr>
        <p:spPr>
          <a:xfrm>
            <a:off x="4898932" y="4435583"/>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9" name="Google Shape;249;p17"/>
          <p:cNvSpPr txBox="1">
            <a:spLocks noGrp="1"/>
          </p:cNvSpPr>
          <p:nvPr>
            <p:ph type="body" idx="8"/>
          </p:nvPr>
        </p:nvSpPr>
        <p:spPr>
          <a:xfrm>
            <a:off x="4999070" y="4661551"/>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0" name="Google Shape;250;p17"/>
          <p:cNvSpPr txBox="1">
            <a:spLocks noGrp="1"/>
          </p:cNvSpPr>
          <p:nvPr>
            <p:ph type="body" idx="9"/>
          </p:nvPr>
        </p:nvSpPr>
        <p:spPr>
          <a:xfrm>
            <a:off x="7000136" y="4435751"/>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1" name="Google Shape;251;p17"/>
          <p:cNvSpPr txBox="1">
            <a:spLocks noGrp="1"/>
          </p:cNvSpPr>
          <p:nvPr>
            <p:ph type="body" idx="13"/>
          </p:nvPr>
        </p:nvSpPr>
        <p:spPr>
          <a:xfrm>
            <a:off x="7100274" y="4661551"/>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2" name="Google Shape;252;p17"/>
          <p:cNvSpPr txBox="1">
            <a:spLocks noGrp="1"/>
          </p:cNvSpPr>
          <p:nvPr>
            <p:ph type="body" idx="14"/>
          </p:nvPr>
        </p:nvSpPr>
        <p:spPr>
          <a:xfrm>
            <a:off x="9095950" y="4435583"/>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3" name="Google Shape;253;p17"/>
          <p:cNvSpPr txBox="1">
            <a:spLocks noGrp="1"/>
          </p:cNvSpPr>
          <p:nvPr>
            <p:ph type="body" idx="15"/>
          </p:nvPr>
        </p:nvSpPr>
        <p:spPr>
          <a:xfrm>
            <a:off x="9196088" y="4661551"/>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4" name="Google Shape;254;p17"/>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17"/>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6" name="Google Shape;256;p17"/>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eet The Team 8-Up">
  <p:cSld name="Meet The Team 8-Up">
    <p:spTree>
      <p:nvGrpSpPr>
        <p:cNvPr id="1" name="Shape 257"/>
        <p:cNvGrpSpPr/>
        <p:nvPr/>
      </p:nvGrpSpPr>
      <p:grpSpPr>
        <a:xfrm>
          <a:off x="0" y="0"/>
          <a:ext cx="0" cy="0"/>
          <a:chOff x="0" y="0"/>
          <a:chExt cx="0" cy="0"/>
        </a:xfrm>
      </p:grpSpPr>
      <p:pic>
        <p:nvPicPr>
          <p:cNvPr id="258" name="Google Shape;258;p18"/>
          <p:cNvPicPr preferRelativeResize="0"/>
          <p:nvPr/>
        </p:nvPicPr>
        <p:blipFill rotWithShape="1">
          <a:blip r:embed="rId2">
            <a:alphaModFix/>
          </a:blip>
          <a:srcRect/>
          <a:stretch/>
        </p:blipFill>
        <p:spPr>
          <a:xfrm>
            <a:off x="0" y="-1"/>
            <a:ext cx="12205220" cy="6858001"/>
          </a:xfrm>
          <a:prstGeom prst="rect">
            <a:avLst/>
          </a:prstGeom>
          <a:noFill/>
          <a:ln>
            <a:noFill/>
          </a:ln>
        </p:spPr>
      </p:pic>
      <p:sp>
        <p:nvSpPr>
          <p:cNvPr id="259" name="Google Shape;259;p18"/>
          <p:cNvSpPr txBox="1">
            <a:spLocks noGrp="1"/>
          </p:cNvSpPr>
          <p:nvPr>
            <p:ph type="title"/>
          </p:nvPr>
        </p:nvSpPr>
        <p:spPr>
          <a:xfrm>
            <a:off x="661216" y="2375820"/>
            <a:ext cx="1939480" cy="211226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0" name="Google Shape;260;p18"/>
          <p:cNvSpPr>
            <a:spLocks noGrp="1"/>
          </p:cNvSpPr>
          <p:nvPr>
            <p:ph type="pic" idx="2"/>
          </p:nvPr>
        </p:nvSpPr>
        <p:spPr>
          <a:xfrm>
            <a:off x="3136339" y="1326925"/>
            <a:ext cx="1391577" cy="1391576"/>
          </a:xfrm>
          <a:prstGeom prst="ellipse">
            <a:avLst/>
          </a:prstGeom>
          <a:noFill/>
          <a:ln>
            <a:noFill/>
          </a:ln>
        </p:spPr>
      </p:sp>
      <p:sp>
        <p:nvSpPr>
          <p:cNvPr id="261" name="Google Shape;261;p18"/>
          <p:cNvSpPr>
            <a:spLocks noGrp="1"/>
          </p:cNvSpPr>
          <p:nvPr>
            <p:ph type="pic" idx="3"/>
          </p:nvPr>
        </p:nvSpPr>
        <p:spPr>
          <a:xfrm>
            <a:off x="5209991" y="1326192"/>
            <a:ext cx="1391577" cy="1391576"/>
          </a:xfrm>
          <a:prstGeom prst="ellipse">
            <a:avLst/>
          </a:prstGeom>
          <a:noFill/>
          <a:ln>
            <a:noFill/>
          </a:ln>
        </p:spPr>
      </p:sp>
      <p:sp>
        <p:nvSpPr>
          <p:cNvPr id="262" name="Google Shape;262;p18"/>
          <p:cNvSpPr>
            <a:spLocks noGrp="1"/>
          </p:cNvSpPr>
          <p:nvPr>
            <p:ph type="pic" idx="4"/>
          </p:nvPr>
        </p:nvSpPr>
        <p:spPr>
          <a:xfrm>
            <a:off x="7305041" y="1335752"/>
            <a:ext cx="1391577" cy="1391576"/>
          </a:xfrm>
          <a:prstGeom prst="ellipse">
            <a:avLst/>
          </a:prstGeom>
          <a:noFill/>
          <a:ln>
            <a:noFill/>
          </a:ln>
        </p:spPr>
      </p:sp>
      <p:sp>
        <p:nvSpPr>
          <p:cNvPr id="263" name="Google Shape;263;p18"/>
          <p:cNvSpPr>
            <a:spLocks noGrp="1"/>
          </p:cNvSpPr>
          <p:nvPr>
            <p:ph type="pic" idx="5"/>
          </p:nvPr>
        </p:nvSpPr>
        <p:spPr>
          <a:xfrm>
            <a:off x="9384248" y="1326192"/>
            <a:ext cx="1391577" cy="1391576"/>
          </a:xfrm>
          <a:prstGeom prst="ellipse">
            <a:avLst/>
          </a:prstGeom>
          <a:noFill/>
          <a:ln>
            <a:noFill/>
          </a:ln>
        </p:spPr>
      </p:sp>
      <p:sp>
        <p:nvSpPr>
          <p:cNvPr id="264" name="Google Shape;264;p18"/>
          <p:cNvSpPr/>
          <p:nvPr/>
        </p:nvSpPr>
        <p:spPr>
          <a:xfrm>
            <a:off x="3031536" y="1222122"/>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5" name="Google Shape;265;p18"/>
          <p:cNvSpPr txBox="1">
            <a:spLocks noGrp="1"/>
          </p:cNvSpPr>
          <p:nvPr>
            <p:ph type="body" idx="1"/>
          </p:nvPr>
        </p:nvSpPr>
        <p:spPr>
          <a:xfrm>
            <a:off x="2796727" y="2972370"/>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6" name="Google Shape;266;p18"/>
          <p:cNvSpPr txBox="1">
            <a:spLocks noGrp="1"/>
          </p:cNvSpPr>
          <p:nvPr>
            <p:ph type="body" idx="6"/>
          </p:nvPr>
        </p:nvSpPr>
        <p:spPr>
          <a:xfrm>
            <a:off x="2896865" y="3198338"/>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7" name="Google Shape;267;p18"/>
          <p:cNvSpPr txBox="1">
            <a:spLocks noGrp="1"/>
          </p:cNvSpPr>
          <p:nvPr>
            <p:ph type="body" idx="7"/>
          </p:nvPr>
        </p:nvSpPr>
        <p:spPr>
          <a:xfrm>
            <a:off x="4898932" y="2972370"/>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8" name="Google Shape;268;p18"/>
          <p:cNvSpPr txBox="1">
            <a:spLocks noGrp="1"/>
          </p:cNvSpPr>
          <p:nvPr>
            <p:ph type="body" idx="8"/>
          </p:nvPr>
        </p:nvSpPr>
        <p:spPr>
          <a:xfrm>
            <a:off x="4999070" y="3198338"/>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9" name="Google Shape;269;p18"/>
          <p:cNvSpPr txBox="1">
            <a:spLocks noGrp="1"/>
          </p:cNvSpPr>
          <p:nvPr>
            <p:ph type="body" idx="9"/>
          </p:nvPr>
        </p:nvSpPr>
        <p:spPr>
          <a:xfrm>
            <a:off x="7000136" y="2972538"/>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0" name="Google Shape;270;p18"/>
          <p:cNvSpPr txBox="1">
            <a:spLocks noGrp="1"/>
          </p:cNvSpPr>
          <p:nvPr>
            <p:ph type="body" idx="13"/>
          </p:nvPr>
        </p:nvSpPr>
        <p:spPr>
          <a:xfrm>
            <a:off x="7100274" y="3198338"/>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1" name="Google Shape;271;p18"/>
          <p:cNvSpPr txBox="1">
            <a:spLocks noGrp="1"/>
          </p:cNvSpPr>
          <p:nvPr>
            <p:ph type="body" idx="14"/>
          </p:nvPr>
        </p:nvSpPr>
        <p:spPr>
          <a:xfrm>
            <a:off x="9095950" y="2972370"/>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2" name="Google Shape;272;p18"/>
          <p:cNvSpPr txBox="1">
            <a:spLocks noGrp="1"/>
          </p:cNvSpPr>
          <p:nvPr>
            <p:ph type="body" idx="15"/>
          </p:nvPr>
        </p:nvSpPr>
        <p:spPr>
          <a:xfrm>
            <a:off x="9196088" y="3198338"/>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3" name="Google Shape;273;p18"/>
          <p:cNvSpPr>
            <a:spLocks noGrp="1"/>
          </p:cNvSpPr>
          <p:nvPr>
            <p:ph type="pic" idx="16"/>
          </p:nvPr>
        </p:nvSpPr>
        <p:spPr>
          <a:xfrm>
            <a:off x="3136338" y="3967833"/>
            <a:ext cx="1391577" cy="1391576"/>
          </a:xfrm>
          <a:prstGeom prst="ellipse">
            <a:avLst/>
          </a:prstGeom>
          <a:noFill/>
          <a:ln>
            <a:noFill/>
          </a:ln>
        </p:spPr>
      </p:sp>
      <p:sp>
        <p:nvSpPr>
          <p:cNvPr id="274" name="Google Shape;274;p18"/>
          <p:cNvSpPr>
            <a:spLocks noGrp="1"/>
          </p:cNvSpPr>
          <p:nvPr>
            <p:ph type="pic" idx="17"/>
          </p:nvPr>
        </p:nvSpPr>
        <p:spPr>
          <a:xfrm>
            <a:off x="5209990" y="3967100"/>
            <a:ext cx="1391577" cy="1391576"/>
          </a:xfrm>
          <a:prstGeom prst="ellipse">
            <a:avLst/>
          </a:prstGeom>
          <a:noFill/>
          <a:ln>
            <a:noFill/>
          </a:ln>
        </p:spPr>
      </p:sp>
      <p:sp>
        <p:nvSpPr>
          <p:cNvPr id="275" name="Google Shape;275;p18"/>
          <p:cNvSpPr>
            <a:spLocks noGrp="1"/>
          </p:cNvSpPr>
          <p:nvPr>
            <p:ph type="pic" idx="18"/>
          </p:nvPr>
        </p:nvSpPr>
        <p:spPr>
          <a:xfrm>
            <a:off x="7305040" y="3976660"/>
            <a:ext cx="1391577" cy="1391576"/>
          </a:xfrm>
          <a:prstGeom prst="ellipse">
            <a:avLst/>
          </a:prstGeom>
          <a:noFill/>
          <a:ln>
            <a:noFill/>
          </a:ln>
        </p:spPr>
      </p:sp>
      <p:sp>
        <p:nvSpPr>
          <p:cNvPr id="276" name="Google Shape;276;p18"/>
          <p:cNvSpPr>
            <a:spLocks noGrp="1"/>
          </p:cNvSpPr>
          <p:nvPr>
            <p:ph type="pic" idx="19"/>
          </p:nvPr>
        </p:nvSpPr>
        <p:spPr>
          <a:xfrm>
            <a:off x="9384247" y="3967100"/>
            <a:ext cx="1391577" cy="1391576"/>
          </a:xfrm>
          <a:prstGeom prst="ellipse">
            <a:avLst/>
          </a:prstGeom>
          <a:noFill/>
          <a:ln>
            <a:noFill/>
          </a:ln>
        </p:spPr>
      </p:sp>
      <p:sp>
        <p:nvSpPr>
          <p:cNvPr id="277" name="Google Shape;277;p18"/>
          <p:cNvSpPr txBox="1">
            <a:spLocks noGrp="1"/>
          </p:cNvSpPr>
          <p:nvPr>
            <p:ph type="body" idx="20"/>
          </p:nvPr>
        </p:nvSpPr>
        <p:spPr>
          <a:xfrm>
            <a:off x="2796727" y="5587307"/>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8" name="Google Shape;278;p18"/>
          <p:cNvSpPr txBox="1">
            <a:spLocks noGrp="1"/>
          </p:cNvSpPr>
          <p:nvPr>
            <p:ph type="body" idx="21"/>
          </p:nvPr>
        </p:nvSpPr>
        <p:spPr>
          <a:xfrm>
            <a:off x="2896865" y="5813275"/>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9" name="Google Shape;279;p18"/>
          <p:cNvSpPr txBox="1">
            <a:spLocks noGrp="1"/>
          </p:cNvSpPr>
          <p:nvPr>
            <p:ph type="body" idx="22"/>
          </p:nvPr>
        </p:nvSpPr>
        <p:spPr>
          <a:xfrm>
            <a:off x="4898932" y="5587307"/>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0" name="Google Shape;280;p18"/>
          <p:cNvSpPr txBox="1">
            <a:spLocks noGrp="1"/>
          </p:cNvSpPr>
          <p:nvPr>
            <p:ph type="body" idx="23"/>
          </p:nvPr>
        </p:nvSpPr>
        <p:spPr>
          <a:xfrm>
            <a:off x="4999070" y="5813275"/>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1" name="Google Shape;281;p18"/>
          <p:cNvSpPr txBox="1">
            <a:spLocks noGrp="1"/>
          </p:cNvSpPr>
          <p:nvPr>
            <p:ph type="body" idx="24"/>
          </p:nvPr>
        </p:nvSpPr>
        <p:spPr>
          <a:xfrm>
            <a:off x="7000136" y="5587475"/>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2" name="Google Shape;282;p18"/>
          <p:cNvSpPr txBox="1">
            <a:spLocks noGrp="1"/>
          </p:cNvSpPr>
          <p:nvPr>
            <p:ph type="body" idx="25"/>
          </p:nvPr>
        </p:nvSpPr>
        <p:spPr>
          <a:xfrm>
            <a:off x="7100274" y="5813275"/>
            <a:ext cx="1885516"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3" name="Google Shape;283;p18"/>
          <p:cNvSpPr txBox="1">
            <a:spLocks noGrp="1"/>
          </p:cNvSpPr>
          <p:nvPr>
            <p:ph type="body" idx="26"/>
          </p:nvPr>
        </p:nvSpPr>
        <p:spPr>
          <a:xfrm>
            <a:off x="9095950" y="5587307"/>
            <a:ext cx="2085792" cy="274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200"/>
              <a:buFont typeface="Arial"/>
              <a:buNone/>
              <a:defRPr sz="12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4" name="Google Shape;284;p18"/>
          <p:cNvSpPr txBox="1">
            <a:spLocks noGrp="1"/>
          </p:cNvSpPr>
          <p:nvPr>
            <p:ph type="body" idx="27"/>
          </p:nvPr>
        </p:nvSpPr>
        <p:spPr>
          <a:xfrm>
            <a:off x="9192018" y="5813275"/>
            <a:ext cx="1885515"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0"/>
              </a:spcBef>
              <a:spcAft>
                <a:spcPts val="0"/>
              </a:spcAft>
              <a:buClr>
                <a:schemeClr val="lt1"/>
              </a:buClr>
              <a:buSzPts val="1000"/>
              <a:buFont typeface="Arial"/>
              <a:buNone/>
              <a:defRPr sz="10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5" name="Google Shape;285;p18"/>
          <p:cNvSpPr/>
          <p:nvPr/>
        </p:nvSpPr>
        <p:spPr>
          <a:xfrm>
            <a:off x="5105188" y="1221389"/>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6" name="Google Shape;286;p18"/>
          <p:cNvSpPr/>
          <p:nvPr/>
        </p:nvSpPr>
        <p:spPr>
          <a:xfrm>
            <a:off x="7200238" y="1230949"/>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7" name="Google Shape;287;p18"/>
          <p:cNvSpPr/>
          <p:nvPr/>
        </p:nvSpPr>
        <p:spPr>
          <a:xfrm>
            <a:off x="9279445" y="1221389"/>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8" name="Google Shape;288;p18"/>
          <p:cNvSpPr/>
          <p:nvPr/>
        </p:nvSpPr>
        <p:spPr>
          <a:xfrm>
            <a:off x="3031535" y="3863030"/>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9" name="Google Shape;289;p18"/>
          <p:cNvSpPr/>
          <p:nvPr/>
        </p:nvSpPr>
        <p:spPr>
          <a:xfrm>
            <a:off x="5105187" y="3862297"/>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0" name="Google Shape;290;p18"/>
          <p:cNvSpPr/>
          <p:nvPr/>
        </p:nvSpPr>
        <p:spPr>
          <a:xfrm>
            <a:off x="7200237" y="3871857"/>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1" name="Google Shape;291;p18"/>
          <p:cNvSpPr/>
          <p:nvPr/>
        </p:nvSpPr>
        <p:spPr>
          <a:xfrm>
            <a:off x="9279444" y="3862297"/>
            <a:ext cx="1601183" cy="1601183"/>
          </a:xfrm>
          <a:prstGeom prst="ellipse">
            <a:avLst/>
          </a:prstGeom>
          <a:no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2" name="Google Shape;292;p18"/>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3" name="Google Shape;293;p18"/>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4" name="Google Shape;294;p18"/>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313"/>
        <p:cNvGrpSpPr/>
        <p:nvPr/>
      </p:nvGrpSpPr>
      <p:grpSpPr>
        <a:xfrm>
          <a:off x="0" y="0"/>
          <a:ext cx="0" cy="0"/>
          <a:chOff x="0" y="0"/>
          <a:chExt cx="0" cy="0"/>
        </a:xfrm>
      </p:grpSpPr>
      <p:pic>
        <p:nvPicPr>
          <p:cNvPr id="314" name="Google Shape;314;p2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15" name="Google Shape;315;p20"/>
          <p:cNvSpPr txBox="1">
            <a:spLocks noGrp="1"/>
          </p:cNvSpPr>
          <p:nvPr>
            <p:ph type="title"/>
          </p:nvPr>
        </p:nvSpPr>
        <p:spPr>
          <a:xfrm>
            <a:off x="5679441" y="1259911"/>
            <a:ext cx="5124189" cy="4923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6"/>
              </a:buClr>
              <a:buSzPts val="2800"/>
              <a:buFont typeface="Century Gothic"/>
              <a:buNone/>
              <a:defRPr sz="2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6" name="Google Shape;316;p20"/>
          <p:cNvSpPr txBox="1">
            <a:spLocks noGrp="1"/>
          </p:cNvSpPr>
          <p:nvPr>
            <p:ph type="body" idx="1"/>
          </p:nvPr>
        </p:nvSpPr>
        <p:spPr>
          <a:xfrm>
            <a:off x="5679441" y="1752212"/>
            <a:ext cx="4856479" cy="24133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7" name="Google Shape;317;p20"/>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20"/>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a:solidFill>
                  <a:schemeClr val="accent6"/>
                </a:solidFill>
                <a:latin typeface="Arial"/>
                <a:ea typeface="Arial"/>
                <a:cs typeface="Arial"/>
                <a:sym typeface="Arial"/>
              </a:defRPr>
            </a:lvl1pPr>
            <a:lvl2pPr marL="0" marR="0" lvl="1" indent="0" algn="r">
              <a:spcBef>
                <a:spcPts val="0"/>
              </a:spcBef>
              <a:buNone/>
              <a:defRPr sz="1600">
                <a:solidFill>
                  <a:schemeClr val="accent6"/>
                </a:solidFill>
                <a:latin typeface="Arial"/>
                <a:ea typeface="Arial"/>
                <a:cs typeface="Arial"/>
                <a:sym typeface="Arial"/>
              </a:defRPr>
            </a:lvl2pPr>
            <a:lvl3pPr marL="0" marR="0" lvl="2" indent="0" algn="r">
              <a:spcBef>
                <a:spcPts val="0"/>
              </a:spcBef>
              <a:buNone/>
              <a:defRPr sz="1600">
                <a:solidFill>
                  <a:schemeClr val="accent6"/>
                </a:solidFill>
                <a:latin typeface="Arial"/>
                <a:ea typeface="Arial"/>
                <a:cs typeface="Arial"/>
                <a:sym typeface="Arial"/>
              </a:defRPr>
            </a:lvl3pPr>
            <a:lvl4pPr marL="0" marR="0" lvl="3" indent="0" algn="r">
              <a:spcBef>
                <a:spcPts val="0"/>
              </a:spcBef>
              <a:buNone/>
              <a:defRPr sz="1600">
                <a:solidFill>
                  <a:schemeClr val="accent6"/>
                </a:solidFill>
                <a:latin typeface="Arial"/>
                <a:ea typeface="Arial"/>
                <a:cs typeface="Arial"/>
                <a:sym typeface="Arial"/>
              </a:defRPr>
            </a:lvl4pPr>
            <a:lvl5pPr marL="0" marR="0" lvl="4" indent="0" algn="r">
              <a:spcBef>
                <a:spcPts val="0"/>
              </a:spcBef>
              <a:buNone/>
              <a:defRPr sz="1600">
                <a:solidFill>
                  <a:schemeClr val="accent6"/>
                </a:solidFill>
                <a:latin typeface="Arial"/>
                <a:ea typeface="Arial"/>
                <a:cs typeface="Arial"/>
                <a:sym typeface="Arial"/>
              </a:defRPr>
            </a:lvl5pPr>
            <a:lvl6pPr marL="0" marR="0" lvl="5" indent="0" algn="r">
              <a:spcBef>
                <a:spcPts val="0"/>
              </a:spcBef>
              <a:buNone/>
              <a:defRPr sz="1600">
                <a:solidFill>
                  <a:schemeClr val="accent6"/>
                </a:solidFill>
                <a:latin typeface="Arial"/>
                <a:ea typeface="Arial"/>
                <a:cs typeface="Arial"/>
                <a:sym typeface="Arial"/>
              </a:defRPr>
            </a:lvl6pPr>
            <a:lvl7pPr marL="0" marR="0" lvl="6" indent="0" algn="r">
              <a:spcBef>
                <a:spcPts val="0"/>
              </a:spcBef>
              <a:buNone/>
              <a:defRPr sz="1600">
                <a:solidFill>
                  <a:schemeClr val="accent6"/>
                </a:solidFill>
                <a:latin typeface="Arial"/>
                <a:ea typeface="Arial"/>
                <a:cs typeface="Arial"/>
                <a:sym typeface="Arial"/>
              </a:defRPr>
            </a:lvl7pPr>
            <a:lvl8pPr marL="0" marR="0" lvl="7" indent="0" algn="r">
              <a:spcBef>
                <a:spcPts val="0"/>
              </a:spcBef>
              <a:buNone/>
              <a:defRPr sz="1600">
                <a:solidFill>
                  <a:schemeClr val="accent6"/>
                </a:solidFill>
                <a:latin typeface="Arial"/>
                <a:ea typeface="Arial"/>
                <a:cs typeface="Arial"/>
                <a:sym typeface="Arial"/>
              </a:defRPr>
            </a:lvl8pPr>
            <a:lvl9pPr marL="0" marR="0" lvl="8" indent="0" algn="r">
              <a:spcBef>
                <a:spcPts val="0"/>
              </a:spcBef>
              <a:buNone/>
              <a:defRPr sz="1600">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19" name="Google Shape;319;p20"/>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20"/>
        <p:cNvGrpSpPr/>
        <p:nvPr/>
      </p:nvGrpSpPr>
      <p:grpSpPr>
        <a:xfrm>
          <a:off x="0" y="0"/>
          <a:ext cx="0" cy="0"/>
          <a:chOff x="0" y="0"/>
          <a:chExt cx="0" cy="0"/>
        </a:xfrm>
      </p:grpSpPr>
      <p:pic>
        <p:nvPicPr>
          <p:cNvPr id="321" name="Google Shape;321;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2" name="Google Shape;322;p21"/>
          <p:cNvSpPr txBox="1">
            <a:spLocks noGrp="1"/>
          </p:cNvSpPr>
          <p:nvPr>
            <p:ph type="title"/>
          </p:nvPr>
        </p:nvSpPr>
        <p:spPr>
          <a:xfrm>
            <a:off x="1026850" y="563671"/>
            <a:ext cx="4989629" cy="2387771"/>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accent6"/>
              </a:buClr>
              <a:buSzPts val="4800"/>
              <a:buFont typeface="Century Gothic"/>
              <a:buNone/>
              <a:defRPr sz="4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3" name="Google Shape;323;p21"/>
          <p:cNvSpPr txBox="1">
            <a:spLocks noGrp="1"/>
          </p:cNvSpPr>
          <p:nvPr>
            <p:ph type="body" idx="1"/>
          </p:nvPr>
        </p:nvSpPr>
        <p:spPr>
          <a:xfrm>
            <a:off x="1026852" y="3531676"/>
            <a:ext cx="4989628" cy="175657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5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4" name="Google Shape;324;p21"/>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21"/>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a:solidFill>
                  <a:schemeClr val="accent6"/>
                </a:solidFill>
                <a:latin typeface="Arial"/>
                <a:ea typeface="Arial"/>
                <a:cs typeface="Arial"/>
                <a:sym typeface="Arial"/>
              </a:defRPr>
            </a:lvl1pPr>
            <a:lvl2pPr marL="0" marR="0" lvl="1" indent="0" algn="r">
              <a:spcBef>
                <a:spcPts val="0"/>
              </a:spcBef>
              <a:buNone/>
              <a:defRPr sz="1600">
                <a:solidFill>
                  <a:schemeClr val="accent6"/>
                </a:solidFill>
                <a:latin typeface="Arial"/>
                <a:ea typeface="Arial"/>
                <a:cs typeface="Arial"/>
                <a:sym typeface="Arial"/>
              </a:defRPr>
            </a:lvl2pPr>
            <a:lvl3pPr marL="0" marR="0" lvl="2" indent="0" algn="r">
              <a:spcBef>
                <a:spcPts val="0"/>
              </a:spcBef>
              <a:buNone/>
              <a:defRPr sz="1600">
                <a:solidFill>
                  <a:schemeClr val="accent6"/>
                </a:solidFill>
                <a:latin typeface="Arial"/>
                <a:ea typeface="Arial"/>
                <a:cs typeface="Arial"/>
                <a:sym typeface="Arial"/>
              </a:defRPr>
            </a:lvl3pPr>
            <a:lvl4pPr marL="0" marR="0" lvl="3" indent="0" algn="r">
              <a:spcBef>
                <a:spcPts val="0"/>
              </a:spcBef>
              <a:buNone/>
              <a:defRPr sz="1600">
                <a:solidFill>
                  <a:schemeClr val="accent6"/>
                </a:solidFill>
                <a:latin typeface="Arial"/>
                <a:ea typeface="Arial"/>
                <a:cs typeface="Arial"/>
                <a:sym typeface="Arial"/>
              </a:defRPr>
            </a:lvl4pPr>
            <a:lvl5pPr marL="0" marR="0" lvl="4" indent="0" algn="r">
              <a:spcBef>
                <a:spcPts val="0"/>
              </a:spcBef>
              <a:buNone/>
              <a:defRPr sz="1600">
                <a:solidFill>
                  <a:schemeClr val="accent6"/>
                </a:solidFill>
                <a:latin typeface="Arial"/>
                <a:ea typeface="Arial"/>
                <a:cs typeface="Arial"/>
                <a:sym typeface="Arial"/>
              </a:defRPr>
            </a:lvl5pPr>
            <a:lvl6pPr marL="0" marR="0" lvl="5" indent="0" algn="r">
              <a:spcBef>
                <a:spcPts val="0"/>
              </a:spcBef>
              <a:buNone/>
              <a:defRPr sz="1600">
                <a:solidFill>
                  <a:schemeClr val="accent6"/>
                </a:solidFill>
                <a:latin typeface="Arial"/>
                <a:ea typeface="Arial"/>
                <a:cs typeface="Arial"/>
                <a:sym typeface="Arial"/>
              </a:defRPr>
            </a:lvl6pPr>
            <a:lvl7pPr marL="0" marR="0" lvl="6" indent="0" algn="r">
              <a:spcBef>
                <a:spcPts val="0"/>
              </a:spcBef>
              <a:buNone/>
              <a:defRPr sz="1600">
                <a:solidFill>
                  <a:schemeClr val="accent6"/>
                </a:solidFill>
                <a:latin typeface="Arial"/>
                <a:ea typeface="Arial"/>
                <a:cs typeface="Arial"/>
                <a:sym typeface="Arial"/>
              </a:defRPr>
            </a:lvl7pPr>
            <a:lvl8pPr marL="0" marR="0" lvl="7" indent="0" algn="r">
              <a:spcBef>
                <a:spcPts val="0"/>
              </a:spcBef>
              <a:buNone/>
              <a:defRPr sz="1600">
                <a:solidFill>
                  <a:schemeClr val="accent6"/>
                </a:solidFill>
                <a:latin typeface="Arial"/>
                <a:ea typeface="Arial"/>
                <a:cs typeface="Arial"/>
                <a:sym typeface="Arial"/>
              </a:defRPr>
            </a:lvl8pPr>
            <a:lvl9pPr marL="0" marR="0" lvl="8" indent="0" algn="r">
              <a:spcBef>
                <a:spcPts val="0"/>
              </a:spcBef>
              <a:buNone/>
              <a:defRPr sz="1600">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6" name="Google Shape;326;p21"/>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bout Us">
  <p:cSld name="About Us">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9" name="Google Shape;19;p3"/>
          <p:cNvSpPr/>
          <p:nvPr/>
        </p:nvSpPr>
        <p:spPr>
          <a:xfrm>
            <a:off x="7462048" y="1199853"/>
            <a:ext cx="3929901" cy="3929901"/>
          </a:xfrm>
          <a:prstGeom prst="ellipse">
            <a:avLst/>
          </a:prstGeom>
          <a:no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3"/>
          <p:cNvSpPr txBox="1">
            <a:spLocks noGrp="1"/>
          </p:cNvSpPr>
          <p:nvPr>
            <p:ph type="title"/>
          </p:nvPr>
        </p:nvSpPr>
        <p:spPr>
          <a:xfrm>
            <a:off x="1021623" y="2210810"/>
            <a:ext cx="4579970" cy="53803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6"/>
              </a:buClr>
              <a:buSzPts val="2800"/>
              <a:buFont typeface="Century Gothic"/>
              <a:buNone/>
              <a:defRPr sz="2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1034661" y="2747550"/>
            <a:ext cx="5309918" cy="287203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 name="Google Shape;22;p3"/>
          <p:cNvSpPr>
            <a:spLocks noGrp="1"/>
          </p:cNvSpPr>
          <p:nvPr>
            <p:ph type="pic" idx="2"/>
          </p:nvPr>
        </p:nvSpPr>
        <p:spPr>
          <a:xfrm>
            <a:off x="7663453" y="1433033"/>
            <a:ext cx="3527091" cy="3463540"/>
          </a:xfrm>
          <a:prstGeom prst="ellipse">
            <a:avLst/>
          </a:prstGeom>
          <a:noFill/>
          <a:ln>
            <a:noFill/>
          </a:ln>
        </p:spPr>
      </p:sp>
      <p:sp>
        <p:nvSpPr>
          <p:cNvPr id="23" name="Google Shape;23;p3"/>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raction">
  <p:cSld name="Traction">
    <p:spTree>
      <p:nvGrpSpPr>
        <p:cNvPr id="1" name="Shape 327"/>
        <p:cNvGrpSpPr/>
        <p:nvPr/>
      </p:nvGrpSpPr>
      <p:grpSpPr>
        <a:xfrm>
          <a:off x="0" y="0"/>
          <a:ext cx="0" cy="0"/>
          <a:chOff x="0" y="0"/>
          <a:chExt cx="0" cy="0"/>
        </a:xfrm>
      </p:grpSpPr>
      <p:pic>
        <p:nvPicPr>
          <p:cNvPr id="328" name="Google Shape;328;p22"/>
          <p:cNvPicPr preferRelativeResize="0"/>
          <p:nvPr/>
        </p:nvPicPr>
        <p:blipFill rotWithShape="1">
          <a:blip r:embed="rId2">
            <a:alphaModFix/>
          </a:blip>
          <a:srcRect/>
          <a:stretch/>
        </p:blipFill>
        <p:spPr>
          <a:xfrm>
            <a:off x="0" y="3371"/>
            <a:ext cx="12192000" cy="6858000"/>
          </a:xfrm>
          <a:prstGeom prst="rect">
            <a:avLst/>
          </a:prstGeom>
          <a:noFill/>
          <a:ln>
            <a:noFill/>
          </a:ln>
        </p:spPr>
      </p:pic>
      <p:sp>
        <p:nvSpPr>
          <p:cNvPr id="329" name="Google Shape;329;p22"/>
          <p:cNvSpPr txBox="1">
            <a:spLocks noGrp="1"/>
          </p:cNvSpPr>
          <p:nvPr>
            <p:ph type="title"/>
          </p:nvPr>
        </p:nvSpPr>
        <p:spPr>
          <a:xfrm>
            <a:off x="3356975" y="1144939"/>
            <a:ext cx="5473874" cy="687833"/>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0" name="Google Shape;330;p22"/>
          <p:cNvSpPr txBox="1">
            <a:spLocks noGrp="1"/>
          </p:cNvSpPr>
          <p:nvPr>
            <p:ph type="body" idx="1"/>
          </p:nvPr>
        </p:nvSpPr>
        <p:spPr>
          <a:xfrm>
            <a:off x="3519730" y="1836492"/>
            <a:ext cx="5152539" cy="71845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1" name="Google Shape;331;p22"/>
          <p:cNvSpPr txBox="1">
            <a:spLocks noGrp="1"/>
          </p:cNvSpPr>
          <p:nvPr>
            <p:ph type="body" idx="2"/>
          </p:nvPr>
        </p:nvSpPr>
        <p:spPr>
          <a:xfrm>
            <a:off x="963991" y="2822318"/>
            <a:ext cx="3574251" cy="44876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2" name="Google Shape;332;p22"/>
          <p:cNvSpPr txBox="1">
            <a:spLocks noGrp="1"/>
          </p:cNvSpPr>
          <p:nvPr>
            <p:ph type="body" idx="3"/>
          </p:nvPr>
        </p:nvSpPr>
        <p:spPr>
          <a:xfrm>
            <a:off x="866775" y="3333750"/>
            <a:ext cx="4352925" cy="26368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3" name="Google Shape;333;p22"/>
          <p:cNvSpPr txBox="1">
            <a:spLocks noGrp="1"/>
          </p:cNvSpPr>
          <p:nvPr>
            <p:ph type="body" idx="4"/>
          </p:nvPr>
        </p:nvSpPr>
        <p:spPr>
          <a:xfrm>
            <a:off x="5983159" y="3186346"/>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4" name="Google Shape;334;p22"/>
          <p:cNvSpPr txBox="1">
            <a:spLocks noGrp="1"/>
          </p:cNvSpPr>
          <p:nvPr>
            <p:ph type="body" idx="5"/>
          </p:nvPr>
        </p:nvSpPr>
        <p:spPr>
          <a:xfrm>
            <a:off x="5983159" y="3699738"/>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5" name="Google Shape;335;p22"/>
          <p:cNvSpPr txBox="1">
            <a:spLocks noGrp="1"/>
          </p:cNvSpPr>
          <p:nvPr>
            <p:ph type="body" idx="6"/>
          </p:nvPr>
        </p:nvSpPr>
        <p:spPr>
          <a:xfrm>
            <a:off x="5983159" y="4213130"/>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6" name="Google Shape;336;p22"/>
          <p:cNvSpPr txBox="1">
            <a:spLocks noGrp="1"/>
          </p:cNvSpPr>
          <p:nvPr>
            <p:ph type="body" idx="7"/>
          </p:nvPr>
        </p:nvSpPr>
        <p:spPr>
          <a:xfrm>
            <a:off x="5983159" y="4726522"/>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7" name="Google Shape;337;p22"/>
          <p:cNvSpPr txBox="1">
            <a:spLocks noGrp="1"/>
          </p:cNvSpPr>
          <p:nvPr>
            <p:ph type="body" idx="8"/>
          </p:nvPr>
        </p:nvSpPr>
        <p:spPr>
          <a:xfrm>
            <a:off x="5983159" y="5239913"/>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8" name="Google Shape;338;p22"/>
          <p:cNvSpPr txBox="1">
            <a:spLocks noGrp="1"/>
          </p:cNvSpPr>
          <p:nvPr>
            <p:ph type="body" idx="9"/>
          </p:nvPr>
        </p:nvSpPr>
        <p:spPr>
          <a:xfrm>
            <a:off x="5983158" y="5757105"/>
            <a:ext cx="578977" cy="36635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9" name="Google Shape;339;p22"/>
          <p:cNvSpPr txBox="1">
            <a:spLocks noGrp="1"/>
          </p:cNvSpPr>
          <p:nvPr>
            <p:ph type="body" idx="13"/>
          </p:nvPr>
        </p:nvSpPr>
        <p:spPr>
          <a:xfrm>
            <a:off x="6479875" y="2829932"/>
            <a:ext cx="3574251" cy="44876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0" name="Google Shape;340;p22"/>
          <p:cNvSpPr txBox="1">
            <a:spLocks noGrp="1"/>
          </p:cNvSpPr>
          <p:nvPr>
            <p:ph type="body" idx="14"/>
          </p:nvPr>
        </p:nvSpPr>
        <p:spPr>
          <a:xfrm>
            <a:off x="6756287" y="5930807"/>
            <a:ext cx="680833"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1" name="Google Shape;341;p22"/>
          <p:cNvSpPr txBox="1">
            <a:spLocks noGrp="1"/>
          </p:cNvSpPr>
          <p:nvPr>
            <p:ph type="body" idx="15"/>
          </p:nvPr>
        </p:nvSpPr>
        <p:spPr>
          <a:xfrm>
            <a:off x="7583623" y="5930807"/>
            <a:ext cx="717943"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2" name="Google Shape;342;p22"/>
          <p:cNvSpPr txBox="1">
            <a:spLocks noGrp="1"/>
          </p:cNvSpPr>
          <p:nvPr>
            <p:ph type="body" idx="16"/>
          </p:nvPr>
        </p:nvSpPr>
        <p:spPr>
          <a:xfrm>
            <a:off x="8418590" y="5929991"/>
            <a:ext cx="688462"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3" name="Google Shape;343;p22"/>
          <p:cNvSpPr txBox="1">
            <a:spLocks noGrp="1"/>
          </p:cNvSpPr>
          <p:nvPr>
            <p:ph type="body" idx="17"/>
          </p:nvPr>
        </p:nvSpPr>
        <p:spPr>
          <a:xfrm>
            <a:off x="9244388" y="5929991"/>
            <a:ext cx="680835"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4" name="Google Shape;344;p22"/>
          <p:cNvSpPr txBox="1">
            <a:spLocks noGrp="1"/>
          </p:cNvSpPr>
          <p:nvPr>
            <p:ph type="body" idx="18"/>
          </p:nvPr>
        </p:nvSpPr>
        <p:spPr>
          <a:xfrm>
            <a:off x="10072728" y="5929991"/>
            <a:ext cx="717942" cy="55348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345" name="Google Shape;345;p22"/>
          <p:cNvGrpSpPr/>
          <p:nvPr/>
        </p:nvGrpSpPr>
        <p:grpSpPr>
          <a:xfrm>
            <a:off x="6593151" y="3356785"/>
            <a:ext cx="4296522" cy="2583500"/>
            <a:chOff x="6593151" y="3356785"/>
            <a:chExt cx="4296522" cy="2583500"/>
          </a:xfrm>
        </p:grpSpPr>
        <p:cxnSp>
          <p:nvCxnSpPr>
            <p:cNvPr id="346" name="Google Shape;346;p22"/>
            <p:cNvCxnSpPr/>
            <p:nvPr/>
          </p:nvCxnSpPr>
          <p:spPr>
            <a:xfrm>
              <a:off x="6593151" y="3873977"/>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47" name="Google Shape;347;p22"/>
            <p:cNvCxnSpPr/>
            <p:nvPr/>
          </p:nvCxnSpPr>
          <p:spPr>
            <a:xfrm>
              <a:off x="6593151" y="3356785"/>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48" name="Google Shape;348;p22"/>
            <p:cNvCxnSpPr/>
            <p:nvPr/>
          </p:nvCxnSpPr>
          <p:spPr>
            <a:xfrm>
              <a:off x="6593151" y="5940285"/>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49" name="Google Shape;349;p22"/>
            <p:cNvCxnSpPr/>
            <p:nvPr/>
          </p:nvCxnSpPr>
          <p:spPr>
            <a:xfrm>
              <a:off x="6593151" y="5417240"/>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50" name="Google Shape;350;p22"/>
            <p:cNvCxnSpPr/>
            <p:nvPr/>
          </p:nvCxnSpPr>
          <p:spPr>
            <a:xfrm>
              <a:off x="6593151" y="4908361"/>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cxnSp>
          <p:nvCxnSpPr>
            <p:cNvPr id="351" name="Google Shape;351;p22"/>
            <p:cNvCxnSpPr/>
            <p:nvPr/>
          </p:nvCxnSpPr>
          <p:spPr>
            <a:xfrm>
              <a:off x="6593151" y="4393627"/>
              <a:ext cx="4296522" cy="0"/>
            </a:xfrm>
            <a:prstGeom prst="straightConnector1">
              <a:avLst/>
            </a:prstGeom>
            <a:noFill/>
            <a:ln w="9525" cap="flat" cmpd="sng">
              <a:solidFill>
                <a:schemeClr val="accent3">
                  <a:alpha val="40000"/>
                </a:schemeClr>
              </a:solidFill>
              <a:prstDash val="solid"/>
              <a:miter lim="800000"/>
              <a:headEnd type="none" w="sm" len="sm"/>
              <a:tailEnd type="none" w="sm" len="sm"/>
            </a:ln>
          </p:spPr>
        </p:cxnSp>
      </p:grpSp>
      <p:sp>
        <p:nvSpPr>
          <p:cNvPr id="352" name="Google Shape;352;p22"/>
          <p:cNvSpPr/>
          <p:nvPr/>
        </p:nvSpPr>
        <p:spPr>
          <a:xfrm>
            <a:off x="6756287" y="5431011"/>
            <a:ext cx="680833" cy="501361"/>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3" name="Google Shape;353;p22"/>
          <p:cNvSpPr/>
          <p:nvPr/>
        </p:nvSpPr>
        <p:spPr>
          <a:xfrm>
            <a:off x="7586167" y="4913817"/>
            <a:ext cx="680834" cy="1018553"/>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4" name="Google Shape;354;p22"/>
          <p:cNvSpPr/>
          <p:nvPr/>
        </p:nvSpPr>
        <p:spPr>
          <a:xfrm>
            <a:off x="8416048" y="4396625"/>
            <a:ext cx="680835" cy="1534931"/>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5" name="Google Shape;355;p22"/>
          <p:cNvSpPr/>
          <p:nvPr/>
        </p:nvSpPr>
        <p:spPr>
          <a:xfrm>
            <a:off x="9244388" y="3879433"/>
            <a:ext cx="680835" cy="2052123"/>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6" name="Google Shape;356;p22"/>
          <p:cNvSpPr/>
          <p:nvPr/>
        </p:nvSpPr>
        <p:spPr>
          <a:xfrm>
            <a:off x="10075270" y="3362241"/>
            <a:ext cx="680836" cy="2569313"/>
          </a:xfrm>
          <a:prstGeom prst="rect">
            <a:avLst/>
          </a:prstGeom>
          <a:solidFill>
            <a:schemeClr val="accen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7" name="Google Shape;357;p22"/>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a:solidFill>
                  <a:schemeClr val="accent6"/>
                </a:solidFill>
                <a:latin typeface="Arial"/>
                <a:ea typeface="Arial"/>
                <a:cs typeface="Arial"/>
                <a:sym typeface="Arial"/>
              </a:defRPr>
            </a:lvl1pPr>
            <a:lvl2pPr marL="0" marR="0" lvl="1" indent="0" algn="r">
              <a:spcBef>
                <a:spcPts val="0"/>
              </a:spcBef>
              <a:buNone/>
              <a:defRPr sz="1600">
                <a:solidFill>
                  <a:schemeClr val="accent6"/>
                </a:solidFill>
                <a:latin typeface="Arial"/>
                <a:ea typeface="Arial"/>
                <a:cs typeface="Arial"/>
                <a:sym typeface="Arial"/>
              </a:defRPr>
            </a:lvl2pPr>
            <a:lvl3pPr marL="0" marR="0" lvl="2" indent="0" algn="r">
              <a:spcBef>
                <a:spcPts val="0"/>
              </a:spcBef>
              <a:buNone/>
              <a:defRPr sz="1600">
                <a:solidFill>
                  <a:schemeClr val="accent6"/>
                </a:solidFill>
                <a:latin typeface="Arial"/>
                <a:ea typeface="Arial"/>
                <a:cs typeface="Arial"/>
                <a:sym typeface="Arial"/>
              </a:defRPr>
            </a:lvl3pPr>
            <a:lvl4pPr marL="0" marR="0" lvl="3" indent="0" algn="r">
              <a:spcBef>
                <a:spcPts val="0"/>
              </a:spcBef>
              <a:buNone/>
              <a:defRPr sz="1600">
                <a:solidFill>
                  <a:schemeClr val="accent6"/>
                </a:solidFill>
                <a:latin typeface="Arial"/>
                <a:ea typeface="Arial"/>
                <a:cs typeface="Arial"/>
                <a:sym typeface="Arial"/>
              </a:defRPr>
            </a:lvl4pPr>
            <a:lvl5pPr marL="0" marR="0" lvl="4" indent="0" algn="r">
              <a:spcBef>
                <a:spcPts val="0"/>
              </a:spcBef>
              <a:buNone/>
              <a:defRPr sz="1600">
                <a:solidFill>
                  <a:schemeClr val="accent6"/>
                </a:solidFill>
                <a:latin typeface="Arial"/>
                <a:ea typeface="Arial"/>
                <a:cs typeface="Arial"/>
                <a:sym typeface="Arial"/>
              </a:defRPr>
            </a:lvl5pPr>
            <a:lvl6pPr marL="0" marR="0" lvl="5" indent="0" algn="r">
              <a:spcBef>
                <a:spcPts val="0"/>
              </a:spcBef>
              <a:buNone/>
              <a:defRPr sz="1600">
                <a:solidFill>
                  <a:schemeClr val="accent6"/>
                </a:solidFill>
                <a:latin typeface="Arial"/>
                <a:ea typeface="Arial"/>
                <a:cs typeface="Arial"/>
                <a:sym typeface="Arial"/>
              </a:defRPr>
            </a:lvl6pPr>
            <a:lvl7pPr marL="0" marR="0" lvl="6" indent="0" algn="r">
              <a:spcBef>
                <a:spcPts val="0"/>
              </a:spcBef>
              <a:buNone/>
              <a:defRPr sz="1600">
                <a:solidFill>
                  <a:schemeClr val="accent6"/>
                </a:solidFill>
                <a:latin typeface="Arial"/>
                <a:ea typeface="Arial"/>
                <a:cs typeface="Arial"/>
                <a:sym typeface="Arial"/>
              </a:defRPr>
            </a:lvl7pPr>
            <a:lvl8pPr marL="0" marR="0" lvl="7" indent="0" algn="r">
              <a:spcBef>
                <a:spcPts val="0"/>
              </a:spcBef>
              <a:buNone/>
              <a:defRPr sz="1600">
                <a:solidFill>
                  <a:schemeClr val="accent6"/>
                </a:solidFill>
                <a:latin typeface="Arial"/>
                <a:ea typeface="Arial"/>
                <a:cs typeface="Arial"/>
                <a:sym typeface="Arial"/>
              </a:defRPr>
            </a:lvl8pPr>
            <a:lvl9pPr marL="0" marR="0" lvl="8" indent="0" algn="r">
              <a:spcBef>
                <a:spcPts val="0"/>
              </a:spcBef>
              <a:buNone/>
              <a:defRPr sz="1600">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59" name="Google Shape;359;p22"/>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blem">
  <p:cSld name="Problem">
    <p:spTree>
      <p:nvGrpSpPr>
        <p:cNvPr id="1"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8" name="Google Shape;28;p4"/>
          <p:cNvSpPr txBox="1">
            <a:spLocks noGrp="1"/>
          </p:cNvSpPr>
          <p:nvPr>
            <p:ph type="title"/>
          </p:nvPr>
        </p:nvSpPr>
        <p:spPr>
          <a:xfrm>
            <a:off x="4187069" y="695093"/>
            <a:ext cx="4919354" cy="6674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4199594" y="1873815"/>
            <a:ext cx="2556579"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body" idx="2"/>
          </p:nvPr>
        </p:nvSpPr>
        <p:spPr>
          <a:xfrm>
            <a:off x="4199595" y="2178444"/>
            <a:ext cx="2556579" cy="13282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body" idx="3"/>
          </p:nvPr>
        </p:nvSpPr>
        <p:spPr>
          <a:xfrm>
            <a:off x="7538997" y="1873815"/>
            <a:ext cx="2556578"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body" idx="4"/>
          </p:nvPr>
        </p:nvSpPr>
        <p:spPr>
          <a:xfrm>
            <a:off x="7538997" y="2178444"/>
            <a:ext cx="2556578" cy="12910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body" idx="5"/>
          </p:nvPr>
        </p:nvSpPr>
        <p:spPr>
          <a:xfrm>
            <a:off x="4199595" y="4071261"/>
            <a:ext cx="2556577"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4"/>
          <p:cNvSpPr txBox="1">
            <a:spLocks noGrp="1"/>
          </p:cNvSpPr>
          <p:nvPr>
            <p:ph type="body" idx="6"/>
          </p:nvPr>
        </p:nvSpPr>
        <p:spPr>
          <a:xfrm>
            <a:off x="4199596" y="4383943"/>
            <a:ext cx="2556577" cy="13282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Google Shape;35;p4"/>
          <p:cNvSpPr txBox="1">
            <a:spLocks noGrp="1"/>
          </p:cNvSpPr>
          <p:nvPr>
            <p:ph type="body" idx="7"/>
          </p:nvPr>
        </p:nvSpPr>
        <p:spPr>
          <a:xfrm>
            <a:off x="7538997" y="4071261"/>
            <a:ext cx="2556578"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body" idx="8"/>
          </p:nvPr>
        </p:nvSpPr>
        <p:spPr>
          <a:xfrm>
            <a:off x="7538997" y="4375890"/>
            <a:ext cx="2556578" cy="12910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ution">
  <p:cSld name="Solution">
    <p:spTree>
      <p:nvGrpSpPr>
        <p:cNvPr id="1" name="Shape 40"/>
        <p:cNvGrpSpPr/>
        <p:nvPr/>
      </p:nvGrpSpPr>
      <p:grpSpPr>
        <a:xfrm>
          <a:off x="0" y="0"/>
          <a:ext cx="0" cy="0"/>
          <a:chOff x="0" y="0"/>
          <a:chExt cx="0" cy="0"/>
        </a:xfrm>
      </p:grpSpPr>
      <p:pic>
        <p:nvPicPr>
          <p:cNvPr id="41" name="Google Shape;41;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5"/>
          <p:cNvSpPr txBox="1">
            <a:spLocks noGrp="1"/>
          </p:cNvSpPr>
          <p:nvPr>
            <p:ph type="title"/>
          </p:nvPr>
        </p:nvSpPr>
        <p:spPr>
          <a:xfrm>
            <a:off x="3509716" y="1823625"/>
            <a:ext cx="4719884" cy="58003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379005" y="4230943"/>
            <a:ext cx="2640803"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body" idx="2"/>
          </p:nvPr>
        </p:nvSpPr>
        <p:spPr>
          <a:xfrm>
            <a:off x="379005" y="4546458"/>
            <a:ext cx="2640803" cy="161641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body" idx="3"/>
          </p:nvPr>
        </p:nvSpPr>
        <p:spPr>
          <a:xfrm>
            <a:off x="3237502" y="4234631"/>
            <a:ext cx="2640803"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body" idx="4"/>
          </p:nvPr>
        </p:nvSpPr>
        <p:spPr>
          <a:xfrm>
            <a:off x="3237503" y="4550146"/>
            <a:ext cx="2640803" cy="161641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body" idx="5"/>
          </p:nvPr>
        </p:nvSpPr>
        <p:spPr>
          <a:xfrm>
            <a:off x="6096000" y="4218499"/>
            <a:ext cx="2640803"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Google Shape;48;p5"/>
          <p:cNvSpPr txBox="1">
            <a:spLocks noGrp="1"/>
          </p:cNvSpPr>
          <p:nvPr>
            <p:ph type="body" idx="6"/>
          </p:nvPr>
        </p:nvSpPr>
        <p:spPr>
          <a:xfrm>
            <a:off x="6096000" y="4534014"/>
            <a:ext cx="2640803" cy="161641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5"/>
          <p:cNvSpPr txBox="1">
            <a:spLocks noGrp="1"/>
          </p:cNvSpPr>
          <p:nvPr>
            <p:ph type="body" idx="7"/>
          </p:nvPr>
        </p:nvSpPr>
        <p:spPr>
          <a:xfrm>
            <a:off x="8946967" y="4218499"/>
            <a:ext cx="2640803"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8"/>
          </p:nvPr>
        </p:nvSpPr>
        <p:spPr>
          <a:xfrm>
            <a:off x="8946967" y="4534014"/>
            <a:ext cx="2640803" cy="161641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Google Shape;51;p5"/>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5"/>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a:spLocks noGrp="1"/>
          </p:cNvSpPr>
          <p:nvPr>
            <p:ph type="pic" idx="9"/>
          </p:nvPr>
        </p:nvSpPr>
        <p:spPr>
          <a:xfrm>
            <a:off x="1408479" y="3330145"/>
            <a:ext cx="603504" cy="603504"/>
          </a:xfrm>
          <a:prstGeom prst="rect">
            <a:avLst/>
          </a:prstGeom>
          <a:noFill/>
          <a:ln>
            <a:noFill/>
          </a:ln>
        </p:spPr>
      </p:sp>
      <p:sp>
        <p:nvSpPr>
          <p:cNvPr id="55" name="Google Shape;55;p5"/>
          <p:cNvSpPr>
            <a:spLocks noGrp="1"/>
          </p:cNvSpPr>
          <p:nvPr>
            <p:ph type="pic" idx="13"/>
          </p:nvPr>
        </p:nvSpPr>
        <p:spPr>
          <a:xfrm>
            <a:off x="4266976" y="3330145"/>
            <a:ext cx="603504" cy="603504"/>
          </a:xfrm>
          <a:prstGeom prst="rect">
            <a:avLst/>
          </a:prstGeom>
          <a:noFill/>
          <a:ln>
            <a:noFill/>
          </a:ln>
        </p:spPr>
      </p:sp>
      <p:sp>
        <p:nvSpPr>
          <p:cNvPr id="56" name="Google Shape;56;p5"/>
          <p:cNvSpPr>
            <a:spLocks noGrp="1"/>
          </p:cNvSpPr>
          <p:nvPr>
            <p:ph type="pic" idx="14"/>
          </p:nvPr>
        </p:nvSpPr>
        <p:spPr>
          <a:xfrm>
            <a:off x="9972085" y="3330145"/>
            <a:ext cx="603504" cy="603504"/>
          </a:xfrm>
          <a:prstGeom prst="rect">
            <a:avLst/>
          </a:prstGeom>
          <a:noFill/>
          <a:ln>
            <a:noFill/>
          </a:ln>
        </p:spPr>
      </p:sp>
      <p:sp>
        <p:nvSpPr>
          <p:cNvPr id="57" name="Google Shape;57;p5"/>
          <p:cNvSpPr>
            <a:spLocks noGrp="1"/>
          </p:cNvSpPr>
          <p:nvPr>
            <p:ph type="pic" idx="15"/>
          </p:nvPr>
        </p:nvSpPr>
        <p:spPr>
          <a:xfrm>
            <a:off x="7109232" y="3330145"/>
            <a:ext cx="603504" cy="603504"/>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roduct Overview">
  <p:cSld name="Product Overview">
    <p:spTree>
      <p:nvGrpSpPr>
        <p:cNvPr id="1" name="Shape 58"/>
        <p:cNvGrpSpPr/>
        <p:nvPr/>
      </p:nvGrpSpPr>
      <p:grpSpPr>
        <a:xfrm>
          <a:off x="0" y="0"/>
          <a:ext cx="0" cy="0"/>
          <a:chOff x="0" y="0"/>
          <a:chExt cx="0" cy="0"/>
        </a:xfrm>
      </p:grpSpPr>
      <p:pic>
        <p:nvPicPr>
          <p:cNvPr id="59" name="Google Shape;59;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6"/>
          <p:cNvSpPr txBox="1">
            <a:spLocks noGrp="1"/>
          </p:cNvSpPr>
          <p:nvPr>
            <p:ph type="title"/>
          </p:nvPr>
        </p:nvSpPr>
        <p:spPr>
          <a:xfrm>
            <a:off x="4196218" y="690802"/>
            <a:ext cx="4936277" cy="5758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6"/>
          <p:cNvSpPr txBox="1">
            <a:spLocks noGrp="1"/>
          </p:cNvSpPr>
          <p:nvPr>
            <p:ph type="body" idx="1"/>
          </p:nvPr>
        </p:nvSpPr>
        <p:spPr>
          <a:xfrm>
            <a:off x="4190069" y="2568679"/>
            <a:ext cx="3008631" cy="3481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2"/>
          </p:nvPr>
        </p:nvSpPr>
        <p:spPr>
          <a:xfrm>
            <a:off x="4190069" y="2861988"/>
            <a:ext cx="3008630" cy="63668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Google Shape;63;p6"/>
          <p:cNvSpPr txBox="1">
            <a:spLocks noGrp="1"/>
          </p:cNvSpPr>
          <p:nvPr>
            <p:ph type="body" idx="3"/>
          </p:nvPr>
        </p:nvSpPr>
        <p:spPr>
          <a:xfrm>
            <a:off x="7913979" y="2568679"/>
            <a:ext cx="3008631" cy="3481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6"/>
          <p:cNvSpPr txBox="1">
            <a:spLocks noGrp="1"/>
          </p:cNvSpPr>
          <p:nvPr>
            <p:ph type="body" idx="4"/>
          </p:nvPr>
        </p:nvSpPr>
        <p:spPr>
          <a:xfrm>
            <a:off x="7913979" y="2861988"/>
            <a:ext cx="3008630" cy="63668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5" name="Google Shape;65;p6"/>
          <p:cNvSpPr txBox="1">
            <a:spLocks noGrp="1"/>
          </p:cNvSpPr>
          <p:nvPr>
            <p:ph type="body" idx="5"/>
          </p:nvPr>
        </p:nvSpPr>
        <p:spPr>
          <a:xfrm>
            <a:off x="4190069" y="5044309"/>
            <a:ext cx="3008631" cy="3481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Google Shape;66;p6"/>
          <p:cNvSpPr txBox="1">
            <a:spLocks noGrp="1"/>
          </p:cNvSpPr>
          <p:nvPr>
            <p:ph type="body" idx="6"/>
          </p:nvPr>
        </p:nvSpPr>
        <p:spPr>
          <a:xfrm>
            <a:off x="4190069" y="5337618"/>
            <a:ext cx="3008630" cy="63668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Google Shape;67;p6"/>
          <p:cNvSpPr txBox="1">
            <a:spLocks noGrp="1"/>
          </p:cNvSpPr>
          <p:nvPr>
            <p:ph type="body" idx="7"/>
          </p:nvPr>
        </p:nvSpPr>
        <p:spPr>
          <a:xfrm>
            <a:off x="7913980" y="5047681"/>
            <a:ext cx="3008631" cy="3481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 name="Google Shape;68;p6"/>
          <p:cNvSpPr txBox="1">
            <a:spLocks noGrp="1"/>
          </p:cNvSpPr>
          <p:nvPr>
            <p:ph type="body" idx="8"/>
          </p:nvPr>
        </p:nvSpPr>
        <p:spPr>
          <a:xfrm>
            <a:off x="7913980" y="5340990"/>
            <a:ext cx="3008630" cy="63668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Google Shape;69;p6"/>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6"/>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
          <p:cNvSpPr>
            <a:spLocks noGrp="1"/>
          </p:cNvSpPr>
          <p:nvPr>
            <p:ph type="pic" idx="9"/>
          </p:nvPr>
        </p:nvSpPr>
        <p:spPr>
          <a:xfrm>
            <a:off x="4190069" y="1818852"/>
            <a:ext cx="603504" cy="603504"/>
          </a:xfrm>
          <a:prstGeom prst="rect">
            <a:avLst/>
          </a:prstGeom>
          <a:noFill/>
          <a:ln>
            <a:noFill/>
          </a:ln>
        </p:spPr>
      </p:sp>
      <p:sp>
        <p:nvSpPr>
          <p:cNvPr id="73" name="Google Shape;73;p6"/>
          <p:cNvSpPr>
            <a:spLocks noGrp="1"/>
          </p:cNvSpPr>
          <p:nvPr>
            <p:ph type="pic" idx="13"/>
          </p:nvPr>
        </p:nvSpPr>
        <p:spPr>
          <a:xfrm>
            <a:off x="7913979" y="1818852"/>
            <a:ext cx="603504" cy="603504"/>
          </a:xfrm>
          <a:prstGeom prst="rect">
            <a:avLst/>
          </a:prstGeom>
          <a:noFill/>
          <a:ln>
            <a:noFill/>
          </a:ln>
        </p:spPr>
      </p:sp>
      <p:sp>
        <p:nvSpPr>
          <p:cNvPr id="74" name="Google Shape;74;p6"/>
          <p:cNvSpPr>
            <a:spLocks noGrp="1"/>
          </p:cNvSpPr>
          <p:nvPr>
            <p:ph type="pic" idx="14"/>
          </p:nvPr>
        </p:nvSpPr>
        <p:spPr>
          <a:xfrm>
            <a:off x="4190069" y="4281832"/>
            <a:ext cx="603504" cy="603504"/>
          </a:xfrm>
          <a:prstGeom prst="rect">
            <a:avLst/>
          </a:prstGeom>
          <a:noFill/>
          <a:ln>
            <a:noFill/>
          </a:ln>
        </p:spPr>
      </p:sp>
      <p:sp>
        <p:nvSpPr>
          <p:cNvPr id="75" name="Google Shape;75;p6"/>
          <p:cNvSpPr>
            <a:spLocks noGrp="1"/>
          </p:cNvSpPr>
          <p:nvPr>
            <p:ph type="pic" idx="15"/>
          </p:nvPr>
        </p:nvSpPr>
        <p:spPr>
          <a:xfrm>
            <a:off x="7908115" y="4294030"/>
            <a:ext cx="603504" cy="603504"/>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roduct Benefits">
  <p:cSld name="Product Benefits">
    <p:spTree>
      <p:nvGrpSpPr>
        <p:cNvPr id="1" name="Shape 76"/>
        <p:cNvGrpSpPr/>
        <p:nvPr/>
      </p:nvGrpSpPr>
      <p:grpSpPr>
        <a:xfrm>
          <a:off x="0" y="0"/>
          <a:ext cx="0" cy="0"/>
          <a:chOff x="0" y="0"/>
          <a:chExt cx="0" cy="0"/>
        </a:xfrm>
      </p:grpSpPr>
      <p:pic>
        <p:nvPicPr>
          <p:cNvPr id="77" name="Google Shape;77;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8" name="Google Shape;78;p7"/>
          <p:cNvSpPr txBox="1">
            <a:spLocks noGrp="1"/>
          </p:cNvSpPr>
          <p:nvPr>
            <p:ph type="title"/>
          </p:nvPr>
        </p:nvSpPr>
        <p:spPr>
          <a:xfrm>
            <a:off x="3672555" y="1823626"/>
            <a:ext cx="4569572" cy="58002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7"/>
          <p:cNvSpPr txBox="1">
            <a:spLocks noGrp="1"/>
          </p:cNvSpPr>
          <p:nvPr>
            <p:ph type="body" idx="1"/>
          </p:nvPr>
        </p:nvSpPr>
        <p:spPr>
          <a:xfrm>
            <a:off x="2956595" y="2807310"/>
            <a:ext cx="5824073" cy="194014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2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0" name="Google Shape;80;p7"/>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2" name="Google Shape;82;p7"/>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83"/>
        <p:cNvGrpSpPr/>
        <p:nvPr/>
      </p:nvGrpSpPr>
      <p:grpSpPr>
        <a:xfrm>
          <a:off x="0" y="0"/>
          <a:ext cx="0" cy="0"/>
          <a:chOff x="0" y="0"/>
          <a:chExt cx="0" cy="0"/>
        </a:xfrm>
      </p:grpSpPr>
      <p:pic>
        <p:nvPicPr>
          <p:cNvPr id="84" name="Google Shape;84;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5" name="Google Shape;85;p8"/>
          <p:cNvSpPr txBox="1">
            <a:spLocks noGrp="1"/>
          </p:cNvSpPr>
          <p:nvPr>
            <p:ph type="title"/>
          </p:nvPr>
        </p:nvSpPr>
        <p:spPr>
          <a:xfrm>
            <a:off x="5425440" y="2741026"/>
            <a:ext cx="5002478" cy="2357066"/>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accent6"/>
              </a:buClr>
              <a:buSzPts val="4800"/>
              <a:buFont typeface="Century Gothic"/>
              <a:buNone/>
              <a:defRPr sz="4800" b="1" i="0" u="none" strike="noStrike" cap="none">
                <a:solidFill>
                  <a:schemeClr val="accent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siness Model">
  <p:cSld name="Business Model">
    <p:spTree>
      <p:nvGrpSpPr>
        <p:cNvPr id="1" name="Shape 86"/>
        <p:cNvGrpSpPr/>
        <p:nvPr/>
      </p:nvGrpSpPr>
      <p:grpSpPr>
        <a:xfrm>
          <a:off x="0" y="0"/>
          <a:ext cx="0" cy="0"/>
          <a:chOff x="0" y="0"/>
          <a:chExt cx="0" cy="0"/>
        </a:xfrm>
      </p:grpSpPr>
      <p:pic>
        <p:nvPicPr>
          <p:cNvPr id="87" name="Google Shape;87;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8" name="Google Shape;88;p9"/>
          <p:cNvSpPr txBox="1">
            <a:spLocks noGrp="1"/>
          </p:cNvSpPr>
          <p:nvPr>
            <p:ph type="title"/>
          </p:nvPr>
        </p:nvSpPr>
        <p:spPr>
          <a:xfrm>
            <a:off x="965511" y="760406"/>
            <a:ext cx="5424988" cy="57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9"/>
          <p:cNvSpPr txBox="1">
            <a:spLocks noGrp="1"/>
          </p:cNvSpPr>
          <p:nvPr>
            <p:ph type="body" idx="1"/>
          </p:nvPr>
        </p:nvSpPr>
        <p:spPr>
          <a:xfrm>
            <a:off x="965511" y="3417877"/>
            <a:ext cx="2806280"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body" idx="2"/>
          </p:nvPr>
        </p:nvSpPr>
        <p:spPr>
          <a:xfrm>
            <a:off x="965511" y="3766050"/>
            <a:ext cx="2806280"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body" idx="3"/>
          </p:nvPr>
        </p:nvSpPr>
        <p:spPr>
          <a:xfrm>
            <a:off x="4514520" y="3400925"/>
            <a:ext cx="2806280"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2" name="Google Shape;92;p9"/>
          <p:cNvSpPr txBox="1">
            <a:spLocks noGrp="1"/>
          </p:cNvSpPr>
          <p:nvPr>
            <p:ph type="body" idx="4"/>
          </p:nvPr>
        </p:nvSpPr>
        <p:spPr>
          <a:xfrm>
            <a:off x="4514520" y="3749098"/>
            <a:ext cx="2806280"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3" name="Google Shape;93;p9"/>
          <p:cNvSpPr txBox="1">
            <a:spLocks noGrp="1"/>
          </p:cNvSpPr>
          <p:nvPr>
            <p:ph type="body" idx="5"/>
          </p:nvPr>
        </p:nvSpPr>
        <p:spPr>
          <a:xfrm>
            <a:off x="8063529" y="3400925"/>
            <a:ext cx="2692240" cy="36512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6"/>
              </a:buClr>
              <a:buSzPts val="1600"/>
              <a:buFont typeface="Arial"/>
              <a:buNone/>
              <a:defRPr sz="16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4" name="Google Shape;94;p9"/>
          <p:cNvSpPr txBox="1">
            <a:spLocks noGrp="1"/>
          </p:cNvSpPr>
          <p:nvPr>
            <p:ph type="body" idx="6"/>
          </p:nvPr>
        </p:nvSpPr>
        <p:spPr>
          <a:xfrm>
            <a:off x="8063529" y="3749098"/>
            <a:ext cx="2692240" cy="114894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5" name="Google Shape;95;p9"/>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9"/>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9"/>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rket Opportunity Overview">
  <p:cSld name="Market Opportunity Overview">
    <p:spTree>
      <p:nvGrpSpPr>
        <p:cNvPr id="1" name="Shape 98"/>
        <p:cNvGrpSpPr/>
        <p:nvPr/>
      </p:nvGrpSpPr>
      <p:grpSpPr>
        <a:xfrm>
          <a:off x="0" y="0"/>
          <a:ext cx="0" cy="0"/>
          <a:chOff x="0" y="0"/>
          <a:chExt cx="0" cy="0"/>
        </a:xfrm>
      </p:grpSpPr>
      <p:pic>
        <p:nvPicPr>
          <p:cNvPr id="99" name="Google Shape;9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0" name="Google Shape;100;p10"/>
          <p:cNvSpPr txBox="1">
            <a:spLocks noGrp="1"/>
          </p:cNvSpPr>
          <p:nvPr>
            <p:ph type="title"/>
          </p:nvPr>
        </p:nvSpPr>
        <p:spPr>
          <a:xfrm>
            <a:off x="5029799" y="1380501"/>
            <a:ext cx="5097428" cy="991689"/>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1" name="Google Shape;101;p10"/>
          <p:cNvSpPr txBox="1">
            <a:spLocks noGrp="1"/>
          </p:cNvSpPr>
          <p:nvPr>
            <p:ph type="body" idx="1"/>
          </p:nvPr>
        </p:nvSpPr>
        <p:spPr>
          <a:xfrm>
            <a:off x="692337" y="3400981"/>
            <a:ext cx="2693128" cy="99168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2" name="Google Shape;102;p10"/>
          <p:cNvSpPr txBox="1">
            <a:spLocks noGrp="1"/>
          </p:cNvSpPr>
          <p:nvPr>
            <p:ph type="body" idx="2"/>
          </p:nvPr>
        </p:nvSpPr>
        <p:spPr>
          <a:xfrm>
            <a:off x="692336" y="4670980"/>
            <a:ext cx="2693129" cy="11516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3" name="Google Shape;103;p10"/>
          <p:cNvSpPr txBox="1">
            <a:spLocks noGrp="1"/>
          </p:cNvSpPr>
          <p:nvPr>
            <p:ph type="body" idx="3"/>
          </p:nvPr>
        </p:nvSpPr>
        <p:spPr>
          <a:xfrm>
            <a:off x="3587933" y="3400981"/>
            <a:ext cx="2693128" cy="99168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4" name="Google Shape;104;p10"/>
          <p:cNvSpPr txBox="1">
            <a:spLocks noGrp="1"/>
          </p:cNvSpPr>
          <p:nvPr>
            <p:ph type="body" idx="4"/>
          </p:nvPr>
        </p:nvSpPr>
        <p:spPr>
          <a:xfrm>
            <a:off x="3587931" y="4670980"/>
            <a:ext cx="2693129" cy="11516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5" name="Google Shape;105;p10"/>
          <p:cNvSpPr txBox="1">
            <a:spLocks noGrp="1"/>
          </p:cNvSpPr>
          <p:nvPr>
            <p:ph type="body" idx="5"/>
          </p:nvPr>
        </p:nvSpPr>
        <p:spPr>
          <a:xfrm>
            <a:off x="6483530" y="3400981"/>
            <a:ext cx="2693128" cy="99168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accent6"/>
              </a:buClr>
              <a:buSzPts val="5400"/>
              <a:buFont typeface="Arial"/>
              <a:buNone/>
              <a:defRPr sz="5400" b="1" i="0" u="none" strike="noStrike" cap="none">
                <a:solidFill>
                  <a:schemeClr val="accent6"/>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6" name="Google Shape;106;p10"/>
          <p:cNvSpPr txBox="1">
            <a:spLocks noGrp="1"/>
          </p:cNvSpPr>
          <p:nvPr>
            <p:ph type="body" idx="6"/>
          </p:nvPr>
        </p:nvSpPr>
        <p:spPr>
          <a:xfrm>
            <a:off x="6483528" y="4670980"/>
            <a:ext cx="2693129" cy="115163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accent6"/>
              </a:buClr>
              <a:buSzPts val="1400"/>
              <a:buFont typeface="Courier New"/>
              <a:buNone/>
              <a:defRPr sz="1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7" name="Google Shape;107;p10"/>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b="1" cap="none">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0"/>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600" b="0" i="0" u="none" strike="noStrike" cap="none">
                <a:solidFill>
                  <a:schemeClr val="accent6"/>
                </a:solidFill>
                <a:latin typeface="Arial"/>
                <a:ea typeface="Arial"/>
                <a:cs typeface="Arial"/>
                <a:sym typeface="Arial"/>
              </a:defRPr>
            </a:lvl1pPr>
            <a:lvl2pPr marL="0" marR="0" lvl="1" indent="0" algn="r">
              <a:spcBef>
                <a:spcPts val="0"/>
              </a:spcBef>
              <a:buNone/>
              <a:defRPr sz="1600" b="0" i="0" u="none" strike="noStrike" cap="none">
                <a:solidFill>
                  <a:schemeClr val="accent6"/>
                </a:solidFill>
                <a:latin typeface="Arial"/>
                <a:ea typeface="Arial"/>
                <a:cs typeface="Arial"/>
                <a:sym typeface="Arial"/>
              </a:defRPr>
            </a:lvl2pPr>
            <a:lvl3pPr marL="0" marR="0" lvl="2" indent="0" algn="r">
              <a:spcBef>
                <a:spcPts val="0"/>
              </a:spcBef>
              <a:buNone/>
              <a:defRPr sz="1600" b="0" i="0" u="none" strike="noStrike" cap="none">
                <a:solidFill>
                  <a:schemeClr val="accent6"/>
                </a:solidFill>
                <a:latin typeface="Arial"/>
                <a:ea typeface="Arial"/>
                <a:cs typeface="Arial"/>
                <a:sym typeface="Arial"/>
              </a:defRPr>
            </a:lvl3pPr>
            <a:lvl4pPr marL="0" marR="0" lvl="3" indent="0" algn="r">
              <a:spcBef>
                <a:spcPts val="0"/>
              </a:spcBef>
              <a:buNone/>
              <a:defRPr sz="1600" b="0" i="0" u="none" strike="noStrike" cap="none">
                <a:solidFill>
                  <a:schemeClr val="accent6"/>
                </a:solidFill>
                <a:latin typeface="Arial"/>
                <a:ea typeface="Arial"/>
                <a:cs typeface="Arial"/>
                <a:sym typeface="Arial"/>
              </a:defRPr>
            </a:lvl4pPr>
            <a:lvl5pPr marL="0" marR="0" lvl="4" indent="0" algn="r">
              <a:spcBef>
                <a:spcPts val="0"/>
              </a:spcBef>
              <a:buNone/>
              <a:defRPr sz="1600" b="0" i="0" u="none" strike="noStrike" cap="none">
                <a:solidFill>
                  <a:schemeClr val="accent6"/>
                </a:solidFill>
                <a:latin typeface="Arial"/>
                <a:ea typeface="Arial"/>
                <a:cs typeface="Arial"/>
                <a:sym typeface="Arial"/>
              </a:defRPr>
            </a:lvl5pPr>
            <a:lvl6pPr marL="0" marR="0" lvl="5" indent="0" algn="r">
              <a:spcBef>
                <a:spcPts val="0"/>
              </a:spcBef>
              <a:buNone/>
              <a:defRPr sz="1600" b="0" i="0" u="none" strike="noStrike" cap="none">
                <a:solidFill>
                  <a:schemeClr val="accent6"/>
                </a:solidFill>
                <a:latin typeface="Arial"/>
                <a:ea typeface="Arial"/>
                <a:cs typeface="Arial"/>
                <a:sym typeface="Arial"/>
              </a:defRPr>
            </a:lvl6pPr>
            <a:lvl7pPr marL="0" marR="0" lvl="6" indent="0" algn="r">
              <a:spcBef>
                <a:spcPts val="0"/>
              </a:spcBef>
              <a:buNone/>
              <a:defRPr sz="1600" b="0" i="0" u="none" strike="noStrike" cap="none">
                <a:solidFill>
                  <a:schemeClr val="accent6"/>
                </a:solidFill>
                <a:latin typeface="Arial"/>
                <a:ea typeface="Arial"/>
                <a:cs typeface="Arial"/>
                <a:sym typeface="Arial"/>
              </a:defRPr>
            </a:lvl7pPr>
            <a:lvl8pPr marL="0" marR="0" lvl="7" indent="0" algn="r">
              <a:spcBef>
                <a:spcPts val="0"/>
              </a:spcBef>
              <a:buNone/>
              <a:defRPr sz="1600" b="0" i="0" u="none" strike="noStrike" cap="none">
                <a:solidFill>
                  <a:schemeClr val="accent6"/>
                </a:solidFill>
                <a:latin typeface="Arial"/>
                <a:ea typeface="Arial"/>
                <a:cs typeface="Arial"/>
                <a:sym typeface="Arial"/>
              </a:defRPr>
            </a:lvl8pPr>
            <a:lvl9pPr marL="0" marR="0" lvl="8" indent="0" algn="r">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10"/>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b="1">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1"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chemeClr val="accent6"/>
                </a:solidFill>
                <a:latin typeface="Arial"/>
                <a:ea typeface="Arial"/>
                <a:cs typeface="Arial"/>
                <a:sym typeface="Arial"/>
              </a:defRPr>
            </a:lvl1pPr>
            <a:lvl2pPr marL="0" marR="0" lvl="1" indent="0" algn="r" rtl="0">
              <a:spcBef>
                <a:spcPts val="0"/>
              </a:spcBef>
              <a:buNone/>
              <a:defRPr sz="1600" b="0" i="0" u="none" strike="noStrike" cap="none">
                <a:solidFill>
                  <a:schemeClr val="accent6"/>
                </a:solidFill>
                <a:latin typeface="Arial"/>
                <a:ea typeface="Arial"/>
                <a:cs typeface="Arial"/>
                <a:sym typeface="Arial"/>
              </a:defRPr>
            </a:lvl2pPr>
            <a:lvl3pPr marL="0" marR="0" lvl="2" indent="0" algn="r" rtl="0">
              <a:spcBef>
                <a:spcPts val="0"/>
              </a:spcBef>
              <a:buNone/>
              <a:defRPr sz="1600" b="0" i="0" u="none" strike="noStrike" cap="none">
                <a:solidFill>
                  <a:schemeClr val="accent6"/>
                </a:solidFill>
                <a:latin typeface="Arial"/>
                <a:ea typeface="Arial"/>
                <a:cs typeface="Arial"/>
                <a:sym typeface="Arial"/>
              </a:defRPr>
            </a:lvl3pPr>
            <a:lvl4pPr marL="0" marR="0" lvl="3" indent="0" algn="r" rtl="0">
              <a:spcBef>
                <a:spcPts val="0"/>
              </a:spcBef>
              <a:buNone/>
              <a:defRPr sz="1600" b="0" i="0" u="none" strike="noStrike" cap="none">
                <a:solidFill>
                  <a:schemeClr val="accent6"/>
                </a:solidFill>
                <a:latin typeface="Arial"/>
                <a:ea typeface="Arial"/>
                <a:cs typeface="Arial"/>
                <a:sym typeface="Arial"/>
              </a:defRPr>
            </a:lvl4pPr>
            <a:lvl5pPr marL="0" marR="0" lvl="4" indent="0" algn="r" rtl="0">
              <a:spcBef>
                <a:spcPts val="0"/>
              </a:spcBef>
              <a:buNone/>
              <a:defRPr sz="1600" b="0" i="0" u="none" strike="noStrike" cap="none">
                <a:solidFill>
                  <a:schemeClr val="accent6"/>
                </a:solidFill>
                <a:latin typeface="Arial"/>
                <a:ea typeface="Arial"/>
                <a:cs typeface="Arial"/>
                <a:sym typeface="Arial"/>
              </a:defRPr>
            </a:lvl5pPr>
            <a:lvl6pPr marL="0" marR="0" lvl="5" indent="0" algn="r" rtl="0">
              <a:spcBef>
                <a:spcPts val="0"/>
              </a:spcBef>
              <a:buNone/>
              <a:defRPr sz="1600" b="0" i="0" u="none" strike="noStrike" cap="none">
                <a:solidFill>
                  <a:schemeClr val="accent6"/>
                </a:solidFill>
                <a:latin typeface="Arial"/>
                <a:ea typeface="Arial"/>
                <a:cs typeface="Arial"/>
                <a:sym typeface="Arial"/>
              </a:defRPr>
            </a:lvl6pPr>
            <a:lvl7pPr marL="0" marR="0" lvl="6" indent="0" algn="r" rtl="0">
              <a:spcBef>
                <a:spcPts val="0"/>
              </a:spcBef>
              <a:buNone/>
              <a:defRPr sz="1600" b="0" i="0" u="none" strike="noStrike" cap="none">
                <a:solidFill>
                  <a:schemeClr val="accent6"/>
                </a:solidFill>
                <a:latin typeface="Arial"/>
                <a:ea typeface="Arial"/>
                <a:cs typeface="Arial"/>
                <a:sym typeface="Arial"/>
              </a:defRPr>
            </a:lvl7pPr>
            <a:lvl8pPr marL="0" marR="0" lvl="7" indent="0" algn="r" rtl="0">
              <a:spcBef>
                <a:spcPts val="0"/>
              </a:spcBef>
              <a:buNone/>
              <a:defRPr sz="1600" b="0" i="0" u="none" strike="noStrike" cap="none">
                <a:solidFill>
                  <a:schemeClr val="accent6"/>
                </a:solidFill>
                <a:latin typeface="Arial"/>
                <a:ea typeface="Arial"/>
                <a:cs typeface="Arial"/>
                <a:sym typeface="Arial"/>
              </a:defRPr>
            </a:lvl8pPr>
            <a:lvl9pPr marL="0" marR="0" lvl="8" indent="0" algn="r" rtl="0">
              <a:spcBef>
                <a:spcPts val="0"/>
              </a:spcBef>
              <a:buNone/>
              <a:defRPr sz="1600" b="0" i="0" u="none" strike="noStrike" cap="none">
                <a:solidFill>
                  <a:schemeClr val="accent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1"/>
          <p:cNvSpPr txBox="1">
            <a:spLocks noGrp="1"/>
          </p:cNvSpPr>
          <p:nvPr>
            <p:ph type="dt" idx="10"/>
          </p:nvPr>
        </p:nvSpPr>
        <p:spPr>
          <a:xfrm rot="5400000">
            <a:off x="10595991" y="5074920"/>
            <a:ext cx="264766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1"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3"/>
          <p:cNvSpPr txBox="1">
            <a:spLocks noGrp="1"/>
          </p:cNvSpPr>
          <p:nvPr>
            <p:ph type="title"/>
          </p:nvPr>
        </p:nvSpPr>
        <p:spPr>
          <a:xfrm>
            <a:off x="0" y="2611400"/>
            <a:ext cx="6479700" cy="562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100"/>
              <a:buFont typeface="Arial"/>
              <a:buNone/>
            </a:pPr>
            <a:r>
              <a:rPr lang="en-US"/>
              <a:t>Text To Speech System For Indian Language: A Syllable Based Approach</a:t>
            </a:r>
            <a:endParaRPr/>
          </a:p>
        </p:txBody>
      </p:sp>
      <p:sp>
        <p:nvSpPr>
          <p:cNvPr id="365" name="Google Shape;365;p23"/>
          <p:cNvSpPr txBox="1">
            <a:spLocks noGrp="1"/>
          </p:cNvSpPr>
          <p:nvPr>
            <p:ph type="body" idx="1"/>
          </p:nvPr>
        </p:nvSpPr>
        <p:spPr>
          <a:xfrm>
            <a:off x="0" y="3354924"/>
            <a:ext cx="4989600" cy="1306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1800"/>
              <a:buNone/>
            </a:pPr>
            <a:r>
              <a:rPr lang="en-US"/>
              <a:t>Tanmay Dubey - 231110052</a:t>
            </a:r>
            <a:endParaRPr/>
          </a:p>
          <a:p>
            <a:pPr marL="0" lvl="0" indent="0" algn="l" rtl="0">
              <a:lnSpc>
                <a:spcPct val="90000"/>
              </a:lnSpc>
              <a:spcBef>
                <a:spcPts val="0"/>
              </a:spcBef>
              <a:spcAft>
                <a:spcPts val="0"/>
              </a:spcAft>
              <a:buClr>
                <a:schemeClr val="lt1"/>
              </a:buClr>
              <a:buSzPts val="1800"/>
              <a:buNone/>
            </a:pPr>
            <a:r>
              <a:rPr lang="en-US"/>
              <a:t>Priyanshu Jha - 231110039</a:t>
            </a:r>
            <a:endParaRPr/>
          </a:p>
          <a:p>
            <a:pPr marL="0" lvl="0" indent="0" algn="l" rtl="0">
              <a:lnSpc>
                <a:spcPct val="90000"/>
              </a:lnSpc>
              <a:spcBef>
                <a:spcPts val="0"/>
              </a:spcBef>
              <a:spcAft>
                <a:spcPts val="0"/>
              </a:spcAft>
              <a:buClr>
                <a:schemeClr val="lt1"/>
              </a:buClr>
              <a:buSzPts val="1800"/>
              <a:buNone/>
            </a:pPr>
            <a:r>
              <a:rPr lang="en-US"/>
              <a:t>Neelu Lalchandani - 231110031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4"/>
          <p:cNvSpPr txBox="1">
            <a:spLocks noGrp="1"/>
          </p:cNvSpPr>
          <p:nvPr>
            <p:ph type="title"/>
          </p:nvPr>
        </p:nvSpPr>
        <p:spPr>
          <a:xfrm>
            <a:off x="4379250" y="438850"/>
            <a:ext cx="6909900" cy="720300"/>
          </a:xfrm>
          <a:prstGeom prst="rect">
            <a:avLst/>
          </a:prstGeom>
          <a:noFill/>
          <a:ln>
            <a:noFill/>
          </a:ln>
        </p:spPr>
        <p:txBody>
          <a:bodyPr spcFirstLastPara="1" wrap="square" lIns="91425" tIns="45700" rIns="91425" bIns="45700" anchor="t" anchorCtr="0">
            <a:noAutofit/>
          </a:bodyPr>
          <a:lstStyle/>
          <a:p>
            <a:pPr marL="1828800" lvl="0" indent="457200" algn="l" rtl="0">
              <a:lnSpc>
                <a:spcPct val="90000"/>
              </a:lnSpc>
              <a:spcBef>
                <a:spcPts val="0"/>
              </a:spcBef>
              <a:spcAft>
                <a:spcPts val="0"/>
              </a:spcAft>
              <a:buClr>
                <a:schemeClr val="lt1"/>
              </a:buClr>
              <a:buSzPts val="2800"/>
              <a:buFont typeface="Century Gothic"/>
              <a:buNone/>
            </a:pPr>
            <a:r>
              <a:rPr lang="en-US" sz="3000"/>
              <a:t>Introduction</a:t>
            </a:r>
            <a:endParaRPr sz="3000"/>
          </a:p>
        </p:txBody>
      </p:sp>
      <p:sp>
        <p:nvSpPr>
          <p:cNvPr id="372" name="Google Shape;372;p24"/>
          <p:cNvSpPr txBox="1">
            <a:spLocks noGrp="1"/>
          </p:cNvSpPr>
          <p:nvPr>
            <p:ph type="body" idx="8"/>
          </p:nvPr>
        </p:nvSpPr>
        <p:spPr>
          <a:xfrm>
            <a:off x="4051350" y="1875100"/>
            <a:ext cx="7565700" cy="44460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400"/>
              <a:buNone/>
            </a:pPr>
            <a:r>
              <a:rPr lang="en-US" sz="1700"/>
              <a:t>Text-to-Speech (TTS) systems facilitate the conversion of written text into spoken form, enabling computers to generate human-like speech output. TTS technologies have numerous applications, including assistive technologies for visually impaired individuals, multimedia applications, and language learning tools. Developing a TTS system for the Hindi language poses unique challenges due to the language's complex writing system, which includes a large number of consonant-vowel combinations and diacritical marks (matras). This project aims to develop a TTS system for the Hindi language using a syllable-based approach, leveraging a dataset of pre-recorded audio files corresponding to individual syllables.</a:t>
            </a:r>
            <a:endParaRPr sz="1700"/>
          </a:p>
        </p:txBody>
      </p:sp>
      <p:sp>
        <p:nvSpPr>
          <p:cNvPr id="373" name="Google Shape;373;p24"/>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7"/>
          <p:cNvSpPr txBox="1">
            <a:spLocks noGrp="1"/>
          </p:cNvSpPr>
          <p:nvPr>
            <p:ph type="title"/>
          </p:nvPr>
        </p:nvSpPr>
        <p:spPr>
          <a:xfrm>
            <a:off x="3383561" y="919056"/>
            <a:ext cx="5424900" cy="579300"/>
          </a:xfrm>
          <a:prstGeom prst="rect">
            <a:avLst/>
          </a:prstGeom>
        </p:spPr>
        <p:txBody>
          <a:bodyPr spcFirstLastPara="1" wrap="square" lIns="91425" tIns="45700" rIns="91425" bIns="45700" anchor="t" anchorCtr="0">
            <a:noAutofit/>
          </a:bodyPr>
          <a:lstStyle/>
          <a:p>
            <a:pPr marL="1371600" lvl="0" indent="457200" algn="l" rtl="0">
              <a:spcBef>
                <a:spcPts val="0"/>
              </a:spcBef>
              <a:spcAft>
                <a:spcPts val="0"/>
              </a:spcAft>
              <a:buNone/>
            </a:pPr>
            <a:r>
              <a:rPr lang="en-US"/>
              <a:t>Dataset</a:t>
            </a:r>
            <a:endParaRPr/>
          </a:p>
        </p:txBody>
      </p:sp>
      <p:sp>
        <p:nvSpPr>
          <p:cNvPr id="396" name="Google Shape;396;p27"/>
          <p:cNvSpPr txBox="1">
            <a:spLocks noGrp="1"/>
          </p:cNvSpPr>
          <p:nvPr>
            <p:ph type="body" idx="4"/>
          </p:nvPr>
        </p:nvSpPr>
        <p:spPr>
          <a:xfrm>
            <a:off x="3033599" y="2379492"/>
            <a:ext cx="6251077" cy="3275720"/>
          </a:xfrm>
          <a:prstGeom prst="rect">
            <a:avLst/>
          </a:prstGeom>
        </p:spPr>
        <p:txBody>
          <a:bodyPr spcFirstLastPara="1" wrap="square" lIns="91425" tIns="45700" rIns="91425" bIns="45700" anchor="t" anchorCtr="0">
            <a:noAutofit/>
          </a:bodyPr>
          <a:lstStyle/>
          <a:p>
            <a:pPr marL="285750" lvl="0" indent="-285750" algn="just" rtl="0">
              <a:spcBef>
                <a:spcPts val="0"/>
              </a:spcBef>
              <a:spcAft>
                <a:spcPts val="0"/>
              </a:spcAft>
              <a:buFont typeface="Arial" panose="020B0604020202020204" pitchFamily="34" charset="0"/>
              <a:buChar char="•"/>
            </a:pPr>
            <a:r>
              <a:rPr lang="en-US" sz="1700" dirty="0"/>
              <a:t>The project utilizes a dataset of around 450 audio files, each representing a unique syllable in the Hindi language.</a:t>
            </a:r>
          </a:p>
          <a:p>
            <a:pPr marL="285750" lvl="0" indent="-285750" algn="just" rtl="0">
              <a:spcBef>
                <a:spcPts val="0"/>
              </a:spcBef>
              <a:spcAft>
                <a:spcPts val="0"/>
              </a:spcAft>
              <a:buFont typeface="Arial" panose="020B0604020202020204" pitchFamily="34" charset="0"/>
              <a:buChar char="•"/>
            </a:pPr>
            <a:r>
              <a:rPr lang="en-US" sz="1700" dirty="0"/>
              <a:t> We have created these audios using </a:t>
            </a:r>
            <a:r>
              <a:rPr lang="en-US" sz="1700" dirty="0" err="1"/>
              <a:t>gtts</a:t>
            </a:r>
            <a:r>
              <a:rPr lang="en-US" sz="1700" dirty="0"/>
              <a:t> library. It includes ‘</a:t>
            </a:r>
            <a:r>
              <a:rPr lang="en-US" sz="1700" dirty="0" err="1"/>
              <a:t>Swaras</a:t>
            </a:r>
            <a:r>
              <a:rPr lang="en-US" sz="1700" dirty="0"/>
              <a:t>’, ‘</a:t>
            </a:r>
            <a:r>
              <a:rPr lang="en-US" sz="1700" dirty="0" err="1"/>
              <a:t>Vyanjanas</a:t>
            </a:r>
            <a:r>
              <a:rPr lang="en-US" sz="1700" dirty="0"/>
              <a:t>’ and the ‘</a:t>
            </a:r>
            <a:r>
              <a:rPr lang="en-US" sz="1700" dirty="0" err="1"/>
              <a:t>Barakhadi</a:t>
            </a:r>
            <a:r>
              <a:rPr lang="en-US" sz="1700" dirty="0"/>
              <a:t>’ of them.</a:t>
            </a:r>
          </a:p>
          <a:p>
            <a:pPr marL="285750" lvl="0" indent="-285750" algn="just" rtl="0">
              <a:spcBef>
                <a:spcPts val="0"/>
              </a:spcBef>
              <a:spcAft>
                <a:spcPts val="0"/>
              </a:spcAft>
              <a:buFont typeface="Arial" panose="020B0604020202020204" pitchFamily="34" charset="0"/>
              <a:buChar char="•"/>
            </a:pPr>
            <a:r>
              <a:rPr lang="en-US" sz="1700" dirty="0"/>
              <a:t> It also includes most frequent bigram syllables. </a:t>
            </a:r>
          </a:p>
          <a:p>
            <a:pPr marL="285750" lvl="0" indent="-285750" algn="just" rtl="0">
              <a:spcBef>
                <a:spcPts val="0"/>
              </a:spcBef>
              <a:spcAft>
                <a:spcPts val="0"/>
              </a:spcAft>
              <a:buFont typeface="Arial" panose="020B0604020202020204" pitchFamily="34" charset="0"/>
              <a:buChar char="•"/>
            </a:pPr>
            <a:r>
              <a:rPr lang="en-US" sz="1700" dirty="0"/>
              <a:t>The availability of a comprehensive dataset of syllable recordings is crucial for the successful implementation of the syllable-based approach.</a:t>
            </a:r>
            <a:endParaRPr sz="1700" dirty="0"/>
          </a:p>
        </p:txBody>
      </p:sp>
      <p:sp>
        <p:nvSpPr>
          <p:cNvPr id="397" name="Google Shape;397;p27"/>
          <p:cNvSpPr txBox="1">
            <a:spLocks noGrp="1"/>
          </p:cNvSpPr>
          <p:nvPr>
            <p:ph type="sldNum" idx="12"/>
          </p:nvPr>
        </p:nvSpPr>
        <p:spPr>
          <a:xfrm>
            <a:off x="11519019" y="3164804"/>
            <a:ext cx="546000" cy="5799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3234599" y="1300788"/>
            <a:ext cx="5149500" cy="579900"/>
          </a:xfrm>
          <a:prstGeom prst="rect">
            <a:avLst/>
          </a:prstGeom>
          <a:noFill/>
          <a:ln>
            <a:noFill/>
          </a:ln>
        </p:spPr>
        <p:txBody>
          <a:bodyPr spcFirstLastPara="1" wrap="square" lIns="91425" tIns="45700" rIns="91425" bIns="45700" anchor="t" anchorCtr="0">
            <a:noAutofit/>
          </a:bodyPr>
          <a:lstStyle/>
          <a:p>
            <a:pPr marL="914400" lvl="0" indent="457200" algn="l" rtl="0">
              <a:lnSpc>
                <a:spcPct val="90000"/>
              </a:lnSpc>
              <a:spcBef>
                <a:spcPts val="0"/>
              </a:spcBef>
              <a:spcAft>
                <a:spcPts val="0"/>
              </a:spcAft>
              <a:buClr>
                <a:schemeClr val="lt1"/>
              </a:buClr>
              <a:buSzPts val="2800"/>
              <a:buFont typeface="Century Gothic"/>
              <a:buNone/>
            </a:pPr>
            <a:r>
              <a:rPr lang="en-US" dirty="0"/>
              <a:t>Approach</a:t>
            </a:r>
            <a:endParaRPr dirty="0"/>
          </a:p>
        </p:txBody>
      </p:sp>
      <p:sp>
        <p:nvSpPr>
          <p:cNvPr id="380" name="Google Shape;380;p25"/>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PRESENTATION TITLE</a:t>
            </a:r>
            <a:endParaRPr/>
          </a:p>
        </p:txBody>
      </p:sp>
      <p:sp>
        <p:nvSpPr>
          <p:cNvPr id="381" name="Google Shape;381;p25"/>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4" name="Rectangle 3">
            <a:extLst>
              <a:ext uri="{FF2B5EF4-FFF2-40B4-BE49-F238E27FC236}">
                <a16:creationId xmlns:a16="http://schemas.microsoft.com/office/drawing/2014/main" id="{E71D3472-E0F5-E43D-FEBF-3D10796A0175}"/>
              </a:ext>
            </a:extLst>
          </p:cNvPr>
          <p:cNvSpPr/>
          <p:nvPr/>
        </p:nvSpPr>
        <p:spPr>
          <a:xfrm>
            <a:off x="2249860" y="2405575"/>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TOKENIZER</a:t>
            </a:r>
          </a:p>
        </p:txBody>
      </p:sp>
      <p:sp>
        <p:nvSpPr>
          <p:cNvPr id="5" name="Rectangle 4">
            <a:extLst>
              <a:ext uri="{FF2B5EF4-FFF2-40B4-BE49-F238E27FC236}">
                <a16:creationId xmlns:a16="http://schemas.microsoft.com/office/drawing/2014/main" id="{86977C72-1AC5-5265-77D8-503688953D80}"/>
              </a:ext>
            </a:extLst>
          </p:cNvPr>
          <p:cNvSpPr/>
          <p:nvPr/>
        </p:nvSpPr>
        <p:spPr>
          <a:xfrm>
            <a:off x="2249859" y="5334369"/>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CROSSFADE</a:t>
            </a:r>
            <a:endParaRPr lang="en-US" sz="2000" dirty="0"/>
          </a:p>
        </p:txBody>
      </p:sp>
      <p:sp>
        <p:nvSpPr>
          <p:cNvPr id="6" name="Rectangle 5">
            <a:extLst>
              <a:ext uri="{FF2B5EF4-FFF2-40B4-BE49-F238E27FC236}">
                <a16:creationId xmlns:a16="http://schemas.microsoft.com/office/drawing/2014/main" id="{6D67356D-EC8E-104F-F603-55E4A27C80B5}"/>
              </a:ext>
            </a:extLst>
          </p:cNvPr>
          <p:cNvSpPr/>
          <p:nvPr/>
        </p:nvSpPr>
        <p:spPr>
          <a:xfrm>
            <a:off x="6290420" y="5334370"/>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endParaRPr>
          </a:p>
          <a:p>
            <a:pPr algn="ctr"/>
            <a:r>
              <a:rPr lang="en-US" sz="2000" b="1" dirty="0">
                <a:solidFill>
                  <a:schemeClr val="accent1"/>
                </a:solidFill>
              </a:rPr>
              <a:t>PHONEME </a:t>
            </a:r>
          </a:p>
          <a:p>
            <a:pPr algn="ctr"/>
            <a:r>
              <a:rPr lang="en-US" sz="2000" b="1" dirty="0">
                <a:solidFill>
                  <a:schemeClr val="accent1"/>
                </a:solidFill>
              </a:rPr>
              <a:t>TO SOUND</a:t>
            </a:r>
            <a:endParaRPr lang="en-US" sz="2000" dirty="0"/>
          </a:p>
          <a:p>
            <a:pPr algn="ctr"/>
            <a:endParaRPr lang="en-US" sz="2000" dirty="0"/>
          </a:p>
        </p:txBody>
      </p:sp>
      <p:sp>
        <p:nvSpPr>
          <p:cNvPr id="7" name="Rectangle 6">
            <a:extLst>
              <a:ext uri="{FF2B5EF4-FFF2-40B4-BE49-F238E27FC236}">
                <a16:creationId xmlns:a16="http://schemas.microsoft.com/office/drawing/2014/main" id="{C3BDC5A1-4558-9445-2A8B-976574DF4A23}"/>
              </a:ext>
            </a:extLst>
          </p:cNvPr>
          <p:cNvSpPr/>
          <p:nvPr/>
        </p:nvSpPr>
        <p:spPr>
          <a:xfrm>
            <a:off x="9169609" y="3838056"/>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solidFill>
              </a:rPr>
              <a:t>PHONEME SCAN</a:t>
            </a:r>
            <a:endParaRPr lang="en-US" sz="2000" dirty="0"/>
          </a:p>
        </p:txBody>
      </p:sp>
      <p:sp>
        <p:nvSpPr>
          <p:cNvPr id="8" name="Rectangle 7">
            <a:extLst>
              <a:ext uri="{FF2B5EF4-FFF2-40B4-BE49-F238E27FC236}">
                <a16:creationId xmlns:a16="http://schemas.microsoft.com/office/drawing/2014/main" id="{A8E26D71-BC33-61D4-EB29-731B596C66BE}"/>
              </a:ext>
            </a:extLst>
          </p:cNvPr>
          <p:cNvSpPr/>
          <p:nvPr/>
        </p:nvSpPr>
        <p:spPr>
          <a:xfrm>
            <a:off x="6290420" y="2426482"/>
            <a:ext cx="1969477" cy="759229"/>
          </a:xfrm>
          <a:prstGeom prst="rect">
            <a:avLst/>
          </a:prstGeom>
          <a:solidFill>
            <a:schemeClr val="accent2">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endParaRPr>
          </a:p>
          <a:p>
            <a:pPr algn="ctr"/>
            <a:r>
              <a:rPr lang="en-US" sz="2000" b="1" dirty="0">
                <a:solidFill>
                  <a:schemeClr val="accent1"/>
                </a:solidFill>
              </a:rPr>
              <a:t>SYLLABIFY</a:t>
            </a:r>
          </a:p>
          <a:p>
            <a:pPr algn="ctr"/>
            <a:endParaRPr lang="en-US" dirty="0"/>
          </a:p>
        </p:txBody>
      </p:sp>
      <p:cxnSp>
        <p:nvCxnSpPr>
          <p:cNvPr id="10" name="Straight Arrow Connector 9">
            <a:extLst>
              <a:ext uri="{FF2B5EF4-FFF2-40B4-BE49-F238E27FC236}">
                <a16:creationId xmlns:a16="http://schemas.microsoft.com/office/drawing/2014/main" id="{0180E7EA-6FE3-D300-6252-BBAE7D9AE538}"/>
              </a:ext>
            </a:extLst>
          </p:cNvPr>
          <p:cNvCxnSpPr>
            <a:stCxn id="4" idx="3"/>
          </p:cNvCxnSpPr>
          <p:nvPr/>
        </p:nvCxnSpPr>
        <p:spPr>
          <a:xfrm flipV="1">
            <a:off x="4219337" y="2785189"/>
            <a:ext cx="1876663" cy="1"/>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EE6465D7-14FD-F23E-D003-BA11392F93C7}"/>
              </a:ext>
            </a:extLst>
          </p:cNvPr>
          <p:cNvCxnSpPr>
            <a:cxnSpLocks/>
            <a:stCxn id="6" idx="1"/>
          </p:cNvCxnSpPr>
          <p:nvPr/>
        </p:nvCxnSpPr>
        <p:spPr>
          <a:xfrm flipH="1">
            <a:off x="4346917" y="5713985"/>
            <a:ext cx="1943503" cy="0"/>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BE4155-772B-D844-27F6-2E8DFD5268BA}"/>
              </a:ext>
            </a:extLst>
          </p:cNvPr>
          <p:cNvCxnSpPr>
            <a:cxnSpLocks/>
          </p:cNvCxnSpPr>
          <p:nvPr/>
        </p:nvCxnSpPr>
        <p:spPr>
          <a:xfrm>
            <a:off x="8384099" y="2744192"/>
            <a:ext cx="1786466" cy="883037"/>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E797EE2-FC87-D684-ABBC-0297DB7FD869}"/>
              </a:ext>
            </a:extLst>
          </p:cNvPr>
          <p:cNvCxnSpPr>
            <a:cxnSpLocks/>
          </p:cNvCxnSpPr>
          <p:nvPr/>
        </p:nvCxnSpPr>
        <p:spPr>
          <a:xfrm flipH="1">
            <a:off x="8384099" y="4742006"/>
            <a:ext cx="1798074" cy="1184725"/>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1CEE5E37-08E2-6DBA-309E-47D483DF7690}"/>
              </a:ext>
            </a:extLst>
          </p:cNvPr>
          <p:cNvSpPr/>
          <p:nvPr/>
        </p:nvSpPr>
        <p:spPr>
          <a:xfrm>
            <a:off x="280383" y="3164804"/>
            <a:ext cx="1326004" cy="369332"/>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MESSAGE</a:t>
            </a:r>
          </a:p>
        </p:txBody>
      </p:sp>
      <p:cxnSp>
        <p:nvCxnSpPr>
          <p:cNvPr id="22" name="Straight Arrow Connector 21">
            <a:extLst>
              <a:ext uri="{FF2B5EF4-FFF2-40B4-BE49-F238E27FC236}">
                <a16:creationId xmlns:a16="http://schemas.microsoft.com/office/drawing/2014/main" id="{30B01CC4-BA7C-4F55-799B-4A0F35D2100A}"/>
              </a:ext>
            </a:extLst>
          </p:cNvPr>
          <p:cNvCxnSpPr>
            <a:cxnSpLocks/>
            <a:endCxn id="4" idx="1"/>
          </p:cNvCxnSpPr>
          <p:nvPr/>
        </p:nvCxnSpPr>
        <p:spPr>
          <a:xfrm flipV="1">
            <a:off x="1581520" y="2785190"/>
            <a:ext cx="668340" cy="379614"/>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DE9ADD5D-548C-5D0C-0C72-5C383A7CBFE2}"/>
              </a:ext>
            </a:extLst>
          </p:cNvPr>
          <p:cNvSpPr/>
          <p:nvPr/>
        </p:nvSpPr>
        <p:spPr>
          <a:xfrm rot="19546011">
            <a:off x="9038815" y="5161034"/>
            <a:ext cx="1351652" cy="646331"/>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PHONEME</a:t>
            </a:r>
          </a:p>
          <a:p>
            <a:pPr algn="ctr"/>
            <a:r>
              <a:rPr lang="en-US" sz="1800" dirty="0">
                <a:ln w="0"/>
                <a:solidFill>
                  <a:schemeClr val="bg1"/>
                </a:solidFill>
                <a:effectLst>
                  <a:outerShdw blurRad="38100" dist="19050" dir="2700000" algn="tl" rotWithShape="0">
                    <a:schemeClr val="dk1">
                      <a:alpha val="40000"/>
                    </a:schemeClr>
                  </a:outerShdw>
                </a:effectLst>
              </a:rPr>
              <a:t>ID LIST</a:t>
            </a:r>
            <a:endParaRPr lang="en-US" sz="1800" b="0" cap="none" spc="0" dirty="0">
              <a:ln w="0"/>
              <a:solidFill>
                <a:schemeClr val="bg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9917FD87-D7DC-A4AA-3CB3-B438FF24DC69}"/>
              </a:ext>
            </a:extLst>
          </p:cNvPr>
          <p:cNvSpPr/>
          <p:nvPr/>
        </p:nvSpPr>
        <p:spPr>
          <a:xfrm rot="1627831">
            <a:off x="8741805" y="2573426"/>
            <a:ext cx="1338828" cy="646331"/>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SYLLABLE</a:t>
            </a:r>
          </a:p>
          <a:p>
            <a:pPr algn="ctr"/>
            <a:r>
              <a:rPr lang="en-US" sz="1800" dirty="0">
                <a:ln w="0"/>
                <a:solidFill>
                  <a:schemeClr val="bg1"/>
                </a:solidFill>
                <a:effectLst>
                  <a:outerShdw blurRad="38100" dist="19050" dir="2700000" algn="tl" rotWithShape="0">
                    <a:schemeClr val="dk1">
                      <a:alpha val="40000"/>
                    </a:schemeClr>
                  </a:outerShdw>
                </a:effectLst>
              </a:rPr>
              <a:t>LIST</a:t>
            </a:r>
            <a:endParaRPr lang="en-US" sz="1800" b="0" cap="none" spc="0" dirty="0">
              <a:ln w="0"/>
              <a:solidFill>
                <a:schemeClr val="bg1"/>
              </a:solidFill>
              <a:effectLst>
                <a:outerShdw blurRad="38100" dist="19050" dir="2700000" algn="tl" rotWithShape="0">
                  <a:schemeClr val="dk1">
                    <a:alpha val="40000"/>
                  </a:schemeClr>
                </a:outerShdw>
              </a:effectLst>
            </a:endParaRPr>
          </a:p>
        </p:txBody>
      </p:sp>
      <p:sp>
        <p:nvSpPr>
          <p:cNvPr id="27" name="Rectangle 26">
            <a:extLst>
              <a:ext uri="{FF2B5EF4-FFF2-40B4-BE49-F238E27FC236}">
                <a16:creationId xmlns:a16="http://schemas.microsoft.com/office/drawing/2014/main" id="{E2749A86-5C9B-7E21-881C-696DEBCD1021}"/>
              </a:ext>
            </a:extLst>
          </p:cNvPr>
          <p:cNvSpPr/>
          <p:nvPr/>
        </p:nvSpPr>
        <p:spPr>
          <a:xfrm>
            <a:off x="4320943" y="2169237"/>
            <a:ext cx="1544012" cy="646331"/>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WORD</a:t>
            </a:r>
          </a:p>
          <a:p>
            <a:pPr algn="ctr"/>
            <a:r>
              <a:rPr lang="en-US" sz="1800" b="0" cap="none" spc="0" dirty="0">
                <a:ln w="0"/>
                <a:solidFill>
                  <a:schemeClr val="bg1"/>
                </a:solidFill>
                <a:effectLst>
                  <a:outerShdw blurRad="38100" dist="19050" dir="2700000" algn="tl" rotWithShape="0">
                    <a:schemeClr val="dk1">
                      <a:alpha val="40000"/>
                    </a:schemeClr>
                  </a:outerShdw>
                </a:effectLst>
              </a:rPr>
              <a:t> SEQUENCE</a:t>
            </a:r>
          </a:p>
        </p:txBody>
      </p:sp>
      <p:sp>
        <p:nvSpPr>
          <p:cNvPr id="28" name="Rectangle 27">
            <a:extLst>
              <a:ext uri="{FF2B5EF4-FFF2-40B4-BE49-F238E27FC236}">
                <a16:creationId xmlns:a16="http://schemas.microsoft.com/office/drawing/2014/main" id="{13245C09-6C12-08DD-559C-13A4A6EC0229}"/>
              </a:ext>
            </a:extLst>
          </p:cNvPr>
          <p:cNvSpPr/>
          <p:nvPr/>
        </p:nvSpPr>
        <p:spPr>
          <a:xfrm>
            <a:off x="4860850" y="5739451"/>
            <a:ext cx="915635" cy="369332"/>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AUDIO</a:t>
            </a:r>
          </a:p>
        </p:txBody>
      </p:sp>
      <p:sp>
        <p:nvSpPr>
          <p:cNvPr id="29" name="Rectangle 28">
            <a:extLst>
              <a:ext uri="{FF2B5EF4-FFF2-40B4-BE49-F238E27FC236}">
                <a16:creationId xmlns:a16="http://schemas.microsoft.com/office/drawing/2014/main" id="{3072E90C-B07E-672F-505D-FC05C1C6DD46}"/>
              </a:ext>
            </a:extLst>
          </p:cNvPr>
          <p:cNvSpPr/>
          <p:nvPr/>
        </p:nvSpPr>
        <p:spPr>
          <a:xfrm>
            <a:off x="248323" y="4878170"/>
            <a:ext cx="1633782" cy="369332"/>
          </a:xfrm>
          <a:prstGeom prst="rect">
            <a:avLst/>
          </a:prstGeom>
          <a:noFill/>
        </p:spPr>
        <p:txBody>
          <a:bodyPr wrap="none" lIns="91440" tIns="45720" rIns="91440" bIns="45720">
            <a:spAutoFit/>
          </a:bodyPr>
          <a:lstStyle/>
          <a:p>
            <a:pPr algn="ctr"/>
            <a:r>
              <a:rPr lang="en-US" sz="1800" b="0" cap="none" spc="0" dirty="0">
                <a:ln w="0"/>
                <a:solidFill>
                  <a:schemeClr val="bg1"/>
                </a:solidFill>
                <a:effectLst>
                  <a:outerShdw blurRad="38100" dist="19050" dir="2700000" algn="tl" rotWithShape="0">
                    <a:schemeClr val="dk1">
                      <a:alpha val="40000"/>
                    </a:schemeClr>
                  </a:outerShdw>
                </a:effectLst>
              </a:rPr>
              <a:t>FINAL </a:t>
            </a:r>
            <a:r>
              <a:rPr lang="en-US" sz="1800" dirty="0">
                <a:ln w="0"/>
                <a:solidFill>
                  <a:schemeClr val="bg1"/>
                </a:solidFill>
                <a:effectLst>
                  <a:outerShdw blurRad="38100" dist="19050" dir="2700000" algn="tl" rotWithShape="0">
                    <a:schemeClr val="dk1">
                      <a:alpha val="40000"/>
                    </a:schemeClr>
                  </a:outerShdw>
                </a:effectLst>
              </a:rPr>
              <a:t>AUDIO</a:t>
            </a:r>
            <a:endParaRPr lang="en-US" sz="1800" b="0" cap="none" spc="0" dirty="0">
              <a:ln w="0"/>
              <a:solidFill>
                <a:schemeClr val="bg1"/>
              </a:solidFill>
              <a:effectLst>
                <a:outerShdw blurRad="38100" dist="19050" dir="2700000" algn="tl" rotWithShape="0">
                  <a:schemeClr val="dk1">
                    <a:alpha val="40000"/>
                  </a:schemeClr>
                </a:outerShdw>
              </a:effectLst>
            </a:endParaRPr>
          </a:p>
        </p:txBody>
      </p:sp>
      <p:cxnSp>
        <p:nvCxnSpPr>
          <p:cNvPr id="30" name="Straight Arrow Connector 29">
            <a:extLst>
              <a:ext uri="{FF2B5EF4-FFF2-40B4-BE49-F238E27FC236}">
                <a16:creationId xmlns:a16="http://schemas.microsoft.com/office/drawing/2014/main" id="{3EC4F9C6-5832-B249-45AB-1BA293668950}"/>
              </a:ext>
            </a:extLst>
          </p:cNvPr>
          <p:cNvCxnSpPr>
            <a:cxnSpLocks/>
          </p:cNvCxnSpPr>
          <p:nvPr/>
        </p:nvCxnSpPr>
        <p:spPr>
          <a:xfrm flipH="1" flipV="1">
            <a:off x="1458056" y="5390817"/>
            <a:ext cx="791803" cy="323166"/>
          </a:xfrm>
          <a:prstGeom prst="straightConnector1">
            <a:avLst/>
          </a:prstGeom>
          <a:ln w="5715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6"/>
          <p:cNvSpPr txBox="1">
            <a:spLocks noGrp="1"/>
          </p:cNvSpPr>
          <p:nvPr>
            <p:ph type="title"/>
          </p:nvPr>
        </p:nvSpPr>
        <p:spPr>
          <a:xfrm>
            <a:off x="3383511" y="736006"/>
            <a:ext cx="5424900" cy="579300"/>
          </a:xfrm>
          <a:prstGeom prst="rect">
            <a:avLst/>
          </a:prstGeom>
          <a:noFill/>
          <a:ln>
            <a:noFill/>
          </a:ln>
        </p:spPr>
        <p:txBody>
          <a:bodyPr spcFirstLastPara="1" wrap="square" lIns="91425" tIns="45700" rIns="91425" bIns="45700" anchor="t" anchorCtr="0">
            <a:noAutofit/>
          </a:bodyPr>
          <a:lstStyle/>
          <a:p>
            <a:pPr marL="914400" lvl="0" indent="457200" algn="l" rtl="0">
              <a:lnSpc>
                <a:spcPct val="90000"/>
              </a:lnSpc>
              <a:spcBef>
                <a:spcPts val="0"/>
              </a:spcBef>
              <a:spcAft>
                <a:spcPts val="0"/>
              </a:spcAft>
              <a:buClr>
                <a:schemeClr val="lt1"/>
              </a:buClr>
              <a:buSzPts val="2800"/>
              <a:buFont typeface="Century Gothic"/>
              <a:buNone/>
            </a:pPr>
            <a:r>
              <a:rPr lang="en-US" dirty="0"/>
              <a:t>Components</a:t>
            </a:r>
            <a:endParaRPr dirty="0"/>
          </a:p>
        </p:txBody>
      </p:sp>
      <p:sp>
        <p:nvSpPr>
          <p:cNvPr id="387" name="Google Shape;387;p26"/>
          <p:cNvSpPr txBox="1">
            <a:spLocks noGrp="1"/>
          </p:cNvSpPr>
          <p:nvPr>
            <p:ph type="body" idx="4"/>
          </p:nvPr>
        </p:nvSpPr>
        <p:spPr>
          <a:xfrm>
            <a:off x="793175" y="1732800"/>
            <a:ext cx="10518900" cy="4576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1400"/>
              <a:buNone/>
            </a:pPr>
            <a:r>
              <a:rPr lang="en-US" sz="1900"/>
              <a:t>The key components of the TTS system are</a:t>
            </a:r>
            <a:endParaRPr sz="19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Tokenizer:</a:t>
            </a:r>
            <a:r>
              <a:rPr lang="en-US" sz="1700"/>
              <a:t> Preprocesses the input text and breaks it down into individual words or tokens.</a:t>
            </a:r>
            <a:endParaRPr sz="17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Syllabifier: </a:t>
            </a:r>
            <a:r>
              <a:rPr lang="en-US" sz="1700"/>
              <a:t>Generates a list of syllables for each word based on the rules of the Devanagari script.</a:t>
            </a:r>
            <a:endParaRPr sz="17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Word-to-Phoneme Converter:</a:t>
            </a:r>
            <a:r>
              <a:rPr lang="en-US" sz="1700"/>
              <a:t> Maps the list of syllables for each word to their corresponding phoneme representations. </a:t>
            </a:r>
            <a:endParaRPr sz="17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Phoneme-to-Sound Mapper: </a:t>
            </a:r>
            <a:r>
              <a:rPr lang="en-US" sz="1700"/>
              <a:t>Maps each phoneme in the sequence to its corresponding pre-recorded audio file. </a:t>
            </a:r>
            <a:endParaRPr sz="1700"/>
          </a:p>
          <a:p>
            <a:pPr marL="0" lvl="0" indent="0" algn="l" rtl="0">
              <a:lnSpc>
                <a:spcPct val="100000"/>
              </a:lnSpc>
              <a:spcBef>
                <a:spcPts val="0"/>
              </a:spcBef>
              <a:spcAft>
                <a:spcPts val="0"/>
              </a:spcAft>
              <a:buClr>
                <a:schemeClr val="lt1"/>
              </a:buClr>
              <a:buSzPts val="1400"/>
              <a:buNone/>
            </a:pPr>
            <a:endParaRPr sz="1700"/>
          </a:p>
          <a:p>
            <a:pPr marL="0" lvl="0" indent="0" algn="l" rtl="0">
              <a:lnSpc>
                <a:spcPct val="100000"/>
              </a:lnSpc>
              <a:spcBef>
                <a:spcPts val="0"/>
              </a:spcBef>
              <a:spcAft>
                <a:spcPts val="0"/>
              </a:spcAft>
              <a:buClr>
                <a:schemeClr val="lt1"/>
              </a:buClr>
              <a:buSzPts val="1400"/>
              <a:buNone/>
            </a:pPr>
            <a:r>
              <a:rPr lang="en-US" sz="1700" b="1"/>
              <a:t>Audio Combiner:</a:t>
            </a:r>
            <a:r>
              <a:rPr lang="en-US" sz="1700"/>
              <a:t> Combines the individual audio files corresponding to the phoneme sequence, generating the final speech output.</a:t>
            </a:r>
            <a:endParaRPr sz="2000"/>
          </a:p>
        </p:txBody>
      </p:sp>
      <p:sp>
        <p:nvSpPr>
          <p:cNvPr id="388" name="Google Shape;388;p26"/>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PRESENTATION TITLE</a:t>
            </a:r>
            <a:endParaRPr/>
          </a:p>
        </p:txBody>
      </p:sp>
      <p:sp>
        <p:nvSpPr>
          <p:cNvPr id="389" name="Google Shape;389;p26"/>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D664-0DB4-E314-813D-12EB14927B10}"/>
              </a:ext>
            </a:extLst>
          </p:cNvPr>
          <p:cNvSpPr>
            <a:spLocks noGrp="1"/>
          </p:cNvSpPr>
          <p:nvPr>
            <p:ph type="title"/>
          </p:nvPr>
        </p:nvSpPr>
        <p:spPr/>
        <p:txBody>
          <a:bodyPr/>
          <a:lstStyle/>
          <a:p>
            <a:pPr algn="ctr"/>
            <a:r>
              <a:rPr lang="en-US" dirty="0"/>
              <a:t>Future Scope</a:t>
            </a:r>
          </a:p>
        </p:txBody>
      </p:sp>
      <p:sp>
        <p:nvSpPr>
          <p:cNvPr id="3" name="Text Placeholder 2">
            <a:extLst>
              <a:ext uri="{FF2B5EF4-FFF2-40B4-BE49-F238E27FC236}">
                <a16:creationId xmlns:a16="http://schemas.microsoft.com/office/drawing/2014/main" id="{8EB41B68-2ED2-0F62-D8BE-5B94DBA85280}"/>
              </a:ext>
            </a:extLst>
          </p:cNvPr>
          <p:cNvSpPr>
            <a:spLocks noGrp="1"/>
          </p:cNvSpPr>
          <p:nvPr>
            <p:ph type="body" idx="1"/>
          </p:nvPr>
        </p:nvSpPr>
        <p:spPr>
          <a:xfrm>
            <a:off x="1674055" y="2807310"/>
            <a:ext cx="10390874" cy="1940149"/>
          </a:xfrm>
        </p:spPr>
        <p:txBody>
          <a:bodyPr/>
          <a:lstStyle/>
          <a:p>
            <a:pPr marL="514350" indent="-285750" algn="l">
              <a:buFont typeface="Arial" panose="020B0604020202020204" pitchFamily="34" charset="0"/>
              <a:buChar char="•"/>
            </a:pPr>
            <a:r>
              <a:rPr lang="en-US" dirty="0"/>
              <a:t>We can add more syllables into the dataset like trigrams and lesser used bigrams.</a:t>
            </a:r>
          </a:p>
          <a:p>
            <a:pPr marL="514350" indent="-285750" algn="l">
              <a:buFont typeface="Arial" panose="020B0604020202020204" pitchFamily="34" charset="0"/>
              <a:buChar char="•"/>
            </a:pPr>
            <a:r>
              <a:rPr lang="en-US" dirty="0"/>
              <a:t>We can handle numerical values and special characters.</a:t>
            </a:r>
          </a:p>
          <a:p>
            <a:pPr marL="514350" indent="-285750" algn="l">
              <a:buFont typeface="Arial" panose="020B0604020202020204" pitchFamily="34" charset="0"/>
              <a:buChar char="•"/>
            </a:pPr>
            <a:r>
              <a:rPr lang="en-US" dirty="0"/>
              <a:t>We can fine tune crossfading parameter to enhance the audio quality.</a:t>
            </a:r>
          </a:p>
          <a:p>
            <a:pPr marL="514350" indent="-28575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2C4CEF89-97E5-D0D8-9AE6-6939C9121B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77339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0"/>
          <p:cNvSpPr txBox="1">
            <a:spLocks noGrp="1"/>
          </p:cNvSpPr>
          <p:nvPr>
            <p:ph type="title"/>
          </p:nvPr>
        </p:nvSpPr>
        <p:spPr>
          <a:xfrm>
            <a:off x="5947916" y="1150061"/>
            <a:ext cx="5124300" cy="492300"/>
          </a:xfrm>
          <a:prstGeom prst="rect">
            <a:avLst/>
          </a:prstGeom>
          <a:noFill/>
          <a:ln>
            <a:noFill/>
          </a:ln>
        </p:spPr>
        <p:txBody>
          <a:bodyPr spcFirstLastPara="1" wrap="square" lIns="91425" tIns="45700" rIns="91425" bIns="45700" anchor="t" anchorCtr="0">
            <a:noAutofit/>
          </a:bodyPr>
          <a:lstStyle/>
          <a:p>
            <a:pPr marL="914400" lvl="0" indent="457200" algn="l" rtl="0">
              <a:lnSpc>
                <a:spcPct val="90000"/>
              </a:lnSpc>
              <a:spcBef>
                <a:spcPts val="0"/>
              </a:spcBef>
              <a:spcAft>
                <a:spcPts val="0"/>
              </a:spcAft>
              <a:buClr>
                <a:schemeClr val="accent6"/>
              </a:buClr>
              <a:buSzPts val="2800"/>
              <a:buFont typeface="Century Gothic"/>
              <a:buNone/>
            </a:pPr>
            <a:r>
              <a:rPr lang="en-US"/>
              <a:t>Conclusion</a:t>
            </a:r>
            <a:endParaRPr/>
          </a:p>
        </p:txBody>
      </p:sp>
      <p:sp>
        <p:nvSpPr>
          <p:cNvPr id="419" name="Google Shape;419;p30"/>
          <p:cNvSpPr txBox="1">
            <a:spLocks noGrp="1"/>
          </p:cNvSpPr>
          <p:nvPr>
            <p:ph type="body" idx="1"/>
          </p:nvPr>
        </p:nvSpPr>
        <p:spPr>
          <a:xfrm>
            <a:off x="5784150" y="1752200"/>
            <a:ext cx="5454600" cy="35193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a:t>The Text-to-Speech system for the Hindi language, developed using a syllable-based approach, represents a significant contribution to the field of speech synthesis for Indian languages. By leveraging a dataset of pre-recorded audio files and employing a modular architecture, the system effectively handles the complexities of the Hindi language and its writing system. This project paves the way for future research and development in the field of Text-to-Speech synthesis for Indian languages, enabling a wide range of applications, including assistive technologies, multimedia applications, and language learning tools.</a:t>
            </a:r>
            <a:endParaRPr/>
          </a:p>
          <a:p>
            <a:pPr marL="0" lvl="0" indent="0" algn="just" rtl="0">
              <a:lnSpc>
                <a:spcPct val="150000"/>
              </a:lnSpc>
              <a:spcBef>
                <a:spcPts val="0"/>
              </a:spcBef>
              <a:spcAft>
                <a:spcPts val="0"/>
              </a:spcAft>
              <a:buClr>
                <a:schemeClr val="lt1"/>
              </a:buClr>
              <a:buSzPts val="1400"/>
              <a:buNone/>
            </a:pPr>
            <a:endParaRPr/>
          </a:p>
        </p:txBody>
      </p:sp>
      <p:sp>
        <p:nvSpPr>
          <p:cNvPr id="420" name="Google Shape;420;p30"/>
          <p:cNvSpPr txBox="1">
            <a:spLocks noGrp="1"/>
          </p:cNvSpPr>
          <p:nvPr>
            <p:ph type="ftr" idx="11"/>
          </p:nvPr>
        </p:nvSpPr>
        <p:spPr>
          <a:xfrm rot="5400000">
            <a:off x="10541139" y="1408189"/>
            <a:ext cx="27705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PRESENTATION TITLE</a:t>
            </a:r>
            <a:endParaRPr/>
          </a:p>
        </p:txBody>
      </p:sp>
      <p:sp>
        <p:nvSpPr>
          <p:cNvPr id="421" name="Google Shape;421;p30"/>
          <p:cNvSpPr txBox="1">
            <a:spLocks noGrp="1"/>
          </p:cNvSpPr>
          <p:nvPr>
            <p:ph type="sldNum" idx="12"/>
          </p:nvPr>
        </p:nvSpPr>
        <p:spPr>
          <a:xfrm>
            <a:off x="11519019" y="3164804"/>
            <a:ext cx="546000" cy="579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1026850" y="563671"/>
            <a:ext cx="4989629" cy="238777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6"/>
              </a:buClr>
              <a:buSzPts val="4800"/>
              <a:buFont typeface="Century Gothic"/>
              <a:buNone/>
            </a:pPr>
            <a:r>
              <a:rPr lang="en-US"/>
              <a:t>THANK YOU </a:t>
            </a:r>
            <a:endParaRPr/>
          </a:p>
        </p:txBody>
      </p:sp>
      <p:sp>
        <p:nvSpPr>
          <p:cNvPr id="427" name="Google Shape;427;p31"/>
          <p:cNvSpPr txBox="1">
            <a:spLocks noGrp="1"/>
          </p:cNvSpPr>
          <p:nvPr>
            <p:ph type="ftr" idx="11"/>
          </p:nvPr>
        </p:nvSpPr>
        <p:spPr>
          <a:xfrm rot="5400000">
            <a:off x="10541127" y="1408176"/>
            <a:ext cx="27704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PRESENTATION TITLE</a:t>
            </a:r>
            <a:endParaRPr/>
          </a:p>
        </p:txBody>
      </p:sp>
      <p:sp>
        <p:nvSpPr>
          <p:cNvPr id="428" name="Google Shape;428;p31"/>
          <p:cNvSpPr txBox="1">
            <a:spLocks noGrp="1"/>
          </p:cNvSpPr>
          <p:nvPr>
            <p:ph type="sldNum" idx="12"/>
          </p:nvPr>
        </p:nvSpPr>
        <p:spPr>
          <a:xfrm>
            <a:off x="11519019" y="3164804"/>
            <a:ext cx="545911" cy="58002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140A59"/>
      </a:dk2>
      <a:lt2>
        <a:srgbClr val="E7E6E6"/>
      </a:lt2>
      <a:accent1>
        <a:srgbClr val="2B0348"/>
      </a:accent1>
      <a:accent2>
        <a:srgbClr val="763788"/>
      </a:accent2>
      <a:accent3>
        <a:srgbClr val="EF050C"/>
      </a:accent3>
      <a:accent4>
        <a:srgbClr val="B01E4C"/>
      </a:accent4>
      <a:accent5>
        <a:srgbClr val="0565FA"/>
      </a:accent5>
      <a:accent6>
        <a:srgbClr val="0BE1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481</Words>
  <Application>Microsoft Office PowerPoint</Application>
  <PresentationFormat>Widescreen</PresentationFormat>
  <Paragraphs>61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Courier New</vt:lpstr>
      <vt:lpstr>Arial</vt:lpstr>
      <vt:lpstr>Calibri</vt:lpstr>
      <vt:lpstr>Century Gothic</vt:lpstr>
      <vt:lpstr>Office Theme</vt:lpstr>
      <vt:lpstr>Text To Speech System For Indian Language: A Syllable Based Approach</vt:lpstr>
      <vt:lpstr>Introduction</vt:lpstr>
      <vt:lpstr>Dataset</vt:lpstr>
      <vt:lpstr>Approach</vt:lpstr>
      <vt:lpstr>Components</vt:lpstr>
      <vt:lpstr>Future Scope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Speech System For Indian Language: A Syllable Based Approach</dc:title>
  <dc:creator>Priyanshu Jha</dc:creator>
  <cp:lastModifiedBy>Priyanshu Kumar Jha</cp:lastModifiedBy>
  <cp:revision>1</cp:revision>
  <dcterms:modified xsi:type="dcterms:W3CDTF">2024-04-23T17:08:51Z</dcterms:modified>
</cp:coreProperties>
</file>