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rivpuneet16/zomato-mumbai-restaurant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Location for opening a Restaurant in </a:t>
            </a:r>
            <a:r>
              <a:rPr lang="en-US" b="1" dirty="0" smtClean="0"/>
              <a:t>Mumbai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Tanmay Sharma</a:t>
            </a:r>
          </a:p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Oct,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4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494" y="609600"/>
            <a:ext cx="4276566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6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Cluster 0 has the least number of restaurants.</a:t>
            </a:r>
          </a:p>
          <a:p>
            <a:r>
              <a:rPr lang="en-US" sz="2800" dirty="0" smtClean="0"/>
              <a:t>Restaurant must be opened in either </a:t>
            </a:r>
            <a:r>
              <a:rPr lang="en-US" sz="2800" dirty="0" err="1" smtClean="0"/>
              <a:t>Borivali</a:t>
            </a:r>
            <a:r>
              <a:rPr lang="en-US" sz="2800" dirty="0" smtClean="0"/>
              <a:t> West, </a:t>
            </a:r>
            <a:r>
              <a:rPr lang="en-US" sz="2800" dirty="0" err="1" smtClean="0"/>
              <a:t>Kandivali</a:t>
            </a:r>
            <a:r>
              <a:rPr lang="en-US" sz="2800" dirty="0" smtClean="0"/>
              <a:t> West, </a:t>
            </a:r>
            <a:r>
              <a:rPr lang="en-US" sz="2800" dirty="0" err="1" smtClean="0"/>
              <a:t>Goregaon</a:t>
            </a:r>
            <a:r>
              <a:rPr lang="en-US" sz="2800" dirty="0" smtClean="0"/>
              <a:t> West, or </a:t>
            </a:r>
            <a:r>
              <a:rPr lang="en-US" sz="2800" dirty="0" err="1" smtClean="0"/>
              <a:t>Mahakali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Prime locations like Kamala Mills Compound, </a:t>
            </a:r>
            <a:r>
              <a:rPr lang="en-US" sz="2800" dirty="0" err="1" smtClean="0"/>
              <a:t>Powai</a:t>
            </a:r>
            <a:r>
              <a:rPr lang="en-US" sz="2800" dirty="0" smtClean="0"/>
              <a:t>, </a:t>
            </a:r>
            <a:r>
              <a:rPr lang="en-US" sz="2800" dirty="0" err="1" smtClean="0"/>
              <a:t>Juhu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 must be avoided.</a:t>
            </a:r>
          </a:p>
          <a:p>
            <a:r>
              <a:rPr lang="en-US" sz="2800" dirty="0" smtClean="0"/>
              <a:t>American or Japanese restaurant is a better bet than Café or Indian restaurant as competition is more in the latter.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73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can be evaluated on a larger level.</a:t>
            </a:r>
          </a:p>
          <a:p>
            <a:r>
              <a:rPr lang="en-US" sz="2800" dirty="0" smtClean="0"/>
              <a:t>More Machine Learning algorithms can be incorporated.</a:t>
            </a:r>
          </a:p>
          <a:p>
            <a:r>
              <a:rPr lang="en-US" sz="2800" dirty="0" smtClean="0"/>
              <a:t>More parameters can be considered for evaluation of the entire area.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026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Mumbai is the central capital of India.</a:t>
            </a:r>
          </a:p>
          <a:p>
            <a:r>
              <a:rPr lang="en-US" sz="2800" dirty="0" smtClean="0"/>
              <a:t>Food is a must try for each individual visiting India.</a:t>
            </a:r>
          </a:p>
          <a:p>
            <a:r>
              <a:rPr lang="en-US" sz="2800" dirty="0" smtClean="0"/>
              <a:t>What are the important traits to be considered while opening a restaurant in Mumbai</a:t>
            </a:r>
          </a:p>
          <a:p>
            <a:r>
              <a:rPr lang="en-US" sz="2800" dirty="0" smtClean="0"/>
              <a:t>What is the best location for opening a restaurant in Mumbai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70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Data is taken as an excel file from the following link: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www.kaggle.com/srivpuneet16/zomato-mumbai-restaurant-analysis</a:t>
            </a:r>
            <a:endParaRPr lang="en-US" sz="2800" dirty="0" smtClean="0"/>
          </a:p>
          <a:p>
            <a:r>
              <a:rPr lang="en-US" sz="2800" dirty="0" smtClean="0"/>
              <a:t>All the restaurants with duplicate names were dropped</a:t>
            </a:r>
          </a:p>
          <a:p>
            <a:r>
              <a:rPr lang="en-US" sz="2800" dirty="0" smtClean="0"/>
              <a:t>Analysis found that Lower </a:t>
            </a:r>
            <a:r>
              <a:rPr lang="en-US" sz="2800" dirty="0" err="1" smtClean="0"/>
              <a:t>Parel</a:t>
            </a:r>
            <a:r>
              <a:rPr lang="en-US" sz="2800" dirty="0" smtClean="0"/>
              <a:t> had the best restaurants.</a:t>
            </a:r>
          </a:p>
          <a:p>
            <a:r>
              <a:rPr lang="en-US" sz="2800" dirty="0" err="1" smtClean="0"/>
              <a:t>Bandra</a:t>
            </a:r>
            <a:r>
              <a:rPr lang="en-US" sz="2800" dirty="0" smtClean="0"/>
              <a:t> </a:t>
            </a:r>
            <a:r>
              <a:rPr lang="en-US" sz="2800" dirty="0" err="1" smtClean="0"/>
              <a:t>Kurla</a:t>
            </a:r>
            <a:r>
              <a:rPr lang="en-US" sz="2800" dirty="0" smtClean="0"/>
              <a:t> Complex had most number of restaurants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1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53" y="1930400"/>
            <a:ext cx="9251748" cy="34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Latitudes and Longitudes for each restaurant location were determined</a:t>
            </a:r>
          </a:p>
          <a:p>
            <a:r>
              <a:rPr lang="en-US" sz="2800" dirty="0" smtClean="0"/>
              <a:t>Latitude and longitude for Mumbai was determined</a:t>
            </a:r>
          </a:p>
          <a:p>
            <a:r>
              <a:rPr lang="en-US" sz="2800" dirty="0" smtClean="0"/>
              <a:t>All the locations were plotted onto the map </a:t>
            </a:r>
          </a:p>
          <a:p>
            <a:r>
              <a:rPr lang="en-US" sz="2800" dirty="0" smtClean="0"/>
              <a:t>Folium was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628" y="2020552"/>
            <a:ext cx="7874079" cy="29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324" y="609600"/>
            <a:ext cx="591799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3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Foursquare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Provide the Client ID, Client Secret, and Version of Foursquare API</a:t>
            </a:r>
          </a:p>
          <a:p>
            <a:r>
              <a:rPr lang="en-US" sz="2800" dirty="0" smtClean="0"/>
              <a:t>We determine the top 100 venues in a 2000 meters radius.</a:t>
            </a:r>
          </a:p>
          <a:p>
            <a:r>
              <a:rPr lang="en-US" sz="2800" dirty="0" smtClean="0"/>
              <a:t>Venue Category is the main emphasis of our project</a:t>
            </a:r>
          </a:p>
          <a:p>
            <a:r>
              <a:rPr lang="en-US" sz="2800" dirty="0" smtClean="0"/>
              <a:t>All different types of restaurants are taken into consideration.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35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perform K means clustering of data.</a:t>
            </a:r>
          </a:p>
          <a:p>
            <a:r>
              <a:rPr lang="en-US" sz="2800" dirty="0" smtClean="0"/>
              <a:t>3 clusters are used for clustering.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7248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293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Location for opening a Restaurant in Mumbai</vt:lpstr>
      <vt:lpstr>Introduction</vt:lpstr>
      <vt:lpstr>Data Acquisition and Cleaning</vt:lpstr>
      <vt:lpstr>Data</vt:lpstr>
      <vt:lpstr>Feature Selection</vt:lpstr>
      <vt:lpstr>Features </vt:lpstr>
      <vt:lpstr>PowerPoint Presentation</vt:lpstr>
      <vt:lpstr>Foursquare API</vt:lpstr>
      <vt:lpstr>Clustering</vt:lpstr>
      <vt:lpstr>PowerPoint Presentation</vt:lpstr>
      <vt:lpstr>Observation</vt:lpstr>
      <vt:lpstr>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for opening a Restaurant in Mumbai</dc:title>
  <dc:creator>Tanmay Sharma</dc:creator>
  <cp:lastModifiedBy>Tanmay Sharma</cp:lastModifiedBy>
  <cp:revision>4</cp:revision>
  <dcterms:created xsi:type="dcterms:W3CDTF">2019-10-17T08:46:05Z</dcterms:created>
  <dcterms:modified xsi:type="dcterms:W3CDTF">2019-10-17T10:08:43Z</dcterms:modified>
</cp:coreProperties>
</file>