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A5A6-E6FD-4DEA-97F4-A4EFBD2A4E6F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33DF-4011-4A40-B17C-F77003629B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A5A6-E6FD-4DEA-97F4-A4EFBD2A4E6F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33DF-4011-4A40-B17C-F77003629B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A5A6-E6FD-4DEA-97F4-A4EFBD2A4E6F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33DF-4011-4A40-B17C-F77003629B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A5A6-E6FD-4DEA-97F4-A4EFBD2A4E6F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33DF-4011-4A40-B17C-F77003629B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A5A6-E6FD-4DEA-97F4-A4EFBD2A4E6F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23C33DF-4011-4A40-B17C-F77003629B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A5A6-E6FD-4DEA-97F4-A4EFBD2A4E6F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33DF-4011-4A40-B17C-F77003629B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A5A6-E6FD-4DEA-97F4-A4EFBD2A4E6F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33DF-4011-4A40-B17C-F77003629B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A5A6-E6FD-4DEA-97F4-A4EFBD2A4E6F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33DF-4011-4A40-B17C-F77003629B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A5A6-E6FD-4DEA-97F4-A4EFBD2A4E6F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33DF-4011-4A40-B17C-F77003629B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A5A6-E6FD-4DEA-97F4-A4EFBD2A4E6F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33DF-4011-4A40-B17C-F77003629B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A5A6-E6FD-4DEA-97F4-A4EFBD2A4E6F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33DF-4011-4A40-B17C-F77003629B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416A5A6-E6FD-4DEA-97F4-A4EFBD2A4E6F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23C33DF-4011-4A40-B17C-F77003629B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1000108"/>
            <a:ext cx="7851648" cy="914408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Music Library Database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2786058"/>
            <a:ext cx="7854696" cy="271464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this database we create a Music Library Database in which we create a database of Music Library , where we create a table and add some columns like  music id, music name, singer name, release date and after that we insert some data in this table after it add a column using Alter command after that using UPDATE command  add  data in that column. 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u="sng" dirty="0" smtClean="0"/>
              <a:t>Creating Database:</a:t>
            </a:r>
            <a:endParaRPr lang="en-US" u="sng" dirty="0"/>
          </a:p>
        </p:txBody>
      </p:sp>
      <p:pic>
        <p:nvPicPr>
          <p:cNvPr id="6" name="Picture 5" descr="2023-08-24_00h58_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3116"/>
            <a:ext cx="7658313" cy="600092"/>
          </a:xfrm>
          <a:prstGeom prst="rect">
            <a:avLst/>
          </a:prstGeom>
        </p:spPr>
      </p:pic>
      <p:pic>
        <p:nvPicPr>
          <p:cNvPr id="7" name="Picture 6" descr="2023-08-24_00h58_3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86058"/>
            <a:ext cx="5372250" cy="6000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4282" y="3643314"/>
            <a:ext cx="714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slide  we create Database and use that Database.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Creating a Table:</a:t>
            </a:r>
            <a:endParaRPr lang="en-US" u="sng" dirty="0"/>
          </a:p>
        </p:txBody>
      </p:sp>
      <p:pic>
        <p:nvPicPr>
          <p:cNvPr id="4" name="Picture 3" descr="2023-08-24_00h58_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928802"/>
            <a:ext cx="4734159" cy="2226095"/>
          </a:xfrm>
          <a:prstGeom prst="rect">
            <a:avLst/>
          </a:prstGeom>
        </p:spPr>
      </p:pic>
      <p:pic>
        <p:nvPicPr>
          <p:cNvPr id="5" name="Picture 4" descr="2023-08-24_00h34_4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7" y="4214818"/>
            <a:ext cx="5144179" cy="12144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5720" y="5572140"/>
            <a:ext cx="836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this slide after creating or using Database we create a Table for that </a:t>
            </a:r>
            <a:r>
              <a:rPr lang="en-US" dirty="0" smtClean="0"/>
              <a:t>Database</a:t>
            </a:r>
            <a:endParaRPr lang="en-US" dirty="0" smtClean="0"/>
          </a:p>
          <a:p>
            <a:r>
              <a:rPr lang="en-US" dirty="0" smtClean="0"/>
              <a:t>Using create </a:t>
            </a:r>
            <a:r>
              <a:rPr lang="en-US" dirty="0" smtClean="0"/>
              <a:t>table command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Inserting Data in Table:</a:t>
            </a:r>
            <a:endParaRPr lang="en-US" u="sng" dirty="0"/>
          </a:p>
        </p:txBody>
      </p:sp>
      <p:pic>
        <p:nvPicPr>
          <p:cNvPr id="4" name="Picture 3" descr="2023-08-24_00h59_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500174"/>
            <a:ext cx="7156435" cy="2024174"/>
          </a:xfrm>
          <a:prstGeom prst="rect">
            <a:avLst/>
          </a:prstGeom>
        </p:spPr>
      </p:pic>
      <p:pic>
        <p:nvPicPr>
          <p:cNvPr id="5" name="Picture 4" descr="2023-08-24_00h55_4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41" y="3714752"/>
            <a:ext cx="5136677" cy="19574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2844" y="5857892"/>
            <a:ext cx="6223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this slide we insert the data in table using Insert command.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Adding new Column:</a:t>
            </a:r>
            <a:endParaRPr lang="en-US" u="sng" dirty="0"/>
          </a:p>
        </p:txBody>
      </p:sp>
      <p:pic>
        <p:nvPicPr>
          <p:cNvPr id="4" name="Picture 3" descr="2023-08-24_01h17_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7" y="2000240"/>
            <a:ext cx="5785711" cy="21431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5720" y="4274114"/>
            <a:ext cx="5938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adding new column in in table we use Alter command.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Updating the Table:</a:t>
            </a:r>
            <a:endParaRPr lang="en-US" u="sng" dirty="0"/>
          </a:p>
        </p:txBody>
      </p:sp>
      <p:pic>
        <p:nvPicPr>
          <p:cNvPr id="4" name="Picture 3" descr="2023-08-24_01h17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357430"/>
            <a:ext cx="2543530" cy="762106"/>
          </a:xfrm>
          <a:prstGeom prst="rect">
            <a:avLst/>
          </a:prstGeom>
        </p:spPr>
      </p:pic>
      <p:pic>
        <p:nvPicPr>
          <p:cNvPr id="5" name="Picture 4" descr="2023-08-24_01h17_3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3157111"/>
            <a:ext cx="3124636" cy="3200847"/>
          </a:xfrm>
          <a:prstGeom prst="rect">
            <a:avLst/>
          </a:prstGeom>
        </p:spPr>
      </p:pic>
      <p:pic>
        <p:nvPicPr>
          <p:cNvPr id="6" name="Picture 5" descr="2023-08-24_01h18_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849" y="2428868"/>
            <a:ext cx="5699183" cy="1800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71934" y="4429132"/>
            <a:ext cx="4733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slide we Update the table using Update</a:t>
            </a:r>
          </a:p>
          <a:p>
            <a:r>
              <a:rPr lang="en-US" dirty="0" smtClean="0"/>
              <a:t>Command.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Created BY: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993586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Tanmay</a:t>
            </a:r>
            <a:r>
              <a:rPr lang="en-US" dirty="0" smtClean="0"/>
              <a:t> </a:t>
            </a:r>
            <a:r>
              <a:rPr lang="en-US" dirty="0" err="1" smtClean="0"/>
              <a:t>varshney</a:t>
            </a:r>
            <a:r>
              <a:rPr lang="en-US" dirty="0" smtClean="0"/>
              <a:t>.</a:t>
            </a:r>
          </a:p>
          <a:p>
            <a:r>
              <a:rPr lang="en-US" dirty="0" smtClean="0"/>
              <a:t>Ajay </a:t>
            </a:r>
            <a:r>
              <a:rPr lang="en-US" dirty="0" err="1" smtClean="0"/>
              <a:t>singh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Devi </a:t>
            </a:r>
            <a:r>
              <a:rPr lang="en-US" dirty="0" err="1" smtClean="0"/>
              <a:t>Dayal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Sowjanya</a:t>
            </a:r>
            <a:r>
              <a:rPr lang="en-US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4572008"/>
            <a:ext cx="77460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 smtClean="0">
                <a:latin typeface="+mj-lt"/>
              </a:rPr>
              <a:t>Thank </a:t>
            </a:r>
            <a:r>
              <a:rPr lang="en-US" sz="5000" dirty="0" smtClean="0">
                <a:latin typeface="+mj-lt"/>
              </a:rPr>
              <a:t>you for watching.</a:t>
            </a:r>
            <a:endParaRPr lang="en-US" sz="5000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36</TotalTime>
  <Words>175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Music Library Database</vt:lpstr>
      <vt:lpstr> Creating Database:</vt:lpstr>
      <vt:lpstr>Creating a Table:</vt:lpstr>
      <vt:lpstr>Inserting Data in Table:</vt:lpstr>
      <vt:lpstr>Adding new Column:</vt:lpstr>
      <vt:lpstr>Updating the Table:</vt:lpstr>
      <vt:lpstr>Created BY: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Library Database</dc:title>
  <dc:creator>tanmayvarshey87@gmail.com</dc:creator>
  <cp:lastModifiedBy>tanmayvarshey87@gmail.com</cp:lastModifiedBy>
  <cp:revision>5</cp:revision>
  <dcterms:created xsi:type="dcterms:W3CDTF">2023-08-23T19:55:40Z</dcterms:created>
  <dcterms:modified xsi:type="dcterms:W3CDTF">2023-08-24T12:31:00Z</dcterms:modified>
</cp:coreProperties>
</file>