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ooper Black" panose="0208090404030B020404" charset="0"/>
                <a:cs typeface="Cooper Black" panose="0208090404030B020404" charset="0"/>
              </a:rPr>
              <a:t>Function Overriding</a:t>
            </a:r>
            <a:endParaRPr lang="en-US" b="1" dirty="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Super class and its derived class having same function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om ea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18205" y="552450"/>
            <a:ext cx="4657090" cy="2421255"/>
          </a:xfrm>
          <a:prstGeom prst="rect">
            <a:avLst/>
          </a:prstGeom>
        </p:spPr>
      </p:pic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6275" y="4145915"/>
            <a:ext cx="4721225" cy="2049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56590"/>
          </a:xfrm>
        </p:spPr>
        <p:txBody>
          <a:bodyPr/>
          <a:p>
            <a:r>
              <a:rPr lang="en-US" sz="3200">
                <a:latin typeface="Cooper Black" panose="0208090404030B020404" charset="0"/>
                <a:cs typeface="Cooper Black" panose="0208090404030B020404" charset="0"/>
              </a:rPr>
              <a:t>The baby inherts his eating style from his MOM</a:t>
            </a:r>
            <a:endParaRPr lang="en-US" sz="320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90" y="1214120"/>
            <a:ext cx="11841480" cy="5643880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 b="1" i="1">
                <a:solidFill>
                  <a:srgbClr val="00B0F0"/>
                </a:solidFill>
              </a:rPr>
              <a:t>class</a:t>
            </a:r>
            <a:r>
              <a:rPr lang="en-US" sz="2400" b="1" i="1"/>
              <a:t> 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Mom</a:t>
            </a:r>
            <a:r>
              <a:rPr lang="en-US" sz="2400" b="1" i="1"/>
              <a:t>:</a:t>
            </a:r>
            <a:endParaRPr lang="en-US" sz="2400" b="1" i="1"/>
          </a:p>
          <a:p>
            <a:pPr marL="0" indent="0">
              <a:buNone/>
            </a:pPr>
            <a:r>
              <a:rPr lang="en-US" sz="2400" b="1" i="1"/>
              <a:t>    </a:t>
            </a: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2400" b="1" i="1"/>
              <a:t> 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self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   </a:t>
            </a:r>
            <a:r>
              <a:rPr lang="en-US" sz="2400" b="1" i="1">
                <a:solidFill>
                  <a:srgbClr val="FFC000"/>
                </a:solidFill>
              </a:rPr>
              <a:t> print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Mom can eat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=</a:t>
            </a:r>
            <a:r>
              <a:rPr lang="en-US" sz="2400" b="1" i="1">
                <a:solidFill>
                  <a:srgbClr val="00B050"/>
                </a:solidFill>
              </a:rPr>
              <a:t>Mom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.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eat()</a:t>
            </a:r>
            <a:endParaRPr lang="en-US" sz="2400" b="1" i="1"/>
          </a:p>
          <a:p>
            <a:pPr marL="0" indent="0">
              <a:buNone/>
            </a:pPr>
            <a:endParaRPr lang="en-US" sz="2400" b="1" i="1"/>
          </a:p>
          <a:p>
            <a:pPr marL="0" indent="0">
              <a:buNone/>
            </a:pPr>
            <a:endParaRPr lang="en-US" sz="2400" b="1" i="1"/>
          </a:p>
          <a:p>
            <a:pPr marL="0" indent="0">
              <a:buNone/>
            </a:pPr>
            <a:r>
              <a:rPr lang="en-US" sz="2400" b="1" i="1">
                <a:solidFill>
                  <a:srgbClr val="00B0F0"/>
                </a:solidFill>
              </a:rPr>
              <a:t>class</a:t>
            </a:r>
            <a:r>
              <a:rPr lang="en-US" sz="2400" b="1" i="1"/>
              <a:t> 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Baby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Mom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</a:t>
            </a: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2400" b="1" i="1"/>
              <a:t> 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self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   </a:t>
            </a:r>
            <a:r>
              <a:rPr lang="en-US" sz="2400" b="1" i="1">
                <a:solidFill>
                  <a:srgbClr val="FFC000"/>
                </a:solidFill>
              </a:rPr>
              <a:t> print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Baby can eat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=</a:t>
            </a:r>
            <a:r>
              <a:rPr lang="en-US" sz="2400" b="1" i="1">
                <a:solidFill>
                  <a:srgbClr val="00B050"/>
                </a:solidFill>
              </a:rPr>
              <a:t>Baby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.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mom ea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57495" y="1907540"/>
            <a:ext cx="4073525" cy="1576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Content Placeholder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30" y="4592320"/>
            <a:ext cx="4721225" cy="1734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56590"/>
          </a:xfrm>
        </p:spPr>
        <p:txBody>
          <a:bodyPr/>
          <a:p>
            <a:r>
              <a:rPr lang="en-US" sz="3200">
                <a:latin typeface="Cooper Black" panose="0208090404030B020404" charset="0"/>
                <a:cs typeface="Cooper Black" panose="0208090404030B020404" charset="0"/>
              </a:rPr>
              <a:t>The baby inherts his eating style from his MOM</a:t>
            </a:r>
            <a:endParaRPr lang="en-US" sz="3200"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90" y="1214120"/>
            <a:ext cx="11841480" cy="5725795"/>
          </a:xfrm>
          <a:solidFill>
            <a:schemeClr val="tx1"/>
          </a:solidFill>
        </p:spPr>
        <p:txBody>
          <a:bodyPr/>
          <a:p>
            <a:pPr marL="0" indent="0">
              <a:buNone/>
            </a:pPr>
            <a:r>
              <a:rPr lang="en-US" sz="2400" b="1" i="1">
                <a:solidFill>
                  <a:srgbClr val="00B0F0"/>
                </a:solidFill>
              </a:rPr>
              <a:t>class</a:t>
            </a:r>
            <a:r>
              <a:rPr lang="en-US" sz="2400" b="1" i="1"/>
              <a:t> 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Mom</a:t>
            </a:r>
            <a:r>
              <a:rPr lang="en-US" sz="2400" b="1" i="1"/>
              <a:t>:</a:t>
            </a:r>
            <a:endParaRPr lang="en-US" sz="2400" b="1" i="1"/>
          </a:p>
          <a:p>
            <a:pPr marL="0" indent="0">
              <a:buNone/>
            </a:pPr>
            <a:r>
              <a:rPr lang="en-US" sz="2400" b="1" i="1"/>
              <a:t>    </a:t>
            </a: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2400" b="1" i="1"/>
              <a:t> 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self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   </a:t>
            </a:r>
            <a:r>
              <a:rPr lang="en-US" sz="2400" b="1" i="1">
                <a:solidFill>
                  <a:srgbClr val="FFC000"/>
                </a:solidFill>
              </a:rPr>
              <a:t> print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Mom can eat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=</a:t>
            </a:r>
            <a:r>
              <a:rPr lang="en-US" sz="2400" b="1" i="1">
                <a:solidFill>
                  <a:srgbClr val="00B050"/>
                </a:solidFill>
              </a:rPr>
              <a:t>Mom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.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eat()</a:t>
            </a:r>
            <a:endParaRPr lang="en-US" sz="2400" b="1" i="1"/>
          </a:p>
          <a:p>
            <a:pPr marL="0" indent="0">
              <a:buNone/>
            </a:pPr>
            <a:endParaRPr lang="en-US" sz="2400" b="1" i="1"/>
          </a:p>
          <a:p>
            <a:pPr marL="0" indent="0">
              <a:buNone/>
            </a:pPr>
            <a:endParaRPr lang="en-US" sz="2400" b="1" i="1"/>
          </a:p>
          <a:p>
            <a:pPr marL="0" indent="0">
              <a:buNone/>
            </a:pPr>
            <a:r>
              <a:rPr lang="en-US" sz="2400" b="1" i="1">
                <a:solidFill>
                  <a:srgbClr val="00B0F0"/>
                </a:solidFill>
              </a:rPr>
              <a:t>class</a:t>
            </a:r>
            <a:r>
              <a:rPr lang="en-US" sz="2400" b="1" i="1"/>
              <a:t> 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Baby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Mom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</a:t>
            </a: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sz="2400" b="1" i="1"/>
              <a:t> 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</a:t>
            </a:r>
            <a:r>
              <a:rPr lang="en-US" sz="2400" b="1" i="1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</a:rPr>
              <a:t>self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400" b="1" i="1">
                <a:solidFill>
                  <a:srgbClr val="FFC000"/>
                </a:solidFill>
              </a:rPr>
              <a:t>: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rgbClr val="FFC000"/>
                </a:solidFill>
              </a:rPr>
              <a:t>       </a:t>
            </a:r>
            <a:r>
              <a:rPr lang="en-US" sz="2400" b="1" i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Mom</a:t>
            </a:r>
            <a:r>
              <a:rPr lang="en-US" sz="2400" b="1" i="1">
                <a:solidFill>
                  <a:srgbClr val="FFFF00"/>
                </a:solidFill>
              </a:rPr>
              <a:t>.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</a:t>
            </a:r>
            <a:r>
              <a:rPr lang="en-US" sz="2400" b="1" i="1">
                <a:solidFill>
                  <a:srgbClr val="FFC000"/>
                </a:solidFill>
              </a:rPr>
              <a:t>self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i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b="1" i="1"/>
              <a:t>       </a:t>
            </a:r>
            <a:r>
              <a:rPr lang="en-US" sz="2400" b="1" i="1">
                <a:solidFill>
                  <a:srgbClr val="FFC000"/>
                </a:solidFill>
              </a:rPr>
              <a:t> print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Baby can eat</a:t>
            </a:r>
            <a:r>
              <a:rPr lang="en-US" sz="2400" b="1" i="1">
                <a:solidFill>
                  <a:srgbClr val="FFFF00"/>
                </a:solidFill>
              </a:rPr>
              <a:t>"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=</a:t>
            </a:r>
            <a:r>
              <a:rPr lang="en-US" sz="2400" b="1" i="1">
                <a:solidFill>
                  <a:srgbClr val="00B050"/>
                </a:solidFill>
              </a:rPr>
              <a:t>Baby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i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i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.</a:t>
            </a:r>
            <a:r>
              <a:rPr lang="en-US" sz="2400" b="1" i="1">
                <a:solidFill>
                  <a:schemeClr val="accent2">
                    <a:lumMod val="75000"/>
                  </a:schemeClr>
                </a:solidFill>
              </a:rPr>
              <a:t>eat()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mom ea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57495" y="1907540"/>
            <a:ext cx="4073525" cy="1576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Content Placeholder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30" y="4592320"/>
            <a:ext cx="4721225" cy="1734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Presentation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Rounded MT Bold</vt:lpstr>
      <vt:lpstr>Arial Narrow</vt:lpstr>
      <vt:lpstr>Bahnschrift</vt:lpstr>
      <vt:lpstr>Bahnschrift Light SemiCondensed</vt:lpstr>
      <vt:lpstr>Berlin Sans FB Demi</vt:lpstr>
      <vt:lpstr>Cascadia Code ExtraLight</vt:lpstr>
      <vt:lpstr>Cascadia Code Light</vt:lpstr>
      <vt:lpstr>Consolas</vt:lpstr>
      <vt:lpstr>Cooper Black</vt:lpstr>
      <vt:lpstr>Default Design</vt:lpstr>
      <vt:lpstr>PowerPoint 演示文稿</vt:lpstr>
      <vt:lpstr>PowerPoint 演示文稿</vt:lpstr>
      <vt:lpstr>PowerPoint 演示文稿</vt:lpstr>
      <vt:lpstr>The baby inherts his eating style from his MOM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Overriding</dc:title>
  <dc:creator>Tanmay Samanta</dc:creator>
  <cp:lastModifiedBy>Tanmay Samanta</cp:lastModifiedBy>
  <cp:revision>1</cp:revision>
  <dcterms:created xsi:type="dcterms:W3CDTF">2022-09-11T14:49:42Z</dcterms:created>
  <dcterms:modified xsi:type="dcterms:W3CDTF">2022-09-11T14:49:42Z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BD3EA0F8C7B2412180FE13A9F6C34707</vt:lpwstr>
  </property>
  <property fmtid="{D5CDD505-2E9C-101B-9397-08002B2CF9AE}" pid="3" name="KSOProductBuildVer">
    <vt:lpwstr>1033-11.2.0.11306</vt:lpwstr>
  </property>
</Properties>
</file>