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36576000" cy="20574000"/>
  <p:notesSz cx="6858000" cy="9144000"/>
  <p:embeddedFontLst>
    <p:embeddedFont>
      <p:font typeface="Helvetica Neue Light" panose="020B0604020202090204"/>
      <p:italic r:id="rId9"/>
    </p:embeddedFont>
    <p:embeddedFont>
      <p:font typeface="Helvetica Neue" panose="020B0604020202090204"/>
      <p:italic r:id="rId10"/>
      <p:boldItalic r:id="rId11"/>
    </p:embeddedFont>
    <p:embeddedFont>
      <p:font typeface="Open Sans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5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&amp; Bullets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3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/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5"/>
          <p:cNvSpPr txBox="1"/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 panose="020B0604020202090204"/>
              <a:buNone/>
              <a:defRPr sz="1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 panose="020B0604020202090204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4991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 panose="020B0604020202090204"/>
              <a:buChar char="•"/>
              <a:defRPr sz="6750"/>
            </a:lvl1pPr>
            <a:lvl2pPr marL="914400" lvl="1" indent="-54991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 panose="020B0604020202090204"/>
              <a:buChar char="•"/>
              <a:defRPr sz="6750"/>
            </a:lvl2pPr>
            <a:lvl3pPr marL="1371600" lvl="2" indent="-54991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 panose="020B0604020202090204"/>
              <a:buChar char="•"/>
              <a:defRPr sz="6750"/>
            </a:lvl3pPr>
            <a:lvl4pPr marL="1828800" lvl="3" indent="-54991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 panose="020B0604020202090204"/>
              <a:buChar char="•"/>
              <a:defRPr sz="6750"/>
            </a:lvl4pPr>
            <a:lvl5pPr marL="2286000" lvl="4" indent="-54991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 panose="020B0604020202090204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/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1"/>
          <p:cNvSpPr/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1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 panose="020B0604020202090204"/>
              <a:buNone/>
              <a:defRPr sz="5700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 panose="020B0604020202090204"/>
              <a:buNone/>
              <a:defRPr sz="16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1pPr>
            <a:lvl2pPr marL="914400" marR="0" lvl="1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2pPr>
            <a:lvl3pPr marL="1371600" marR="0" lvl="2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3pPr>
            <a:lvl4pPr marL="1828800" marR="0" lvl="3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4pPr>
            <a:lvl5pPr marL="2286000" marR="0" lvl="4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5pPr>
            <a:lvl6pPr marL="2743200" marR="0" lvl="5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6pPr>
            <a:lvl7pPr marL="3200400" marR="0" lvl="6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7pPr>
            <a:lvl8pPr marL="3657600" marR="0" lvl="7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8pPr>
            <a:lvl9pPr marL="4114800" marR="0" lvl="8" indent="-600075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 panose="020B0604020202090204"/>
              <a:buChar char="•"/>
              <a:defRPr sz="78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 panose="020B0604020202090204"/>
              <a:buNone/>
              <a:defRPr sz="36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106873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Java’s Code Units</a:t>
            </a:r>
            <a:endParaRPr lang="en-US" sz="10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lang="en-US" sz="3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anExprens</a:t>
            </a:r>
            <a:endParaRPr lang="en-US" sz="4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Writing code is similar to writing a document. It consists of special hierarchical units, which together form a whole.</a:t>
            </a:r>
            <a:endParaRPr lang="en-US"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are:</a:t>
            </a:r>
            <a:endParaRPr lang="en-US"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6400" b="0" i="1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expression computes to a single value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Statement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6400" b="0" i="1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Statements are stand alone units of work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Blocks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6400" b="0" i="1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code block is a set of zero, one, or more statements, usually grouped together in some way to achieve a single goal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667123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Expression Challenge</a:t>
            </a:r>
            <a:endParaRPr lang="en-US" sz="10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lang="en-US" sz="3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and Expressions</a:t>
            </a:r>
            <a:endParaRPr lang="en-US" sz="4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Looking at the code below, what parts are expressions?</a:t>
            </a:r>
            <a:endParaRPr lang="en-US"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5172" y="5963032"/>
            <a:ext cx="21145656" cy="5181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Presentation</Application>
  <PresentationFormat/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Arial</vt:lpstr>
      <vt:lpstr>Helvetica Neue Light</vt:lpstr>
      <vt:lpstr>Helvetica Neue</vt:lpstr>
      <vt:lpstr>Open Sans</vt:lpstr>
      <vt:lpstr>Microsoft YaHei</vt:lpstr>
      <vt:lpstr>Arial Unicode MS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Gigabyte</dc:creator>
  <cp:lastModifiedBy>Tanmay Samanta</cp:lastModifiedBy>
  <cp:revision>2</cp:revision>
  <dcterms:created xsi:type="dcterms:W3CDTF">2023-03-12T15:14:56Z</dcterms:created>
  <dcterms:modified xsi:type="dcterms:W3CDTF">2023-03-12T15:15:55Z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16C9AFD57D5344BCA77A044BEEBF42E5</vt:lpwstr>
  </property>
  <property fmtid="{D5CDD505-2E9C-101B-9397-08002B2CF9AE}" pid="3" name="KSOProductBuildVer">
    <vt:lpwstr>1033-11.2.0.11486</vt:lpwstr>
  </property>
</Properties>
</file>