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3"/>
    <p:sldId id="278" r:id="rId5"/>
    <p:sldId id="279" r:id="rId6"/>
  </p:sldIdLst>
  <p:sldSz cx="36576000" cy="20574000"/>
  <p:notesSz cx="6858000" cy="9144000"/>
  <p:defaultTextStyle>
    <a:defPPr marL="0" marR="0" indent="0" algn="l" defTabSz="136906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9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3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7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265" algn="ctr" defTabSz="12363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7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530" algn="ctr" defTabSz="12363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7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795" algn="ctr" defTabSz="12363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7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060" algn="ctr" defTabSz="12363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7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325" algn="ctr" defTabSz="12363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7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590" algn="ctr" defTabSz="12363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7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5855" algn="ctr" defTabSz="12363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7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755" algn="ctr" defTabSz="12363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7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1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4530" latinLnBrk="0">
      <a:lnSpc>
        <a:spcPct val="118000"/>
      </a:lnSpc>
      <a:defRPr sz="3295">
        <a:latin typeface="Helvetica Neue"/>
        <a:ea typeface="Helvetica Neue"/>
        <a:cs typeface="Helvetica Neue"/>
        <a:sym typeface="Helvetica Neue"/>
      </a:defRPr>
    </a:lvl1pPr>
    <a:lvl2pPr indent="342265" defTabSz="684530" latinLnBrk="0">
      <a:lnSpc>
        <a:spcPct val="118000"/>
      </a:lnSpc>
      <a:defRPr sz="3295">
        <a:latin typeface="Helvetica Neue"/>
        <a:ea typeface="Helvetica Neue"/>
        <a:cs typeface="Helvetica Neue"/>
        <a:sym typeface="Helvetica Neue"/>
      </a:defRPr>
    </a:lvl2pPr>
    <a:lvl3pPr indent="684530" defTabSz="684530" latinLnBrk="0">
      <a:lnSpc>
        <a:spcPct val="118000"/>
      </a:lnSpc>
      <a:defRPr sz="3295">
        <a:latin typeface="Helvetica Neue"/>
        <a:ea typeface="Helvetica Neue"/>
        <a:cs typeface="Helvetica Neue"/>
        <a:sym typeface="Helvetica Neue"/>
      </a:defRPr>
    </a:lvl3pPr>
    <a:lvl4pPr indent="1026795" defTabSz="684530" latinLnBrk="0">
      <a:lnSpc>
        <a:spcPct val="118000"/>
      </a:lnSpc>
      <a:defRPr sz="3295">
        <a:latin typeface="Helvetica Neue"/>
        <a:ea typeface="Helvetica Neue"/>
        <a:cs typeface="Helvetica Neue"/>
        <a:sym typeface="Helvetica Neue"/>
      </a:defRPr>
    </a:lvl4pPr>
    <a:lvl5pPr indent="1369060" defTabSz="684530" latinLnBrk="0">
      <a:lnSpc>
        <a:spcPct val="118000"/>
      </a:lnSpc>
      <a:defRPr sz="3295">
        <a:latin typeface="Helvetica Neue"/>
        <a:ea typeface="Helvetica Neue"/>
        <a:cs typeface="Helvetica Neue"/>
        <a:sym typeface="Helvetica Neue"/>
      </a:defRPr>
    </a:lvl5pPr>
    <a:lvl6pPr indent="1711325" defTabSz="684530" latinLnBrk="0">
      <a:lnSpc>
        <a:spcPct val="118000"/>
      </a:lnSpc>
      <a:defRPr sz="3295">
        <a:latin typeface="Helvetica Neue"/>
        <a:ea typeface="Helvetica Neue"/>
        <a:cs typeface="Helvetica Neue"/>
        <a:sym typeface="Helvetica Neue"/>
      </a:defRPr>
    </a:lvl6pPr>
    <a:lvl7pPr indent="2053590" defTabSz="684530" latinLnBrk="0">
      <a:lnSpc>
        <a:spcPct val="118000"/>
      </a:lnSpc>
      <a:defRPr sz="3295">
        <a:latin typeface="Helvetica Neue"/>
        <a:ea typeface="Helvetica Neue"/>
        <a:cs typeface="Helvetica Neue"/>
        <a:sym typeface="Helvetica Neue"/>
      </a:defRPr>
    </a:lvl7pPr>
    <a:lvl8pPr indent="2395855" defTabSz="684530" latinLnBrk="0">
      <a:lnSpc>
        <a:spcPct val="118000"/>
      </a:lnSpc>
      <a:defRPr sz="3295">
        <a:latin typeface="Helvetica Neue"/>
        <a:ea typeface="Helvetica Neue"/>
        <a:cs typeface="Helvetica Neue"/>
        <a:sym typeface="Helvetica Neue"/>
      </a:defRPr>
    </a:lvl8pPr>
    <a:lvl9pPr indent="2738755" defTabSz="684530" latinLnBrk="0">
      <a:lnSpc>
        <a:spcPct val="118000"/>
      </a:lnSpc>
      <a:defRPr sz="329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900" algn="ctr">
              <a:spcBef>
                <a:spcPts val="0"/>
              </a:spcBef>
              <a:buSzTx/>
              <a:buNone/>
              <a:defRPr sz="6600"/>
            </a:lvl2pPr>
            <a:lvl3pPr marL="0" indent="685800" algn="ctr">
              <a:spcBef>
                <a:spcPts val="0"/>
              </a:spcBef>
              <a:buSzTx/>
              <a:buNone/>
              <a:defRPr sz="6600"/>
            </a:lvl3pPr>
            <a:lvl4pPr marL="0" indent="1028700" algn="ctr">
              <a:spcBef>
                <a:spcPts val="0"/>
              </a:spcBef>
              <a:buSzTx/>
              <a:buNone/>
              <a:defRPr sz="6600"/>
            </a:lvl4pPr>
            <a:lvl5pPr marL="0" indent="1371600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6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900" algn="ctr">
              <a:spcBef>
                <a:spcPts val="0"/>
              </a:spcBef>
              <a:buSzTx/>
              <a:buNone/>
              <a:defRPr sz="6600"/>
            </a:lvl2pPr>
            <a:lvl3pPr marL="0" indent="685800" algn="ctr">
              <a:spcBef>
                <a:spcPts val="0"/>
              </a:spcBef>
              <a:buSzTx/>
              <a:buNone/>
              <a:defRPr sz="6600"/>
            </a:lvl3pPr>
            <a:lvl4pPr marL="0" indent="1028700" algn="ctr">
              <a:spcBef>
                <a:spcPts val="0"/>
              </a:spcBef>
              <a:buSzTx/>
              <a:buNone/>
              <a:defRPr sz="6600"/>
            </a:lvl4pPr>
            <a:lvl5pPr marL="0" indent="1371600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200" indent="-838200">
              <a:spcBef>
                <a:spcPts val="6750"/>
              </a:spcBef>
              <a:defRPr sz="6750"/>
            </a:lvl1pPr>
            <a:lvl2pPr marL="1676400" indent="-838200">
              <a:spcBef>
                <a:spcPts val="6750"/>
              </a:spcBef>
              <a:defRPr sz="6750"/>
            </a:lvl2pPr>
            <a:lvl3pPr marL="2514600" indent="-838200">
              <a:spcBef>
                <a:spcPts val="6750"/>
              </a:spcBef>
              <a:defRPr sz="6750"/>
            </a:lvl3pPr>
            <a:lvl4pPr marL="3352800" indent="-838200">
              <a:spcBef>
                <a:spcPts val="6750"/>
              </a:spcBef>
              <a:defRPr sz="6750"/>
            </a:lvl4pPr>
            <a:lvl5pPr marL="4191000" indent="-838200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9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8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7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6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5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4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3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2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500" marR="0" indent="-952500" algn="l" defTabSz="1238250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5000" marR="0" indent="-952500" algn="l" defTabSz="1238250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500" marR="0" indent="-952500" algn="l" defTabSz="1238250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10000" marR="0" indent="-952500" algn="l" defTabSz="1238250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500" marR="0" indent="-952500" algn="l" defTabSz="1238250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5000" marR="0" indent="-952500" algn="l" defTabSz="1238250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6865" marR="0" indent="-952500" algn="l" defTabSz="1238250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365" marR="0" indent="-952500" algn="l" defTabSz="1238250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1865" marR="0" indent="-952500" algn="l" defTabSz="1238250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defRPr sz="7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9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8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7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6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5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4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3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200" algn="ctr" defTabSz="12382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619073" cy="181588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Whitespace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4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4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  <a:endParaRPr lang="en-US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Statements, Whitespace and Indentation (Code Organization)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0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whitespace?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Whitespace is any extra spacing, horizontally or vertically, placed around Java source code.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usually added for human readability purposes.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Java, all these extra spaces are ignored.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619073" cy="181588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Whitespace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4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4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  <a:endParaRPr lang="en-US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Statements, Whitespace and Indentation (Code Organization)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0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Java treats code like this: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0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0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same as code like this: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0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65" y="6022591"/>
            <a:ext cx="34782670" cy="848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43" y="9092682"/>
            <a:ext cx="23885714" cy="310476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922394" cy="181588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Whitespace Coding Conventions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4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4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69551"/>
          </a:xfrm>
          <a:prstGeom prst="rect">
            <a:avLst/>
          </a:prstGeom>
          <a:ln w="12700">
            <a:miter lim="400000"/>
          </a:ln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  <a:endParaRPr lang="en-US" sz="3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Statements, Whitespace and Indentation (Code Organization)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0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conventions for whitespace do exist, which you can refer to for more detail.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0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Google Java Style Guide which was seen previously in this course, has a section on whitespace, so refer to that for more information, and the link to that is again in the resources section of this video.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Presentation</Application>
  <PresentationFormat>Custom</PresentationFormat>
  <Paragraphs>28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Helvetica Light</vt:lpstr>
      <vt:lpstr>Helvetica</vt:lpstr>
      <vt:lpstr>Helvetica Neue</vt:lpstr>
      <vt:lpstr>Alright Sans</vt:lpstr>
      <vt:lpstr>Segoe Print</vt:lpstr>
      <vt:lpstr>Open Sans</vt:lpstr>
      <vt:lpstr>Microsoft YaHei</vt:lpstr>
      <vt:lpstr>Arial Unicode MS</vt:lpstr>
      <vt:lpstr>White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Tanmay Samanta</cp:lastModifiedBy>
  <cp:revision>162</cp:revision>
  <dcterms:created xsi:type="dcterms:W3CDTF">2023-03-12T15:16:28Z</dcterms:created>
  <dcterms:modified xsi:type="dcterms:W3CDTF">2023-03-12T15:17:22Z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B907123F2DA246648165DF73D15200D7</vt:lpwstr>
  </property>
  <property fmtid="{D5CDD505-2E9C-101B-9397-08002B2CF9AE}" pid="3" name="KSOProductBuildVer">
    <vt:lpwstr>1033-11.2.0.11486</vt:lpwstr>
  </property>
</Properties>
</file>