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2"/>
  </p:notesMasterIdLst>
  <p:sldIdLst>
    <p:sldId id="29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9" r:id="rId20"/>
    <p:sldId id="288" r:id="rId21"/>
  </p:sldIdLst>
  <p:sldSz cx="9144000" cy="9144000"/>
  <p:notesSz cx="9144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39" d="100"/>
          <a:sy n="39" d="100"/>
        </p:scale>
        <p:origin x="-1402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4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4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630363" y="766763"/>
            <a:ext cx="38385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5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5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5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95072"/>
            <a:ext cx="8814816" cy="3340608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508001"/>
            <a:ext cx="8229600" cy="29464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3759200"/>
            <a:ext cx="6560234" cy="23368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8678672"/>
            <a:ext cx="3002280" cy="36576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8678672"/>
            <a:ext cx="464288" cy="36576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8678672"/>
            <a:ext cx="3907464" cy="36576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66185"/>
            <a:ext cx="2057400" cy="7802033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66185"/>
            <a:ext cx="6019800" cy="780203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899451"/>
            <a:ext cx="8001000" cy="12192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4356608"/>
            <a:ext cx="7406640" cy="12192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664307"/>
            <a:ext cx="7772400" cy="3641344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383618"/>
            <a:ext cx="7772400" cy="2012949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8684893"/>
            <a:ext cx="3002280" cy="36576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8684893"/>
            <a:ext cx="464288" cy="36576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8684893"/>
            <a:ext cx="3907464" cy="36576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94560"/>
            <a:ext cx="4038600" cy="60350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94560"/>
            <a:ext cx="4038600" cy="60350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8686091"/>
            <a:ext cx="464288" cy="36576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899451"/>
            <a:ext cx="8001000" cy="12192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886955"/>
            <a:ext cx="3749040" cy="12192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886955"/>
            <a:ext cx="3749040" cy="12192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5931"/>
            <a:ext cx="8229600" cy="1524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46817"/>
            <a:ext cx="4040188" cy="853016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2046817"/>
            <a:ext cx="4041775" cy="853016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3149601"/>
            <a:ext cx="4040188" cy="5255684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3149601"/>
            <a:ext cx="4041775" cy="525568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8686091"/>
            <a:ext cx="464288" cy="36576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7624"/>
            <a:ext cx="8229600" cy="1524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899451"/>
            <a:ext cx="8001000" cy="12192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410208"/>
            <a:ext cx="3749040" cy="12192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406400"/>
            <a:ext cx="3931920" cy="1016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476747"/>
            <a:ext cx="3931920" cy="14224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946400"/>
            <a:ext cx="8666456" cy="530352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8684893"/>
            <a:ext cx="3002280" cy="36576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8684893"/>
            <a:ext cx="464288" cy="36576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8684893"/>
            <a:ext cx="3907464" cy="36576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6299200"/>
            <a:ext cx="5486400" cy="886048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7185249"/>
            <a:ext cx="5486400" cy="121634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333152"/>
            <a:ext cx="8534400" cy="57912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8678672"/>
            <a:ext cx="3002280" cy="36576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8678672"/>
            <a:ext cx="464288" cy="36576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8678672"/>
            <a:ext cx="3907464" cy="36576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96113"/>
            <a:ext cx="8810846" cy="87538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8534400"/>
            <a:ext cx="4212264" cy="36576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8534400"/>
            <a:ext cx="3002280" cy="36576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8686091"/>
            <a:ext cx="464288" cy="36576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338048"/>
            <a:ext cx="8229600" cy="1524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194983"/>
            <a:ext cx="8229600" cy="603504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1981200"/>
            <a:ext cx="4495800" cy="1524000"/>
          </a:xfrm>
        </p:spPr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bg1"/>
                </a:solidFill>
              </a:rPr>
              <a:t>WELCOME</a:t>
            </a:r>
            <a:endParaRPr lang="en-US" sz="7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Tm="20000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3"/>
          <p:cNvSpPr/>
          <p:nvPr/>
        </p:nvSpPr>
        <p:spPr>
          <a:xfrm rot="16200000">
            <a:off x="914400" y="76200"/>
            <a:ext cx="7315200" cy="914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6" name="object 4"/>
          <p:cNvSpPr txBox="1">
            <a:spLocks noGrp="1"/>
          </p:cNvSpPr>
          <p:nvPr>
            <p:ph type="title"/>
          </p:nvPr>
        </p:nvSpPr>
        <p:spPr>
          <a:xfrm>
            <a:off x="3505200" y="0"/>
            <a:ext cx="1536065" cy="79316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50" spc="165" dirty="0">
                <a:solidFill>
                  <a:srgbClr val="FFFFFF"/>
                </a:solidFill>
              </a:rPr>
              <a:t>D</a:t>
            </a:r>
            <a:r>
              <a:rPr sz="5050" spc="405" dirty="0">
                <a:solidFill>
                  <a:srgbClr val="FFFFFF"/>
                </a:solidFill>
              </a:rPr>
              <a:t>F</a:t>
            </a:r>
            <a:r>
              <a:rPr sz="5050" spc="160" dirty="0">
                <a:solidFill>
                  <a:srgbClr val="FFFFFF"/>
                </a:solidFill>
              </a:rPr>
              <a:t>D</a:t>
            </a:r>
            <a:endParaRPr sz="5050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object 3"/>
          <p:cNvSpPr txBox="1">
            <a:spLocks noGrp="1"/>
          </p:cNvSpPr>
          <p:nvPr>
            <p:ph type="title"/>
          </p:nvPr>
        </p:nvSpPr>
        <p:spPr>
          <a:xfrm>
            <a:off x="1676400" y="381000"/>
            <a:ext cx="4879975" cy="72135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u="sng" spc="-170" dirty="0">
                <a:effectLst/>
              </a:rPr>
              <a:t>DATA</a:t>
            </a:r>
            <a:r>
              <a:rPr b="1" u="sng" spc="204" dirty="0">
                <a:effectLst/>
              </a:rPr>
              <a:t> </a:t>
            </a:r>
            <a:r>
              <a:rPr b="1" u="sng" spc="90" dirty="0">
                <a:effectLst/>
              </a:rPr>
              <a:t>STRUCTURE</a:t>
            </a:r>
          </a:p>
        </p:txBody>
      </p:sp>
      <p:sp>
        <p:nvSpPr>
          <p:cNvPr id="1048666" name="object 5"/>
          <p:cNvSpPr txBox="1"/>
          <p:nvPr/>
        </p:nvSpPr>
        <p:spPr>
          <a:xfrm>
            <a:off x="820590" y="1136076"/>
            <a:ext cx="2913210" cy="3808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0"/>
              </a:spcBef>
            </a:pPr>
            <a:r>
              <a:rPr sz="2400" b="1" spc="130" smtClean="0">
                <a:solidFill>
                  <a:srgbClr val="FF0000"/>
                </a:solidFill>
                <a:latin typeface="Gill Sans MT"/>
                <a:cs typeface="Gill Sans MT"/>
              </a:rPr>
              <a:t>Key  </a:t>
            </a:r>
            <a:r>
              <a:rPr sz="2400" b="1" spc="-195" dirty="0">
                <a:solidFill>
                  <a:srgbClr val="FF0000"/>
                </a:solidFill>
                <a:latin typeface="Gill Sans MT"/>
                <a:cs typeface="Gill Sans MT"/>
              </a:rPr>
              <a:t>W</a:t>
            </a:r>
            <a:r>
              <a:rPr sz="2400" b="1" spc="90" dirty="0">
                <a:solidFill>
                  <a:srgbClr val="FF0000"/>
                </a:solidFill>
                <a:latin typeface="Gill Sans MT"/>
                <a:cs typeface="Gill Sans MT"/>
              </a:rPr>
              <a:t>o</a:t>
            </a:r>
            <a:r>
              <a:rPr sz="2400" b="1" spc="-10" dirty="0">
                <a:solidFill>
                  <a:srgbClr val="FF0000"/>
                </a:solidFill>
                <a:latin typeface="Gill Sans MT"/>
                <a:cs typeface="Gill Sans MT"/>
              </a:rPr>
              <a:t>r</a:t>
            </a:r>
            <a:r>
              <a:rPr sz="2400" b="1" spc="200" dirty="0">
                <a:solidFill>
                  <a:srgbClr val="FF0000"/>
                </a:solidFill>
                <a:latin typeface="Gill Sans MT"/>
                <a:cs typeface="Gill Sans MT"/>
              </a:rPr>
              <a:t>d</a:t>
            </a:r>
            <a:r>
              <a:rPr sz="2400" b="1" spc="225" dirty="0">
                <a:solidFill>
                  <a:srgbClr val="FF0000"/>
                </a:solidFill>
                <a:latin typeface="Gill Sans MT"/>
                <a:cs typeface="Gill Sans MT"/>
              </a:rPr>
              <a:t>s</a:t>
            </a:r>
            <a:endParaRPr sz="2400" b="1">
              <a:solidFill>
                <a:srgbClr val="FF0000"/>
              </a:solidFill>
              <a:latin typeface="Gill Sans MT"/>
              <a:cs typeface="Gill Sans MT"/>
            </a:endParaRPr>
          </a:p>
        </p:txBody>
      </p:sp>
      <p:sp>
        <p:nvSpPr>
          <p:cNvPr id="1048667" name="object 6"/>
          <p:cNvSpPr txBox="1"/>
          <p:nvPr/>
        </p:nvSpPr>
        <p:spPr>
          <a:xfrm>
            <a:off x="1134278" y="1820607"/>
            <a:ext cx="1989922" cy="283282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6845" indent="-144780">
              <a:lnSpc>
                <a:spcPts val="2035"/>
              </a:lnSpc>
              <a:spcBef>
                <a:spcPts val="90"/>
              </a:spcBef>
              <a:buFont typeface="Arial"/>
              <a:buChar char="•"/>
              <a:tabLst>
                <a:tab pos="157480" algn="l"/>
              </a:tabLst>
            </a:pPr>
            <a:r>
              <a:rPr sz="2800" spc="180" dirty="0">
                <a:solidFill>
                  <a:srgbClr val="92D050"/>
                </a:solidFill>
                <a:latin typeface="Gill Sans MT"/>
                <a:cs typeface="Gill Sans MT"/>
              </a:rPr>
              <a:t>char</a:t>
            </a:r>
            <a:endParaRPr sz="2800">
              <a:solidFill>
                <a:srgbClr val="92D050"/>
              </a:solidFill>
              <a:latin typeface="Gill Sans MT"/>
              <a:cs typeface="Gill Sans MT"/>
            </a:endParaRPr>
          </a:p>
          <a:p>
            <a:pPr marL="156845" indent="-144780">
              <a:lnSpc>
                <a:spcPts val="2030"/>
              </a:lnSpc>
              <a:tabLst>
                <a:tab pos="157480" algn="l"/>
              </a:tabLst>
            </a:pPr>
            <a:endParaRPr lang="en-US" sz="2800" spc="135" dirty="0" smtClean="0">
              <a:solidFill>
                <a:srgbClr val="92D050"/>
              </a:solidFill>
              <a:latin typeface="Gill Sans MT"/>
              <a:cs typeface="Gill Sans MT"/>
            </a:endParaRPr>
          </a:p>
          <a:p>
            <a:pPr marL="156845" indent="-144780">
              <a:lnSpc>
                <a:spcPts val="2030"/>
              </a:lnSpc>
              <a:buFont typeface="Arial" pitchFamily="34" charset="0"/>
              <a:buChar char="•"/>
              <a:tabLst>
                <a:tab pos="157480" algn="l"/>
              </a:tabLst>
            </a:pPr>
            <a:r>
              <a:rPr sz="2800" spc="135" smtClean="0">
                <a:solidFill>
                  <a:srgbClr val="92D050"/>
                </a:solidFill>
                <a:latin typeface="Gill Sans MT"/>
                <a:cs typeface="Gill Sans MT"/>
              </a:rPr>
              <a:t>int</a:t>
            </a:r>
            <a:endParaRPr sz="2800">
              <a:solidFill>
                <a:srgbClr val="92D050"/>
              </a:solidFill>
              <a:latin typeface="Gill Sans MT"/>
              <a:cs typeface="Gill Sans MT"/>
            </a:endParaRPr>
          </a:p>
          <a:p>
            <a:pPr marL="156845" indent="-144780">
              <a:lnSpc>
                <a:spcPts val="2030"/>
              </a:lnSpc>
              <a:buFont typeface="Arial"/>
              <a:buChar char="•"/>
              <a:tabLst>
                <a:tab pos="157480" algn="l"/>
              </a:tabLst>
            </a:pPr>
            <a:endParaRPr lang="en-US" sz="2800" spc="150" dirty="0" smtClean="0">
              <a:solidFill>
                <a:srgbClr val="92D050"/>
              </a:solidFill>
              <a:latin typeface="Gill Sans MT"/>
              <a:cs typeface="Gill Sans MT"/>
            </a:endParaRPr>
          </a:p>
          <a:p>
            <a:pPr marL="156845" indent="-144780">
              <a:lnSpc>
                <a:spcPts val="2030"/>
              </a:lnSpc>
              <a:buFont typeface="Arial"/>
              <a:buChar char="•"/>
              <a:tabLst>
                <a:tab pos="157480" algn="l"/>
              </a:tabLst>
            </a:pPr>
            <a:r>
              <a:rPr sz="2800" spc="150" smtClean="0">
                <a:solidFill>
                  <a:srgbClr val="92D050"/>
                </a:solidFill>
                <a:latin typeface="Gill Sans MT"/>
                <a:cs typeface="Gill Sans MT"/>
              </a:rPr>
              <a:t>float</a:t>
            </a:r>
            <a:endParaRPr sz="2800">
              <a:solidFill>
                <a:srgbClr val="92D050"/>
              </a:solidFill>
              <a:latin typeface="Gill Sans MT"/>
              <a:cs typeface="Gill Sans MT"/>
            </a:endParaRPr>
          </a:p>
          <a:p>
            <a:pPr marL="156845" indent="-144780">
              <a:lnSpc>
                <a:spcPts val="2030"/>
              </a:lnSpc>
              <a:buFont typeface="Arial"/>
              <a:buChar char="•"/>
              <a:tabLst>
                <a:tab pos="157480" algn="l"/>
              </a:tabLst>
            </a:pPr>
            <a:endParaRPr lang="en-US" sz="2800" spc="95" dirty="0" smtClean="0">
              <a:solidFill>
                <a:srgbClr val="92D050"/>
              </a:solidFill>
              <a:latin typeface="Gill Sans MT"/>
              <a:cs typeface="Gill Sans MT"/>
            </a:endParaRPr>
          </a:p>
          <a:p>
            <a:pPr marL="156845" indent="-144780">
              <a:lnSpc>
                <a:spcPts val="2030"/>
              </a:lnSpc>
              <a:buFont typeface="Arial"/>
              <a:buChar char="•"/>
              <a:tabLst>
                <a:tab pos="157480" algn="l"/>
              </a:tabLst>
            </a:pPr>
            <a:r>
              <a:rPr sz="2800" spc="95" smtClean="0">
                <a:solidFill>
                  <a:srgbClr val="92D050"/>
                </a:solidFill>
                <a:latin typeface="Gill Sans MT"/>
                <a:cs typeface="Gill Sans MT"/>
              </a:rPr>
              <a:t>for</a:t>
            </a:r>
            <a:endParaRPr sz="2800">
              <a:solidFill>
                <a:srgbClr val="92D050"/>
              </a:solidFill>
              <a:latin typeface="Gill Sans MT"/>
              <a:cs typeface="Gill Sans MT"/>
            </a:endParaRPr>
          </a:p>
          <a:p>
            <a:pPr marL="156845" indent="-144780">
              <a:lnSpc>
                <a:spcPts val="2030"/>
              </a:lnSpc>
              <a:buFont typeface="Arial"/>
              <a:buChar char="•"/>
              <a:tabLst>
                <a:tab pos="157480" algn="l"/>
              </a:tabLst>
            </a:pPr>
            <a:endParaRPr lang="en-US" sz="2800" spc="130" dirty="0" smtClean="0">
              <a:solidFill>
                <a:srgbClr val="92D050"/>
              </a:solidFill>
              <a:latin typeface="Gill Sans MT"/>
              <a:cs typeface="Gill Sans MT"/>
            </a:endParaRPr>
          </a:p>
          <a:p>
            <a:pPr marL="156845" indent="-144780">
              <a:lnSpc>
                <a:spcPts val="2030"/>
              </a:lnSpc>
              <a:buFont typeface="Arial"/>
              <a:buChar char="•"/>
              <a:tabLst>
                <a:tab pos="157480" algn="l"/>
              </a:tabLst>
            </a:pPr>
            <a:r>
              <a:rPr lang="en-US" sz="2800" spc="130" dirty="0" smtClean="0">
                <a:solidFill>
                  <a:srgbClr val="92D050"/>
                </a:solidFill>
                <a:latin typeface="Gill Sans MT"/>
                <a:cs typeface="Gill Sans MT"/>
              </a:rPr>
              <a:t>I</a:t>
            </a:r>
            <a:r>
              <a:rPr sz="2800" spc="130" smtClean="0">
                <a:solidFill>
                  <a:srgbClr val="92D050"/>
                </a:solidFill>
                <a:latin typeface="Gill Sans MT"/>
                <a:cs typeface="Gill Sans MT"/>
              </a:rPr>
              <a:t>f</a:t>
            </a:r>
            <a:endParaRPr sz="2800">
              <a:solidFill>
                <a:srgbClr val="92D050"/>
              </a:solidFill>
              <a:latin typeface="Gill Sans MT"/>
              <a:cs typeface="Gill Sans MT"/>
            </a:endParaRPr>
          </a:p>
          <a:p>
            <a:pPr marL="156845" indent="-144780">
              <a:lnSpc>
                <a:spcPts val="2035"/>
              </a:lnSpc>
              <a:buFont typeface="Arial"/>
              <a:buChar char="•"/>
              <a:tabLst>
                <a:tab pos="157480" algn="l"/>
              </a:tabLst>
            </a:pPr>
            <a:endParaRPr lang="en-US" sz="2800" spc="215" dirty="0" smtClean="0">
              <a:solidFill>
                <a:srgbClr val="92D050"/>
              </a:solidFill>
              <a:latin typeface="Gill Sans MT"/>
              <a:cs typeface="Gill Sans MT"/>
            </a:endParaRPr>
          </a:p>
          <a:p>
            <a:pPr marL="156845" indent="-144780">
              <a:lnSpc>
                <a:spcPts val="2035"/>
              </a:lnSpc>
              <a:buFont typeface="Arial"/>
              <a:buChar char="•"/>
              <a:tabLst>
                <a:tab pos="157480" algn="l"/>
              </a:tabLst>
            </a:pPr>
            <a:r>
              <a:rPr sz="2800" spc="215" smtClean="0">
                <a:solidFill>
                  <a:srgbClr val="92D050"/>
                </a:solidFill>
                <a:latin typeface="Gill Sans MT"/>
                <a:cs typeface="Gill Sans MT"/>
              </a:rPr>
              <a:t>s</a:t>
            </a:r>
            <a:r>
              <a:rPr sz="2800" spc="165" smtClean="0">
                <a:solidFill>
                  <a:srgbClr val="92D050"/>
                </a:solidFill>
                <a:latin typeface="Gill Sans MT"/>
                <a:cs typeface="Gill Sans MT"/>
              </a:rPr>
              <a:t>w</a:t>
            </a:r>
            <a:r>
              <a:rPr sz="2800" spc="90" smtClean="0">
                <a:solidFill>
                  <a:srgbClr val="92D050"/>
                </a:solidFill>
                <a:latin typeface="Gill Sans MT"/>
                <a:cs typeface="Gill Sans MT"/>
              </a:rPr>
              <a:t>i</a:t>
            </a:r>
            <a:r>
              <a:rPr sz="2800" spc="95" smtClean="0">
                <a:solidFill>
                  <a:srgbClr val="92D050"/>
                </a:solidFill>
                <a:latin typeface="Gill Sans MT"/>
                <a:cs typeface="Gill Sans MT"/>
              </a:rPr>
              <a:t>t</a:t>
            </a:r>
            <a:r>
              <a:rPr sz="2800" spc="175" smtClean="0">
                <a:solidFill>
                  <a:srgbClr val="92D050"/>
                </a:solidFill>
                <a:latin typeface="Gill Sans MT"/>
                <a:cs typeface="Gill Sans MT"/>
              </a:rPr>
              <a:t>c</a:t>
            </a:r>
            <a:r>
              <a:rPr sz="2800" spc="220" smtClean="0">
                <a:solidFill>
                  <a:srgbClr val="92D050"/>
                </a:solidFill>
                <a:latin typeface="Gill Sans MT"/>
                <a:cs typeface="Gill Sans MT"/>
              </a:rPr>
              <a:t>h</a:t>
            </a:r>
            <a:endParaRPr sz="2800">
              <a:solidFill>
                <a:srgbClr val="92D050"/>
              </a:solidFill>
              <a:latin typeface="Gill Sans MT"/>
              <a:cs typeface="Gill Sans MT"/>
            </a:endParaRPr>
          </a:p>
        </p:txBody>
      </p:sp>
      <p:sp>
        <p:nvSpPr>
          <p:cNvPr id="1048668" name="object 7"/>
          <p:cNvSpPr txBox="1"/>
          <p:nvPr/>
        </p:nvSpPr>
        <p:spPr>
          <a:xfrm>
            <a:off x="3784518" y="1820608"/>
            <a:ext cx="2387682" cy="231986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6845" indent="-144780">
              <a:lnSpc>
                <a:spcPts val="2035"/>
              </a:lnSpc>
              <a:spcBef>
                <a:spcPts val="90"/>
              </a:spcBef>
              <a:buFont typeface="Arial"/>
              <a:buChar char="•"/>
              <a:tabLst>
                <a:tab pos="157480" algn="l"/>
              </a:tabLst>
            </a:pPr>
            <a:r>
              <a:rPr sz="2400" spc="170" dirty="0">
                <a:solidFill>
                  <a:srgbClr val="92D050"/>
                </a:solidFill>
                <a:latin typeface="Gill Sans MT"/>
                <a:cs typeface="Gill Sans MT"/>
              </a:rPr>
              <a:t>textmode</a:t>
            </a:r>
            <a:endParaRPr sz="2400">
              <a:solidFill>
                <a:srgbClr val="92D050"/>
              </a:solidFill>
              <a:latin typeface="Gill Sans MT"/>
              <a:cs typeface="Gill Sans MT"/>
            </a:endParaRPr>
          </a:p>
          <a:p>
            <a:pPr marL="156845" indent="-144780">
              <a:lnSpc>
                <a:spcPts val="2030"/>
              </a:lnSpc>
              <a:buFont typeface="Arial"/>
              <a:buChar char="•"/>
              <a:tabLst>
                <a:tab pos="157480" algn="l"/>
              </a:tabLst>
            </a:pPr>
            <a:endParaRPr lang="en-US" sz="2800" spc="145" dirty="0" smtClean="0">
              <a:solidFill>
                <a:srgbClr val="92D050"/>
              </a:solidFill>
              <a:latin typeface="Gill Sans MT"/>
              <a:cs typeface="Gill Sans MT"/>
            </a:endParaRPr>
          </a:p>
          <a:p>
            <a:pPr marL="156845" indent="-144780">
              <a:lnSpc>
                <a:spcPts val="2030"/>
              </a:lnSpc>
              <a:buFont typeface="Arial"/>
              <a:buChar char="•"/>
              <a:tabLst>
                <a:tab pos="157480" algn="l"/>
              </a:tabLst>
            </a:pPr>
            <a:r>
              <a:rPr sz="2800" spc="145" smtClean="0">
                <a:solidFill>
                  <a:srgbClr val="92D050"/>
                </a:solidFill>
                <a:latin typeface="Gill Sans MT"/>
                <a:cs typeface="Gill Sans MT"/>
              </a:rPr>
              <a:t>do</a:t>
            </a:r>
            <a:r>
              <a:rPr sz="2400" spc="-5" smtClean="0">
                <a:solidFill>
                  <a:srgbClr val="92D050"/>
                </a:solidFill>
                <a:latin typeface="Gill Sans MT"/>
                <a:cs typeface="Gill Sans MT"/>
              </a:rPr>
              <a:t> </a:t>
            </a:r>
            <a:r>
              <a:rPr sz="2400" spc="155" dirty="0">
                <a:solidFill>
                  <a:srgbClr val="92D050"/>
                </a:solidFill>
                <a:latin typeface="Gill Sans MT"/>
                <a:cs typeface="Gill Sans MT"/>
              </a:rPr>
              <a:t>while</a:t>
            </a:r>
            <a:endParaRPr sz="2400">
              <a:solidFill>
                <a:srgbClr val="92D050"/>
              </a:solidFill>
              <a:latin typeface="Gill Sans MT"/>
              <a:cs typeface="Gill Sans MT"/>
            </a:endParaRPr>
          </a:p>
          <a:p>
            <a:pPr marL="156845" indent="-144780">
              <a:lnSpc>
                <a:spcPts val="2030"/>
              </a:lnSpc>
              <a:buFont typeface="Arial"/>
              <a:buChar char="•"/>
              <a:tabLst>
                <a:tab pos="157480" algn="l"/>
              </a:tabLst>
            </a:pPr>
            <a:endParaRPr lang="en-US" sz="2400" spc="135" dirty="0" smtClean="0">
              <a:solidFill>
                <a:srgbClr val="92D050"/>
              </a:solidFill>
              <a:latin typeface="Gill Sans MT"/>
              <a:cs typeface="Gill Sans MT"/>
            </a:endParaRPr>
          </a:p>
          <a:p>
            <a:pPr marL="156845" indent="-144780">
              <a:lnSpc>
                <a:spcPts val="2030"/>
              </a:lnSpc>
              <a:buFont typeface="Arial"/>
              <a:buChar char="•"/>
              <a:tabLst>
                <a:tab pos="157480" algn="l"/>
              </a:tabLst>
            </a:pPr>
            <a:r>
              <a:rPr sz="2400" spc="135" smtClean="0">
                <a:solidFill>
                  <a:srgbClr val="92D050"/>
                </a:solidFill>
                <a:latin typeface="Gill Sans MT"/>
                <a:cs typeface="Gill Sans MT"/>
              </a:rPr>
              <a:t>exit</a:t>
            </a:r>
            <a:endParaRPr sz="2400">
              <a:solidFill>
                <a:srgbClr val="92D050"/>
              </a:solidFill>
              <a:latin typeface="Gill Sans MT"/>
              <a:cs typeface="Gill Sans MT"/>
            </a:endParaRPr>
          </a:p>
          <a:p>
            <a:pPr marL="156845" indent="-144780">
              <a:lnSpc>
                <a:spcPts val="2030"/>
              </a:lnSpc>
              <a:buFont typeface="Arial"/>
              <a:buChar char="•"/>
              <a:tabLst>
                <a:tab pos="157480" algn="l"/>
              </a:tabLst>
            </a:pPr>
            <a:endParaRPr lang="en-US" sz="2400" spc="155" dirty="0" smtClean="0">
              <a:solidFill>
                <a:srgbClr val="92D050"/>
              </a:solidFill>
              <a:latin typeface="Gill Sans MT"/>
              <a:cs typeface="Gill Sans MT"/>
            </a:endParaRPr>
          </a:p>
          <a:p>
            <a:pPr marL="156845" indent="-144780">
              <a:lnSpc>
                <a:spcPts val="2030"/>
              </a:lnSpc>
              <a:buFont typeface="Arial"/>
              <a:buChar char="•"/>
              <a:tabLst>
                <a:tab pos="157480" algn="l"/>
              </a:tabLst>
            </a:pPr>
            <a:r>
              <a:rPr sz="2400" spc="155" smtClean="0">
                <a:solidFill>
                  <a:srgbClr val="92D050"/>
                </a:solidFill>
                <a:latin typeface="Gill Sans MT"/>
                <a:cs typeface="Gill Sans MT"/>
              </a:rPr>
              <a:t>goto</a:t>
            </a:r>
            <a:endParaRPr sz="2400">
              <a:solidFill>
                <a:srgbClr val="92D050"/>
              </a:solidFill>
              <a:latin typeface="Gill Sans MT"/>
              <a:cs typeface="Gill Sans MT"/>
            </a:endParaRPr>
          </a:p>
          <a:p>
            <a:pPr marL="156845" indent="-144780">
              <a:lnSpc>
                <a:spcPts val="2035"/>
              </a:lnSpc>
              <a:buFont typeface="Arial"/>
              <a:buChar char="•"/>
              <a:tabLst>
                <a:tab pos="157480" algn="l"/>
              </a:tabLst>
            </a:pPr>
            <a:endParaRPr lang="en-US" sz="2400" spc="160" dirty="0" smtClean="0">
              <a:solidFill>
                <a:srgbClr val="92D050"/>
              </a:solidFill>
              <a:latin typeface="Gill Sans MT"/>
              <a:cs typeface="Gill Sans MT"/>
            </a:endParaRPr>
          </a:p>
          <a:p>
            <a:pPr marL="156845" indent="-144780">
              <a:lnSpc>
                <a:spcPts val="2035"/>
              </a:lnSpc>
              <a:buFont typeface="Arial"/>
              <a:buChar char="•"/>
              <a:tabLst>
                <a:tab pos="157480" algn="l"/>
              </a:tabLst>
            </a:pPr>
            <a:r>
              <a:rPr sz="2400" spc="160" smtClean="0">
                <a:solidFill>
                  <a:srgbClr val="92D050"/>
                </a:solidFill>
                <a:latin typeface="Gill Sans MT"/>
                <a:cs typeface="Gill Sans MT"/>
              </a:rPr>
              <a:t>gotoxy</a:t>
            </a:r>
            <a:endParaRPr sz="2400">
              <a:solidFill>
                <a:srgbClr val="92D050"/>
              </a:solidFill>
              <a:latin typeface="Gill Sans MT"/>
              <a:cs typeface="Gill Sans MT"/>
            </a:endParaRPr>
          </a:p>
        </p:txBody>
      </p:sp>
      <p:sp>
        <p:nvSpPr>
          <p:cNvPr id="1048669" name="object 8"/>
          <p:cNvSpPr txBox="1"/>
          <p:nvPr/>
        </p:nvSpPr>
        <p:spPr>
          <a:xfrm>
            <a:off x="685800" y="5181600"/>
            <a:ext cx="3200400" cy="41165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600" b="1" spc="-60" baseline="8169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165" dirty="0">
                <a:solidFill>
                  <a:srgbClr val="FF0000"/>
                </a:solidFill>
                <a:latin typeface="Gill Sans MT"/>
                <a:cs typeface="Gill Sans MT"/>
              </a:rPr>
              <a:t>Header </a:t>
            </a:r>
            <a:r>
              <a:rPr sz="2600" b="1" spc="135" dirty="0">
                <a:solidFill>
                  <a:srgbClr val="FF0000"/>
                </a:solidFill>
                <a:latin typeface="Gill Sans MT"/>
                <a:cs typeface="Gill Sans MT"/>
              </a:rPr>
              <a:t>Files</a:t>
            </a:r>
            <a:endParaRPr sz="2600" b="1">
              <a:solidFill>
                <a:srgbClr val="FF0000"/>
              </a:solidFill>
              <a:latin typeface="Gill Sans MT"/>
              <a:cs typeface="Gill Sans MT"/>
            </a:endParaRPr>
          </a:p>
        </p:txBody>
      </p:sp>
      <p:sp>
        <p:nvSpPr>
          <p:cNvPr id="1048671" name="object 10"/>
          <p:cNvSpPr txBox="1"/>
          <p:nvPr/>
        </p:nvSpPr>
        <p:spPr>
          <a:xfrm>
            <a:off x="1219200" y="5867400"/>
            <a:ext cx="3429000" cy="3808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400" spc="204" dirty="0">
                <a:solidFill>
                  <a:srgbClr val="92D050"/>
                </a:solidFill>
                <a:latin typeface="Gill Sans MT"/>
                <a:cs typeface="Gill Sans MT"/>
              </a:rPr>
              <a:t>#include&lt;stdio.h&gt;</a:t>
            </a:r>
            <a:endParaRPr sz="2400">
              <a:solidFill>
                <a:srgbClr val="92D050"/>
              </a:solidFill>
              <a:latin typeface="Gill Sans MT"/>
              <a:cs typeface="Gill Sans MT"/>
            </a:endParaRPr>
          </a:p>
        </p:txBody>
      </p:sp>
      <p:sp>
        <p:nvSpPr>
          <p:cNvPr id="1048673" name="object 12"/>
          <p:cNvSpPr txBox="1"/>
          <p:nvPr/>
        </p:nvSpPr>
        <p:spPr>
          <a:xfrm>
            <a:off x="1219200" y="6629400"/>
            <a:ext cx="3505200" cy="3808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400" spc="425">
                <a:solidFill>
                  <a:srgbClr val="92D050"/>
                </a:solidFill>
                <a:latin typeface="Gill Sans MT"/>
                <a:cs typeface="Gill Sans MT"/>
              </a:rPr>
              <a:t>#</a:t>
            </a:r>
            <a:r>
              <a:rPr sz="2400" spc="90" smtClean="0">
                <a:solidFill>
                  <a:srgbClr val="92D050"/>
                </a:solidFill>
                <a:latin typeface="Gill Sans MT"/>
                <a:cs typeface="Gill Sans MT"/>
              </a:rPr>
              <a:t>i</a:t>
            </a:r>
            <a:r>
              <a:rPr sz="2400" spc="215" smtClean="0">
                <a:solidFill>
                  <a:srgbClr val="92D050"/>
                </a:solidFill>
                <a:latin typeface="Gill Sans MT"/>
                <a:cs typeface="Gill Sans MT"/>
              </a:rPr>
              <a:t>n</a:t>
            </a:r>
            <a:r>
              <a:rPr sz="2400" spc="180" smtClean="0">
                <a:solidFill>
                  <a:srgbClr val="92D050"/>
                </a:solidFill>
                <a:latin typeface="Gill Sans MT"/>
                <a:cs typeface="Gill Sans MT"/>
              </a:rPr>
              <a:t>c</a:t>
            </a:r>
            <a:r>
              <a:rPr sz="2400" spc="90" smtClean="0">
                <a:solidFill>
                  <a:srgbClr val="92D050"/>
                </a:solidFill>
                <a:latin typeface="Gill Sans MT"/>
                <a:cs typeface="Gill Sans MT"/>
              </a:rPr>
              <a:t>l</a:t>
            </a:r>
            <a:r>
              <a:rPr sz="2400" spc="215" smtClean="0">
                <a:solidFill>
                  <a:srgbClr val="92D050"/>
                </a:solidFill>
                <a:latin typeface="Gill Sans MT"/>
                <a:cs typeface="Gill Sans MT"/>
              </a:rPr>
              <a:t>u</a:t>
            </a:r>
            <a:r>
              <a:rPr sz="2400" spc="200" smtClean="0">
                <a:solidFill>
                  <a:srgbClr val="92D050"/>
                </a:solidFill>
                <a:latin typeface="Gill Sans MT"/>
                <a:cs typeface="Gill Sans MT"/>
              </a:rPr>
              <a:t>d</a:t>
            </a:r>
            <a:r>
              <a:rPr sz="2400" spc="215" smtClean="0">
                <a:solidFill>
                  <a:srgbClr val="92D050"/>
                </a:solidFill>
                <a:latin typeface="Gill Sans MT"/>
                <a:cs typeface="Gill Sans MT"/>
              </a:rPr>
              <a:t>e</a:t>
            </a:r>
            <a:r>
              <a:rPr sz="2400" spc="425" smtClean="0">
                <a:solidFill>
                  <a:srgbClr val="92D050"/>
                </a:solidFill>
                <a:latin typeface="Gill Sans MT"/>
                <a:cs typeface="Gill Sans MT"/>
              </a:rPr>
              <a:t>&lt;</a:t>
            </a:r>
            <a:r>
              <a:rPr sz="2400" spc="215" smtClean="0">
                <a:solidFill>
                  <a:srgbClr val="92D050"/>
                </a:solidFill>
                <a:latin typeface="Gill Sans MT"/>
                <a:cs typeface="Gill Sans MT"/>
              </a:rPr>
              <a:t>s</a:t>
            </a:r>
            <a:r>
              <a:rPr sz="2400" spc="95" smtClean="0">
                <a:solidFill>
                  <a:srgbClr val="92D050"/>
                </a:solidFill>
                <a:latin typeface="Gill Sans MT"/>
                <a:cs typeface="Gill Sans MT"/>
              </a:rPr>
              <a:t>t</a:t>
            </a:r>
            <a:r>
              <a:rPr sz="2400" spc="70" smtClean="0">
                <a:solidFill>
                  <a:srgbClr val="92D050"/>
                </a:solidFill>
                <a:latin typeface="Gill Sans MT"/>
                <a:cs typeface="Gill Sans MT"/>
              </a:rPr>
              <a:t>r</a:t>
            </a:r>
            <a:r>
              <a:rPr sz="2400" spc="45" smtClean="0">
                <a:solidFill>
                  <a:srgbClr val="92D050"/>
                </a:solidFill>
                <a:latin typeface="Gill Sans MT"/>
                <a:cs typeface="Gill Sans MT"/>
              </a:rPr>
              <a:t>i</a:t>
            </a:r>
            <a:r>
              <a:rPr sz="2400" spc="215" smtClean="0">
                <a:solidFill>
                  <a:srgbClr val="92D050"/>
                </a:solidFill>
                <a:latin typeface="Gill Sans MT"/>
                <a:cs typeface="Gill Sans MT"/>
              </a:rPr>
              <a:t>n</a:t>
            </a:r>
            <a:r>
              <a:rPr sz="2400" spc="340" smtClean="0">
                <a:solidFill>
                  <a:srgbClr val="92D050"/>
                </a:solidFill>
                <a:latin typeface="Gill Sans MT"/>
                <a:cs typeface="Gill Sans MT"/>
              </a:rPr>
              <a:t>g</a:t>
            </a:r>
            <a:r>
              <a:rPr sz="2400" spc="160" smtClean="0">
                <a:solidFill>
                  <a:srgbClr val="92D050"/>
                </a:solidFill>
                <a:latin typeface="Gill Sans MT"/>
                <a:cs typeface="Gill Sans MT"/>
              </a:rPr>
              <a:t>.</a:t>
            </a:r>
            <a:r>
              <a:rPr sz="2400" spc="220" smtClean="0">
                <a:solidFill>
                  <a:srgbClr val="92D050"/>
                </a:solidFill>
                <a:latin typeface="Gill Sans MT"/>
                <a:cs typeface="Gill Sans MT"/>
              </a:rPr>
              <a:t>h</a:t>
            </a:r>
            <a:r>
              <a:rPr lang="en-US" sz="2400" spc="220" dirty="0" smtClean="0">
                <a:solidFill>
                  <a:srgbClr val="92D050"/>
                </a:solidFill>
                <a:latin typeface="Gill Sans MT"/>
                <a:cs typeface="Gill Sans MT"/>
              </a:rPr>
              <a:t>&gt;</a:t>
            </a:r>
            <a:endParaRPr sz="2400">
              <a:solidFill>
                <a:srgbClr val="92D050"/>
              </a:solidFill>
              <a:latin typeface="Gill Sans MT"/>
              <a:cs typeface="Gill Sans MT"/>
            </a:endParaRPr>
          </a:p>
        </p:txBody>
      </p:sp>
      <p:sp>
        <p:nvSpPr>
          <p:cNvPr id="1048674" name="object 13"/>
          <p:cNvSpPr txBox="1"/>
          <p:nvPr/>
        </p:nvSpPr>
        <p:spPr>
          <a:xfrm>
            <a:off x="1145789" y="5142952"/>
            <a:ext cx="180340" cy="52450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ts val="1989"/>
              </a:lnSpc>
              <a:spcBef>
                <a:spcPts val="90"/>
              </a:spcBef>
            </a:pPr>
            <a:endParaRPr sz="1700">
              <a:latin typeface="Gill Sans MT"/>
              <a:cs typeface="Gill Sans MT"/>
            </a:endParaRPr>
          </a:p>
          <a:p>
            <a:pPr>
              <a:lnSpc>
                <a:spcPts val="1989"/>
              </a:lnSpc>
            </a:pPr>
            <a:endParaRPr sz="1700">
              <a:latin typeface="Arial"/>
              <a:cs typeface="Arial"/>
            </a:endParaRPr>
          </a:p>
        </p:txBody>
      </p:sp>
      <p:sp>
        <p:nvSpPr>
          <p:cNvPr id="1048675" name="object 14"/>
          <p:cNvSpPr txBox="1"/>
          <p:nvPr/>
        </p:nvSpPr>
        <p:spPr>
          <a:xfrm>
            <a:off x="1219200" y="7391400"/>
            <a:ext cx="2743200" cy="3808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700" spc="195">
                <a:solidFill>
                  <a:srgbClr val="92D050"/>
                </a:solidFill>
                <a:latin typeface="Gill Sans MT"/>
                <a:cs typeface="Gill Sans MT"/>
              </a:rPr>
              <a:t>#</a:t>
            </a:r>
            <a:r>
              <a:rPr sz="2400" spc="195" smtClean="0">
                <a:solidFill>
                  <a:srgbClr val="92D050"/>
                </a:solidFill>
                <a:latin typeface="Gill Sans MT"/>
                <a:cs typeface="Gill Sans MT"/>
              </a:rPr>
              <a:t>include&lt;stdlib.h</a:t>
            </a:r>
            <a:r>
              <a:rPr lang="en-US" sz="1700" spc="195" dirty="0" smtClean="0">
                <a:solidFill>
                  <a:srgbClr val="92D050"/>
                </a:solidFill>
                <a:latin typeface="Gill Sans MT"/>
                <a:cs typeface="Gill Sans MT"/>
              </a:rPr>
              <a:t>&gt;</a:t>
            </a:r>
            <a:endParaRPr sz="1700">
              <a:solidFill>
                <a:srgbClr val="92D050"/>
              </a:solidFill>
              <a:latin typeface="Gill Sans MT"/>
              <a:cs typeface="Gill Sans MT"/>
            </a:endParaRPr>
          </a:p>
        </p:txBody>
      </p:sp>
      <p:sp>
        <p:nvSpPr>
          <p:cNvPr id="1048677" name="object 16"/>
          <p:cNvSpPr txBox="1"/>
          <p:nvPr/>
        </p:nvSpPr>
        <p:spPr>
          <a:xfrm>
            <a:off x="1219200" y="8001000"/>
            <a:ext cx="3124200" cy="3808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6200" indent="-76835">
              <a:lnSpc>
                <a:spcPct val="100000"/>
              </a:lnSpc>
              <a:spcBef>
                <a:spcPts val="90"/>
              </a:spcBef>
              <a:buSzPct val="94117"/>
              <a:tabLst>
                <a:tab pos="76835" algn="l"/>
              </a:tabLst>
            </a:pPr>
            <a:r>
              <a:rPr sz="1700" spc="375">
                <a:solidFill>
                  <a:srgbClr val="92D050"/>
                </a:solidFill>
                <a:latin typeface="Gill Sans MT"/>
                <a:cs typeface="Gill Sans MT"/>
              </a:rPr>
              <a:t>#</a:t>
            </a:r>
            <a:r>
              <a:rPr sz="2400" spc="135" smtClean="0">
                <a:solidFill>
                  <a:srgbClr val="92D050"/>
                </a:solidFill>
                <a:latin typeface="Gill Sans MT"/>
                <a:cs typeface="Gill Sans MT"/>
              </a:rPr>
              <a:t>i</a:t>
            </a:r>
            <a:r>
              <a:rPr sz="2400" spc="215" smtClean="0">
                <a:solidFill>
                  <a:srgbClr val="92D050"/>
                </a:solidFill>
                <a:latin typeface="Gill Sans MT"/>
                <a:cs typeface="Gill Sans MT"/>
              </a:rPr>
              <a:t>n</a:t>
            </a:r>
            <a:r>
              <a:rPr sz="2400" spc="180" smtClean="0">
                <a:solidFill>
                  <a:srgbClr val="92D050"/>
                </a:solidFill>
                <a:latin typeface="Gill Sans MT"/>
                <a:cs typeface="Gill Sans MT"/>
              </a:rPr>
              <a:t>c</a:t>
            </a:r>
            <a:r>
              <a:rPr sz="2400" spc="90" smtClean="0">
                <a:solidFill>
                  <a:srgbClr val="92D050"/>
                </a:solidFill>
                <a:latin typeface="Gill Sans MT"/>
                <a:cs typeface="Gill Sans MT"/>
              </a:rPr>
              <a:t>l</a:t>
            </a:r>
            <a:r>
              <a:rPr sz="2400" spc="215" smtClean="0">
                <a:solidFill>
                  <a:srgbClr val="92D050"/>
                </a:solidFill>
                <a:latin typeface="Gill Sans MT"/>
                <a:cs typeface="Gill Sans MT"/>
              </a:rPr>
              <a:t>u</a:t>
            </a:r>
            <a:r>
              <a:rPr sz="2400" spc="200" smtClean="0">
                <a:solidFill>
                  <a:srgbClr val="92D050"/>
                </a:solidFill>
                <a:latin typeface="Gill Sans MT"/>
                <a:cs typeface="Gill Sans MT"/>
              </a:rPr>
              <a:t>d</a:t>
            </a:r>
            <a:r>
              <a:rPr sz="2400" spc="215" smtClean="0">
                <a:solidFill>
                  <a:srgbClr val="92D050"/>
                </a:solidFill>
                <a:latin typeface="Gill Sans MT"/>
                <a:cs typeface="Gill Sans MT"/>
              </a:rPr>
              <a:t>e</a:t>
            </a:r>
            <a:r>
              <a:rPr sz="2400" spc="425" smtClean="0">
                <a:solidFill>
                  <a:srgbClr val="92D050"/>
                </a:solidFill>
                <a:latin typeface="Gill Sans MT"/>
                <a:cs typeface="Gill Sans MT"/>
              </a:rPr>
              <a:t>&lt;</a:t>
            </a:r>
            <a:r>
              <a:rPr sz="2400" spc="175" smtClean="0">
                <a:solidFill>
                  <a:srgbClr val="92D050"/>
                </a:solidFill>
                <a:latin typeface="Gill Sans MT"/>
                <a:cs typeface="Gill Sans MT"/>
              </a:rPr>
              <a:t>c</a:t>
            </a:r>
            <a:r>
              <a:rPr sz="2400" spc="95" smtClean="0">
                <a:solidFill>
                  <a:srgbClr val="92D050"/>
                </a:solidFill>
                <a:latin typeface="Gill Sans MT"/>
                <a:cs typeface="Gill Sans MT"/>
              </a:rPr>
              <a:t>t</a:t>
            </a:r>
            <a:r>
              <a:rPr sz="2400" spc="254" smtClean="0">
                <a:solidFill>
                  <a:srgbClr val="92D050"/>
                </a:solidFill>
                <a:latin typeface="Gill Sans MT"/>
                <a:cs typeface="Gill Sans MT"/>
              </a:rPr>
              <a:t>y</a:t>
            </a:r>
            <a:r>
              <a:rPr sz="2400" spc="215" smtClean="0">
                <a:solidFill>
                  <a:srgbClr val="92D050"/>
                </a:solidFill>
                <a:latin typeface="Gill Sans MT"/>
                <a:cs typeface="Gill Sans MT"/>
              </a:rPr>
              <a:t>pe</a:t>
            </a:r>
            <a:r>
              <a:rPr sz="2400" spc="170" smtClean="0">
                <a:solidFill>
                  <a:srgbClr val="92D050"/>
                </a:solidFill>
                <a:latin typeface="Gill Sans MT"/>
                <a:cs typeface="Gill Sans MT"/>
              </a:rPr>
              <a:t>.</a:t>
            </a:r>
            <a:r>
              <a:rPr sz="2400" spc="220" smtClean="0">
                <a:solidFill>
                  <a:srgbClr val="92D050"/>
                </a:solidFill>
                <a:latin typeface="Gill Sans MT"/>
                <a:cs typeface="Gill Sans MT"/>
              </a:rPr>
              <a:t>h</a:t>
            </a:r>
            <a:r>
              <a:rPr lang="en-US" sz="2400" spc="220" dirty="0" smtClean="0">
                <a:solidFill>
                  <a:srgbClr val="92D050"/>
                </a:solidFill>
                <a:latin typeface="Gill Sans MT"/>
                <a:cs typeface="Gill Sans MT"/>
              </a:rPr>
              <a:t>&gt;</a:t>
            </a:r>
            <a:endParaRPr sz="1700">
              <a:solidFill>
                <a:srgbClr val="92D050"/>
              </a:solidFill>
              <a:latin typeface="Gill Sans MT"/>
              <a:cs typeface="Gill Sans MT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3"/>
          <p:cNvSpPr txBox="1">
            <a:spLocks noGrp="1"/>
          </p:cNvSpPr>
          <p:nvPr>
            <p:ph type="title"/>
          </p:nvPr>
        </p:nvSpPr>
        <p:spPr>
          <a:xfrm>
            <a:off x="1219200" y="457200"/>
            <a:ext cx="6521450" cy="5520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5"/>
              </a:spcBef>
            </a:pPr>
            <a:r>
              <a:rPr sz="3500" b="1" u="sng" spc="-155" dirty="0"/>
              <a:t>DATA </a:t>
            </a:r>
            <a:r>
              <a:rPr sz="3500" b="1" u="sng" spc="85" dirty="0"/>
              <a:t>STRUCTURE</a:t>
            </a:r>
            <a:r>
              <a:rPr sz="3500" b="1" u="sng" spc="-229" dirty="0"/>
              <a:t> </a:t>
            </a:r>
            <a:r>
              <a:rPr sz="3500" b="1" u="sng" spc="225" dirty="0"/>
              <a:t>Contd…</a:t>
            </a:r>
            <a:endParaRPr sz="3500" b="1" u="sng"/>
          </a:p>
        </p:txBody>
      </p:sp>
      <p:sp>
        <p:nvSpPr>
          <p:cNvPr id="1048681" name="object 5"/>
          <p:cNvSpPr txBox="1">
            <a:spLocks noGrp="1"/>
          </p:cNvSpPr>
          <p:nvPr>
            <p:ph sz="half" idx="1"/>
          </p:nvPr>
        </p:nvSpPr>
        <p:spPr>
          <a:xfrm>
            <a:off x="609600" y="1066800"/>
            <a:ext cx="3672417" cy="7713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6545" indent="-246379">
              <a:lnSpc>
                <a:spcPct val="100000"/>
              </a:lnSpc>
              <a:spcBef>
                <a:spcPts val="90"/>
              </a:spcBef>
              <a:buNone/>
              <a:tabLst>
                <a:tab pos="297180" algn="l"/>
              </a:tabLst>
            </a:pPr>
            <a:r>
              <a:rPr sz="2400" spc="125" dirty="0">
                <a:solidFill>
                  <a:schemeClr val="accent6">
                    <a:lumMod val="50000"/>
                  </a:schemeClr>
                </a:solidFill>
              </a:rPr>
              <a:t>User </a:t>
            </a:r>
            <a:r>
              <a:rPr sz="2400" spc="190" dirty="0">
                <a:solidFill>
                  <a:schemeClr val="accent6">
                    <a:lumMod val="50000"/>
                  </a:schemeClr>
                </a:solidFill>
              </a:rPr>
              <a:t>defined</a:t>
            </a:r>
            <a:r>
              <a:rPr sz="2400" spc="-6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sz="2400" spc="155" dirty="0">
                <a:solidFill>
                  <a:schemeClr val="accent6">
                    <a:lumMod val="50000"/>
                  </a:schemeClr>
                </a:solidFill>
              </a:rPr>
              <a:t>Functions</a:t>
            </a:r>
            <a:endParaRPr sz="240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Symbol"/>
              <a:buChar char=""/>
            </a:pPr>
            <a:endParaRPr sz="1650">
              <a:latin typeface="Times New Roman"/>
              <a:cs typeface="Times New Roman"/>
            </a:endParaRPr>
          </a:p>
          <a:p>
            <a:pPr marL="696595" lvl="1" indent="-145415">
              <a:lnSpc>
                <a:spcPts val="2035"/>
              </a:lnSpc>
              <a:buFont typeface="Arial"/>
              <a:buChar char="•"/>
              <a:tabLst>
                <a:tab pos="697230" algn="l"/>
              </a:tabLst>
            </a:pPr>
            <a:r>
              <a:rPr spc="135" dirty="0">
                <a:solidFill>
                  <a:srgbClr val="00B050"/>
                </a:solidFill>
                <a:latin typeface="Gill Sans MT"/>
                <a:cs typeface="Gill Sans MT"/>
              </a:rPr>
              <a:t>int </a:t>
            </a:r>
            <a:r>
              <a:rPr spc="235" dirty="0">
                <a:solidFill>
                  <a:srgbClr val="00B050"/>
                </a:solidFill>
                <a:latin typeface="Gill Sans MT"/>
                <a:cs typeface="Gill Sans MT"/>
              </a:rPr>
              <a:t>main</a:t>
            </a:r>
            <a:r>
              <a:rPr spc="-85" dirty="0">
                <a:solidFill>
                  <a:srgbClr val="00B050"/>
                </a:solidFill>
                <a:latin typeface="Gill Sans MT"/>
                <a:cs typeface="Gill Sans MT"/>
              </a:rPr>
              <a:t> </a:t>
            </a:r>
            <a:r>
              <a:rPr spc="145" dirty="0">
                <a:solidFill>
                  <a:srgbClr val="00B050"/>
                </a:solidFill>
                <a:latin typeface="Gill Sans MT"/>
                <a:cs typeface="Gill Sans MT"/>
              </a:rPr>
              <a:t>void()</a:t>
            </a:r>
            <a:endParaRPr>
              <a:solidFill>
                <a:srgbClr val="00B050"/>
              </a:solidFill>
              <a:latin typeface="Gill Sans MT"/>
              <a:cs typeface="Gill Sans MT"/>
            </a:endParaRPr>
          </a:p>
          <a:p>
            <a:pPr marL="696595" lvl="1" indent="-145415">
              <a:lnSpc>
                <a:spcPts val="2030"/>
              </a:lnSpc>
              <a:buFont typeface="Arial"/>
              <a:buChar char="•"/>
              <a:tabLst>
                <a:tab pos="697230" algn="l"/>
              </a:tabLst>
            </a:pPr>
            <a:endParaRPr lang="en-US" spc="155" dirty="0" smtClean="0">
              <a:solidFill>
                <a:srgbClr val="00B050"/>
              </a:solidFill>
              <a:latin typeface="Gill Sans MT"/>
              <a:cs typeface="Gill Sans MT"/>
            </a:endParaRPr>
          </a:p>
          <a:p>
            <a:pPr marL="696595" lvl="1" indent="-145415">
              <a:lnSpc>
                <a:spcPts val="2030"/>
              </a:lnSpc>
              <a:buFont typeface="Arial"/>
              <a:buChar char="•"/>
              <a:tabLst>
                <a:tab pos="697230" algn="l"/>
              </a:tabLst>
            </a:pPr>
            <a:r>
              <a:rPr spc="155" smtClean="0">
                <a:solidFill>
                  <a:srgbClr val="00B050"/>
                </a:solidFill>
                <a:latin typeface="Gill Sans MT"/>
                <a:cs typeface="Gill Sans MT"/>
              </a:rPr>
              <a:t>bookarea</a:t>
            </a:r>
            <a:r>
              <a:rPr spc="155" dirty="0">
                <a:solidFill>
                  <a:srgbClr val="00B050"/>
                </a:solidFill>
                <a:latin typeface="Gill Sans MT"/>
                <a:cs typeface="Gill Sans MT"/>
              </a:rPr>
              <a:t>()</a:t>
            </a:r>
            <a:endParaRPr>
              <a:solidFill>
                <a:srgbClr val="00B050"/>
              </a:solidFill>
              <a:latin typeface="Gill Sans MT"/>
              <a:cs typeface="Gill Sans MT"/>
            </a:endParaRPr>
          </a:p>
          <a:p>
            <a:pPr marL="696595" lvl="1" indent="-145415">
              <a:lnSpc>
                <a:spcPts val="2030"/>
              </a:lnSpc>
              <a:buFont typeface="Arial"/>
              <a:buChar char="•"/>
              <a:tabLst>
                <a:tab pos="697230" algn="l"/>
              </a:tabLst>
            </a:pPr>
            <a:endParaRPr lang="en-US" spc="195" dirty="0" smtClean="0">
              <a:solidFill>
                <a:srgbClr val="00B050"/>
              </a:solidFill>
              <a:latin typeface="Gill Sans MT"/>
              <a:cs typeface="Gill Sans MT"/>
            </a:endParaRPr>
          </a:p>
          <a:p>
            <a:pPr marL="696595" lvl="1" indent="-145415">
              <a:lnSpc>
                <a:spcPts val="2030"/>
              </a:lnSpc>
              <a:buFont typeface="Arial"/>
              <a:buChar char="•"/>
              <a:tabLst>
                <a:tab pos="697230" algn="l"/>
              </a:tabLst>
            </a:pPr>
            <a:r>
              <a:rPr spc="195" smtClean="0">
                <a:solidFill>
                  <a:srgbClr val="00B050"/>
                </a:solidFill>
                <a:latin typeface="Gill Sans MT"/>
                <a:cs typeface="Gill Sans MT"/>
              </a:rPr>
              <a:t>memberarea</a:t>
            </a:r>
            <a:r>
              <a:rPr spc="195" dirty="0">
                <a:solidFill>
                  <a:srgbClr val="00B050"/>
                </a:solidFill>
                <a:latin typeface="Gill Sans MT"/>
                <a:cs typeface="Gill Sans MT"/>
              </a:rPr>
              <a:t>()</a:t>
            </a:r>
            <a:endParaRPr>
              <a:solidFill>
                <a:srgbClr val="00B050"/>
              </a:solidFill>
              <a:latin typeface="Gill Sans MT"/>
              <a:cs typeface="Gill Sans MT"/>
            </a:endParaRPr>
          </a:p>
          <a:p>
            <a:pPr marL="696595" lvl="1" indent="-145415">
              <a:lnSpc>
                <a:spcPts val="2030"/>
              </a:lnSpc>
              <a:buFont typeface="Arial"/>
              <a:buChar char="•"/>
              <a:tabLst>
                <a:tab pos="697230" algn="l"/>
              </a:tabLst>
            </a:pPr>
            <a:endParaRPr lang="en-US" spc="155" dirty="0" smtClean="0">
              <a:solidFill>
                <a:srgbClr val="00B050"/>
              </a:solidFill>
              <a:latin typeface="Gill Sans MT"/>
              <a:cs typeface="Gill Sans MT"/>
            </a:endParaRPr>
          </a:p>
          <a:p>
            <a:pPr marL="696595" lvl="1" indent="-145415">
              <a:lnSpc>
                <a:spcPts val="2030"/>
              </a:lnSpc>
              <a:buFont typeface="Arial"/>
              <a:buChar char="•"/>
              <a:tabLst>
                <a:tab pos="697230" algn="l"/>
              </a:tabLst>
            </a:pPr>
            <a:r>
              <a:rPr spc="155" smtClean="0">
                <a:solidFill>
                  <a:srgbClr val="00B050"/>
                </a:solidFill>
                <a:latin typeface="Gill Sans MT"/>
                <a:cs typeface="Gill Sans MT"/>
              </a:rPr>
              <a:t>delete</a:t>
            </a:r>
            <a:r>
              <a:rPr spc="155" dirty="0">
                <a:solidFill>
                  <a:srgbClr val="00B050"/>
                </a:solidFill>
                <a:latin typeface="Gill Sans MT"/>
                <a:cs typeface="Gill Sans MT"/>
              </a:rPr>
              <a:t>()</a:t>
            </a:r>
            <a:endParaRPr>
              <a:solidFill>
                <a:srgbClr val="00B050"/>
              </a:solidFill>
              <a:latin typeface="Gill Sans MT"/>
              <a:cs typeface="Gill Sans MT"/>
            </a:endParaRPr>
          </a:p>
          <a:p>
            <a:pPr marL="696595" lvl="1" indent="-145415">
              <a:lnSpc>
                <a:spcPts val="2030"/>
              </a:lnSpc>
              <a:buFont typeface="Arial"/>
              <a:buChar char="•"/>
              <a:tabLst>
                <a:tab pos="697230" algn="l"/>
              </a:tabLst>
            </a:pPr>
            <a:endParaRPr lang="en-US" spc="165" dirty="0" smtClean="0">
              <a:solidFill>
                <a:srgbClr val="00B050"/>
              </a:solidFill>
              <a:latin typeface="Gill Sans MT"/>
              <a:cs typeface="Gill Sans MT"/>
            </a:endParaRPr>
          </a:p>
          <a:p>
            <a:pPr marL="696595" lvl="1" indent="-145415">
              <a:lnSpc>
                <a:spcPts val="2030"/>
              </a:lnSpc>
              <a:buFont typeface="Arial"/>
              <a:buChar char="•"/>
              <a:tabLst>
                <a:tab pos="697230" algn="l"/>
              </a:tabLst>
            </a:pPr>
            <a:r>
              <a:rPr spc="165" smtClean="0">
                <a:solidFill>
                  <a:srgbClr val="00B050"/>
                </a:solidFill>
                <a:latin typeface="Gill Sans MT"/>
                <a:cs typeface="Gill Sans MT"/>
              </a:rPr>
              <a:t>modify</a:t>
            </a:r>
            <a:r>
              <a:rPr spc="165" dirty="0">
                <a:solidFill>
                  <a:srgbClr val="00B050"/>
                </a:solidFill>
                <a:latin typeface="Gill Sans MT"/>
                <a:cs typeface="Gill Sans MT"/>
              </a:rPr>
              <a:t>()</a:t>
            </a:r>
            <a:endParaRPr>
              <a:solidFill>
                <a:srgbClr val="00B050"/>
              </a:solidFill>
              <a:latin typeface="Gill Sans MT"/>
              <a:cs typeface="Gill Sans MT"/>
            </a:endParaRPr>
          </a:p>
          <a:p>
            <a:pPr marL="696595" lvl="1" indent="-145415">
              <a:lnSpc>
                <a:spcPts val="2030"/>
              </a:lnSpc>
              <a:buFont typeface="Arial"/>
              <a:buChar char="•"/>
              <a:tabLst>
                <a:tab pos="697230" algn="l"/>
              </a:tabLst>
            </a:pPr>
            <a:endParaRPr lang="en-US" spc="165" dirty="0" smtClean="0">
              <a:solidFill>
                <a:srgbClr val="00B050"/>
              </a:solidFill>
              <a:latin typeface="Gill Sans MT"/>
              <a:cs typeface="Gill Sans MT"/>
            </a:endParaRPr>
          </a:p>
          <a:p>
            <a:pPr marL="696595" lvl="1" indent="-145415">
              <a:lnSpc>
                <a:spcPts val="2030"/>
              </a:lnSpc>
              <a:buFont typeface="Arial"/>
              <a:buChar char="•"/>
              <a:tabLst>
                <a:tab pos="697230" algn="l"/>
              </a:tabLst>
            </a:pPr>
            <a:r>
              <a:rPr spc="165" smtClean="0">
                <a:solidFill>
                  <a:srgbClr val="00B050"/>
                </a:solidFill>
                <a:latin typeface="Gill Sans MT"/>
                <a:cs typeface="Gill Sans MT"/>
              </a:rPr>
              <a:t>search</a:t>
            </a:r>
            <a:r>
              <a:rPr spc="165" dirty="0">
                <a:solidFill>
                  <a:srgbClr val="00B050"/>
                </a:solidFill>
                <a:latin typeface="Gill Sans MT"/>
                <a:cs typeface="Gill Sans MT"/>
              </a:rPr>
              <a:t>()</a:t>
            </a:r>
            <a:endParaRPr>
              <a:solidFill>
                <a:srgbClr val="00B050"/>
              </a:solidFill>
              <a:latin typeface="Gill Sans MT"/>
              <a:cs typeface="Gill Sans MT"/>
            </a:endParaRPr>
          </a:p>
          <a:p>
            <a:pPr marL="696595" lvl="1" indent="-145415">
              <a:lnSpc>
                <a:spcPts val="2030"/>
              </a:lnSpc>
              <a:buFont typeface="Arial"/>
              <a:buChar char="•"/>
              <a:tabLst>
                <a:tab pos="697230" algn="l"/>
              </a:tabLst>
            </a:pPr>
            <a:endParaRPr lang="en-US" spc="170" dirty="0" smtClean="0">
              <a:solidFill>
                <a:srgbClr val="00B050"/>
              </a:solidFill>
              <a:latin typeface="Gill Sans MT"/>
              <a:cs typeface="Gill Sans MT"/>
            </a:endParaRPr>
          </a:p>
          <a:p>
            <a:pPr marL="696595" lvl="1" indent="-145415">
              <a:lnSpc>
                <a:spcPts val="2030"/>
              </a:lnSpc>
              <a:buFont typeface="Arial"/>
              <a:buChar char="•"/>
              <a:tabLst>
                <a:tab pos="697230" algn="l"/>
              </a:tabLst>
            </a:pPr>
            <a:r>
              <a:rPr spc="170" smtClean="0">
                <a:solidFill>
                  <a:srgbClr val="00B050"/>
                </a:solidFill>
                <a:latin typeface="Gill Sans MT"/>
                <a:cs typeface="Gill Sans MT"/>
              </a:rPr>
              <a:t>issue</a:t>
            </a:r>
            <a:r>
              <a:rPr spc="170" dirty="0">
                <a:solidFill>
                  <a:srgbClr val="00B050"/>
                </a:solidFill>
                <a:latin typeface="Gill Sans MT"/>
                <a:cs typeface="Gill Sans MT"/>
              </a:rPr>
              <a:t>()</a:t>
            </a:r>
            <a:endParaRPr>
              <a:solidFill>
                <a:srgbClr val="00B050"/>
              </a:solidFill>
              <a:latin typeface="Gill Sans MT"/>
              <a:cs typeface="Gill Sans MT"/>
            </a:endParaRPr>
          </a:p>
          <a:p>
            <a:pPr marL="696595" lvl="1" indent="-145415">
              <a:lnSpc>
                <a:spcPts val="2030"/>
              </a:lnSpc>
              <a:buFont typeface="Arial"/>
              <a:buChar char="•"/>
              <a:tabLst>
                <a:tab pos="697230" algn="l"/>
              </a:tabLst>
            </a:pPr>
            <a:r>
              <a:rPr spc="150" dirty="0">
                <a:solidFill>
                  <a:srgbClr val="00B050"/>
                </a:solidFill>
                <a:latin typeface="Gill Sans MT"/>
                <a:cs typeface="Gill Sans MT"/>
              </a:rPr>
              <a:t>deposit()</a:t>
            </a:r>
            <a:endParaRPr>
              <a:solidFill>
                <a:srgbClr val="00B050"/>
              </a:solidFill>
              <a:latin typeface="Gill Sans MT"/>
              <a:cs typeface="Gill Sans MT"/>
            </a:endParaRPr>
          </a:p>
          <a:p>
            <a:pPr marL="696595" lvl="1" indent="-145415">
              <a:lnSpc>
                <a:spcPts val="2030"/>
              </a:lnSpc>
              <a:buFont typeface="Arial"/>
              <a:buChar char="•"/>
              <a:tabLst>
                <a:tab pos="697230" algn="l"/>
              </a:tabLst>
            </a:pPr>
            <a:endParaRPr lang="en-US" spc="145" dirty="0" smtClean="0">
              <a:solidFill>
                <a:srgbClr val="00B050"/>
              </a:solidFill>
              <a:latin typeface="Gill Sans MT"/>
              <a:cs typeface="Gill Sans MT"/>
            </a:endParaRPr>
          </a:p>
          <a:p>
            <a:pPr marL="696595" lvl="1" indent="-145415">
              <a:lnSpc>
                <a:spcPts val="2030"/>
              </a:lnSpc>
              <a:buFont typeface="Arial"/>
              <a:buChar char="•"/>
              <a:tabLst>
                <a:tab pos="697230" algn="l"/>
              </a:tabLst>
            </a:pPr>
            <a:r>
              <a:rPr spc="145" smtClean="0">
                <a:solidFill>
                  <a:srgbClr val="00B050"/>
                </a:solidFill>
                <a:latin typeface="Gill Sans MT"/>
                <a:cs typeface="Gill Sans MT"/>
              </a:rPr>
              <a:t>reference</a:t>
            </a:r>
            <a:r>
              <a:rPr spc="145" dirty="0">
                <a:solidFill>
                  <a:srgbClr val="00B050"/>
                </a:solidFill>
                <a:latin typeface="Gill Sans MT"/>
                <a:cs typeface="Gill Sans MT"/>
              </a:rPr>
              <a:t>()</a:t>
            </a:r>
            <a:endParaRPr>
              <a:solidFill>
                <a:srgbClr val="00B050"/>
              </a:solidFill>
              <a:latin typeface="Gill Sans MT"/>
              <a:cs typeface="Gill Sans MT"/>
            </a:endParaRPr>
          </a:p>
          <a:p>
            <a:pPr marL="696595" lvl="1" indent="-145415">
              <a:lnSpc>
                <a:spcPts val="2030"/>
              </a:lnSpc>
              <a:buFont typeface="Arial"/>
              <a:buChar char="•"/>
              <a:tabLst>
                <a:tab pos="697230" algn="l"/>
              </a:tabLst>
            </a:pPr>
            <a:endParaRPr lang="en-US" spc="120" dirty="0" smtClean="0">
              <a:solidFill>
                <a:srgbClr val="00B050"/>
              </a:solidFill>
              <a:latin typeface="Gill Sans MT"/>
              <a:cs typeface="Gill Sans MT"/>
            </a:endParaRPr>
          </a:p>
          <a:p>
            <a:pPr marL="696595" lvl="1" indent="-145415">
              <a:lnSpc>
                <a:spcPts val="2030"/>
              </a:lnSpc>
              <a:buFont typeface="Arial"/>
              <a:buChar char="•"/>
              <a:tabLst>
                <a:tab pos="697230" algn="l"/>
              </a:tabLst>
            </a:pPr>
            <a:r>
              <a:rPr spc="120" smtClean="0">
                <a:solidFill>
                  <a:srgbClr val="00B050"/>
                </a:solidFill>
                <a:latin typeface="Gill Sans MT"/>
                <a:cs typeface="Gill Sans MT"/>
              </a:rPr>
              <a:t>records</a:t>
            </a:r>
            <a:r>
              <a:rPr spc="120" dirty="0">
                <a:solidFill>
                  <a:srgbClr val="00B050"/>
                </a:solidFill>
                <a:latin typeface="Gill Sans MT"/>
                <a:cs typeface="Gill Sans MT"/>
              </a:rPr>
              <a:t>()</a:t>
            </a:r>
            <a:endParaRPr>
              <a:solidFill>
                <a:srgbClr val="00B050"/>
              </a:solidFill>
              <a:latin typeface="Gill Sans MT"/>
              <a:cs typeface="Gill Sans MT"/>
            </a:endParaRPr>
          </a:p>
          <a:p>
            <a:pPr marL="696595" lvl="1" indent="-145415">
              <a:lnSpc>
                <a:spcPts val="2030"/>
              </a:lnSpc>
              <a:buFont typeface="Arial"/>
              <a:buChar char="•"/>
              <a:tabLst>
                <a:tab pos="697230" algn="l"/>
              </a:tabLst>
            </a:pPr>
            <a:endParaRPr lang="en-US" spc="165" dirty="0" smtClean="0">
              <a:solidFill>
                <a:srgbClr val="00B050"/>
              </a:solidFill>
              <a:latin typeface="Gill Sans MT"/>
              <a:cs typeface="Gill Sans MT"/>
            </a:endParaRPr>
          </a:p>
          <a:p>
            <a:pPr marL="696595" lvl="1" indent="-145415">
              <a:lnSpc>
                <a:spcPts val="2030"/>
              </a:lnSpc>
              <a:buFont typeface="Arial"/>
              <a:buChar char="•"/>
              <a:tabLst>
                <a:tab pos="697230" algn="l"/>
              </a:tabLst>
            </a:pPr>
            <a:r>
              <a:rPr spc="165" smtClean="0">
                <a:solidFill>
                  <a:srgbClr val="00B050"/>
                </a:solidFill>
                <a:latin typeface="Gill Sans MT"/>
                <a:cs typeface="Gill Sans MT"/>
              </a:rPr>
              <a:t>fpassword</a:t>
            </a:r>
            <a:r>
              <a:rPr spc="165" dirty="0">
                <a:solidFill>
                  <a:srgbClr val="00B050"/>
                </a:solidFill>
                <a:latin typeface="Gill Sans MT"/>
                <a:cs typeface="Gill Sans MT"/>
              </a:rPr>
              <a:t>()</a:t>
            </a:r>
            <a:endParaRPr>
              <a:solidFill>
                <a:srgbClr val="00B050"/>
              </a:solidFill>
              <a:latin typeface="Gill Sans MT"/>
              <a:cs typeface="Gill Sans MT"/>
            </a:endParaRPr>
          </a:p>
          <a:p>
            <a:pPr marL="696595" lvl="1" indent="-145415">
              <a:lnSpc>
                <a:spcPts val="2030"/>
              </a:lnSpc>
              <a:buFont typeface="Arial"/>
              <a:buChar char="•"/>
              <a:tabLst>
                <a:tab pos="697230" algn="l"/>
              </a:tabLst>
            </a:pPr>
            <a:endParaRPr lang="en-US" spc="185" dirty="0" smtClean="0">
              <a:solidFill>
                <a:srgbClr val="00B050"/>
              </a:solidFill>
              <a:latin typeface="Gill Sans MT"/>
              <a:cs typeface="Gill Sans MT"/>
            </a:endParaRPr>
          </a:p>
          <a:p>
            <a:pPr marL="696595" lvl="1" indent="-145415">
              <a:lnSpc>
                <a:spcPts val="2030"/>
              </a:lnSpc>
              <a:buFont typeface="Arial"/>
              <a:buChar char="•"/>
              <a:tabLst>
                <a:tab pos="697230" algn="l"/>
              </a:tabLst>
            </a:pPr>
            <a:r>
              <a:rPr spc="185" smtClean="0">
                <a:solidFill>
                  <a:srgbClr val="00B050"/>
                </a:solidFill>
                <a:latin typeface="Gill Sans MT"/>
                <a:cs typeface="Gill Sans MT"/>
              </a:rPr>
              <a:t>seetings</a:t>
            </a:r>
            <a:r>
              <a:rPr spc="185" dirty="0">
                <a:solidFill>
                  <a:srgbClr val="00B050"/>
                </a:solidFill>
                <a:latin typeface="Gill Sans MT"/>
                <a:cs typeface="Gill Sans MT"/>
              </a:rPr>
              <a:t>()</a:t>
            </a:r>
            <a:endParaRPr>
              <a:solidFill>
                <a:srgbClr val="00B050"/>
              </a:solidFill>
              <a:latin typeface="Gill Sans MT"/>
              <a:cs typeface="Gill Sans MT"/>
            </a:endParaRPr>
          </a:p>
          <a:p>
            <a:pPr marL="696595" lvl="1" indent="-145415">
              <a:lnSpc>
                <a:spcPts val="2035"/>
              </a:lnSpc>
              <a:buFont typeface="Arial"/>
              <a:buChar char="•"/>
              <a:tabLst>
                <a:tab pos="697230" algn="l"/>
              </a:tabLst>
            </a:pPr>
            <a:r>
              <a:rPr spc="180" smtClean="0">
                <a:solidFill>
                  <a:srgbClr val="00B050"/>
                </a:solidFill>
                <a:latin typeface="Gill Sans MT"/>
                <a:cs typeface="Gill Sans MT"/>
              </a:rPr>
              <a:t>mainscreen</a:t>
            </a:r>
            <a:r>
              <a:rPr spc="180" dirty="0">
                <a:solidFill>
                  <a:srgbClr val="00B050"/>
                </a:solidFill>
                <a:latin typeface="Gill Sans MT"/>
                <a:cs typeface="Gill Sans MT"/>
              </a:rPr>
              <a:t>()</a:t>
            </a:r>
            <a:endParaRPr>
              <a:solidFill>
                <a:srgbClr val="00B050"/>
              </a:solidFill>
              <a:latin typeface="Gill Sans MT"/>
              <a:cs typeface="Gill Sans MT"/>
            </a:endParaRPr>
          </a:p>
        </p:txBody>
      </p:sp>
      <p:sp>
        <p:nvSpPr>
          <p:cNvPr id="1048683" name="object 7"/>
          <p:cNvSpPr txBox="1"/>
          <p:nvPr/>
        </p:nvSpPr>
        <p:spPr>
          <a:xfrm>
            <a:off x="4343400" y="1600200"/>
            <a:ext cx="3874268" cy="448456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4145" indent="-144780">
              <a:lnSpc>
                <a:spcPct val="100000"/>
              </a:lnSpc>
              <a:spcBef>
                <a:spcPts val="90"/>
              </a:spcBef>
              <a:buFont typeface="Arial" pitchFamily="34" charset="0"/>
              <a:buChar char="•"/>
              <a:tabLst>
                <a:tab pos="144780" algn="l"/>
              </a:tabLst>
            </a:pPr>
            <a:r>
              <a:rPr lang="en-US" sz="2400" spc="135" dirty="0" smtClean="0">
                <a:solidFill>
                  <a:srgbClr val="00B050"/>
                </a:solidFill>
                <a:latin typeface="Gill Sans MT"/>
                <a:cs typeface="Gill Sans MT"/>
              </a:rPr>
              <a:t> </a:t>
            </a:r>
            <a:r>
              <a:rPr sz="2400" spc="135" smtClean="0">
                <a:solidFill>
                  <a:srgbClr val="00B050"/>
                </a:solidFill>
                <a:latin typeface="Gill Sans MT"/>
                <a:cs typeface="Gill Sans MT"/>
              </a:rPr>
              <a:t>viewbookrecord()</a:t>
            </a:r>
            <a:endParaRPr lang="en-US" sz="2400" spc="90" dirty="0" smtClean="0">
              <a:solidFill>
                <a:srgbClr val="00B050"/>
              </a:solidFill>
              <a:latin typeface="Gill Sans MT"/>
              <a:cs typeface="Gill Sans MT"/>
            </a:endParaRPr>
          </a:p>
          <a:p>
            <a:pPr>
              <a:lnSpc>
                <a:spcPts val="2035"/>
              </a:lnSpc>
              <a:buFont typeface="Arial" pitchFamily="34" charset="0"/>
              <a:buChar char="•"/>
            </a:pPr>
            <a:endParaRPr lang="en-US" sz="2400" spc="90" dirty="0" smtClean="0">
              <a:solidFill>
                <a:srgbClr val="00B050"/>
              </a:solidFill>
              <a:latin typeface="Gill Sans MT"/>
              <a:cs typeface="Gill Sans MT"/>
            </a:endParaRPr>
          </a:p>
          <a:p>
            <a:pPr>
              <a:lnSpc>
                <a:spcPts val="2035"/>
              </a:lnSpc>
              <a:buFont typeface="Arial" pitchFamily="34" charset="0"/>
              <a:buChar char="•"/>
            </a:pPr>
            <a:r>
              <a:rPr lang="en-US" sz="2400" spc="90" dirty="0" smtClean="0">
                <a:solidFill>
                  <a:srgbClr val="00B050"/>
                </a:solidFill>
                <a:latin typeface="Gill Sans MT"/>
                <a:cs typeface="Gill Sans MT"/>
              </a:rPr>
              <a:t> </a:t>
            </a:r>
            <a:r>
              <a:rPr sz="2400" spc="90" smtClean="0">
                <a:solidFill>
                  <a:srgbClr val="00B050"/>
                </a:solidFill>
                <a:latin typeface="Gill Sans MT"/>
                <a:cs typeface="Gill Sans MT"/>
              </a:rPr>
              <a:t>V</a:t>
            </a:r>
            <a:r>
              <a:rPr sz="2400" spc="100" smtClean="0">
                <a:solidFill>
                  <a:srgbClr val="00B050"/>
                </a:solidFill>
                <a:latin typeface="Gill Sans MT"/>
                <a:cs typeface="Gill Sans MT"/>
              </a:rPr>
              <a:t>i</a:t>
            </a:r>
            <a:r>
              <a:rPr sz="2400" spc="215" smtClean="0">
                <a:solidFill>
                  <a:srgbClr val="00B050"/>
                </a:solidFill>
                <a:latin typeface="Gill Sans MT"/>
                <a:cs typeface="Gill Sans MT"/>
              </a:rPr>
              <a:t>e</a:t>
            </a:r>
            <a:r>
              <a:rPr sz="2400" spc="165" smtClean="0">
                <a:solidFill>
                  <a:srgbClr val="00B050"/>
                </a:solidFill>
                <a:latin typeface="Gill Sans MT"/>
                <a:cs typeface="Gill Sans MT"/>
              </a:rPr>
              <a:t>w</a:t>
            </a:r>
            <a:r>
              <a:rPr sz="2400" spc="330" smtClean="0">
                <a:solidFill>
                  <a:srgbClr val="00B050"/>
                </a:solidFill>
                <a:latin typeface="Gill Sans MT"/>
                <a:cs typeface="Gill Sans MT"/>
              </a:rPr>
              <a:t>m</a:t>
            </a:r>
            <a:r>
              <a:rPr sz="2400" spc="215" smtClean="0">
                <a:solidFill>
                  <a:srgbClr val="00B050"/>
                </a:solidFill>
                <a:latin typeface="Gill Sans MT"/>
                <a:cs typeface="Gill Sans MT"/>
              </a:rPr>
              <a:t>e</a:t>
            </a:r>
            <a:r>
              <a:rPr sz="2400" spc="335" smtClean="0">
                <a:solidFill>
                  <a:srgbClr val="00B050"/>
                </a:solidFill>
                <a:latin typeface="Gill Sans MT"/>
                <a:cs typeface="Gill Sans MT"/>
              </a:rPr>
              <a:t>m</a:t>
            </a:r>
            <a:r>
              <a:rPr sz="2400" spc="215" smtClean="0">
                <a:solidFill>
                  <a:srgbClr val="00B050"/>
                </a:solidFill>
                <a:latin typeface="Gill Sans MT"/>
                <a:cs typeface="Gill Sans MT"/>
              </a:rPr>
              <a:t>be</a:t>
            </a:r>
            <a:r>
              <a:rPr sz="2400" spc="-10" smtClean="0">
                <a:solidFill>
                  <a:srgbClr val="00B050"/>
                </a:solidFill>
                <a:latin typeface="Gill Sans MT"/>
                <a:cs typeface="Gill Sans MT"/>
              </a:rPr>
              <a:t>r</a:t>
            </a:r>
            <a:r>
              <a:rPr sz="2400" spc="-30" smtClean="0">
                <a:solidFill>
                  <a:srgbClr val="00B050"/>
                </a:solidFill>
                <a:latin typeface="Gill Sans MT"/>
                <a:cs typeface="Gill Sans MT"/>
              </a:rPr>
              <a:t>r</a:t>
            </a:r>
            <a:r>
              <a:rPr sz="2400" spc="225" smtClean="0">
                <a:solidFill>
                  <a:srgbClr val="00B050"/>
                </a:solidFill>
                <a:latin typeface="Gill Sans MT"/>
                <a:cs typeface="Gill Sans MT"/>
              </a:rPr>
              <a:t>e</a:t>
            </a:r>
            <a:r>
              <a:rPr sz="2400" spc="175" smtClean="0">
                <a:solidFill>
                  <a:srgbClr val="00B050"/>
                </a:solidFill>
                <a:latin typeface="Gill Sans MT"/>
                <a:cs typeface="Gill Sans MT"/>
              </a:rPr>
              <a:t>c</a:t>
            </a:r>
            <a:r>
              <a:rPr sz="2400" spc="100" smtClean="0">
                <a:solidFill>
                  <a:srgbClr val="00B050"/>
                </a:solidFill>
                <a:latin typeface="Gill Sans MT"/>
                <a:cs typeface="Gill Sans MT"/>
              </a:rPr>
              <a:t>o</a:t>
            </a:r>
            <a:r>
              <a:rPr sz="2400" spc="-20" smtClean="0">
                <a:solidFill>
                  <a:srgbClr val="00B050"/>
                </a:solidFill>
                <a:latin typeface="Gill Sans MT"/>
                <a:cs typeface="Gill Sans MT"/>
              </a:rPr>
              <a:t>r</a:t>
            </a:r>
            <a:r>
              <a:rPr sz="2400" spc="200" smtClean="0">
                <a:solidFill>
                  <a:srgbClr val="00B050"/>
                </a:solidFill>
                <a:latin typeface="Gill Sans MT"/>
                <a:cs typeface="Gill Sans MT"/>
              </a:rPr>
              <a:t>d</a:t>
            </a:r>
            <a:r>
              <a:rPr sz="2400" spc="110" dirty="0">
                <a:solidFill>
                  <a:srgbClr val="00B050"/>
                </a:solidFill>
                <a:latin typeface="Gill Sans MT"/>
                <a:cs typeface="Gill Sans MT"/>
              </a:rPr>
              <a:t>()</a:t>
            </a:r>
            <a:endParaRPr sz="2400">
              <a:solidFill>
                <a:srgbClr val="00B050"/>
              </a:solidFill>
              <a:latin typeface="Gill Sans MT"/>
              <a:cs typeface="Gill Sans MT"/>
            </a:endParaRPr>
          </a:p>
          <a:p>
            <a:pPr marL="144145" indent="-144780">
              <a:lnSpc>
                <a:spcPts val="2030"/>
              </a:lnSpc>
              <a:buFont typeface="Arial"/>
              <a:buChar char="•"/>
              <a:tabLst>
                <a:tab pos="144780" algn="l"/>
              </a:tabLst>
            </a:pPr>
            <a:endParaRPr lang="en-US" sz="2400" spc="150" dirty="0" smtClean="0">
              <a:solidFill>
                <a:srgbClr val="00B050"/>
              </a:solidFill>
              <a:latin typeface="Gill Sans MT"/>
              <a:cs typeface="Gill Sans MT"/>
            </a:endParaRPr>
          </a:p>
          <a:p>
            <a:pPr marL="144145" indent="-144780">
              <a:lnSpc>
                <a:spcPts val="2030"/>
              </a:lnSpc>
              <a:buFont typeface="Arial"/>
              <a:buChar char="•"/>
              <a:tabLst>
                <a:tab pos="144780" algn="l"/>
              </a:tabLst>
            </a:pPr>
            <a:r>
              <a:rPr lang="en-US" sz="2400" spc="150" dirty="0" smtClean="0">
                <a:solidFill>
                  <a:srgbClr val="00B050"/>
                </a:solidFill>
                <a:latin typeface="Gill Sans MT"/>
                <a:cs typeface="Gill Sans MT"/>
              </a:rPr>
              <a:t> </a:t>
            </a:r>
            <a:r>
              <a:rPr sz="2400" spc="150" smtClean="0">
                <a:solidFill>
                  <a:srgbClr val="00B050"/>
                </a:solidFill>
                <a:latin typeface="Gill Sans MT"/>
                <a:cs typeface="Gill Sans MT"/>
              </a:rPr>
              <a:t>rarea</a:t>
            </a:r>
            <a:r>
              <a:rPr sz="2400" spc="150" dirty="0">
                <a:solidFill>
                  <a:srgbClr val="00B050"/>
                </a:solidFill>
                <a:latin typeface="Gill Sans MT"/>
                <a:cs typeface="Gill Sans MT"/>
              </a:rPr>
              <a:t>()</a:t>
            </a:r>
            <a:endParaRPr sz="2400">
              <a:solidFill>
                <a:srgbClr val="00B050"/>
              </a:solidFill>
              <a:latin typeface="Gill Sans MT"/>
              <a:cs typeface="Gill Sans MT"/>
            </a:endParaRPr>
          </a:p>
          <a:p>
            <a:pPr marL="144145" indent="-144780">
              <a:lnSpc>
                <a:spcPts val="2030"/>
              </a:lnSpc>
              <a:buFont typeface="Arial"/>
              <a:buChar char="•"/>
              <a:tabLst>
                <a:tab pos="144780" algn="l"/>
              </a:tabLst>
            </a:pPr>
            <a:endParaRPr lang="en-US" sz="2400" spc="120" dirty="0" smtClean="0">
              <a:solidFill>
                <a:srgbClr val="00B050"/>
              </a:solidFill>
              <a:latin typeface="Gill Sans MT"/>
              <a:cs typeface="Gill Sans MT"/>
            </a:endParaRPr>
          </a:p>
          <a:p>
            <a:pPr marL="144145" indent="-144780">
              <a:lnSpc>
                <a:spcPts val="2030"/>
              </a:lnSpc>
              <a:buFont typeface="Arial"/>
              <a:buChar char="•"/>
              <a:tabLst>
                <a:tab pos="144780" algn="l"/>
              </a:tabLst>
            </a:pPr>
            <a:r>
              <a:rPr lang="en-US" sz="2400" spc="120" dirty="0" smtClean="0">
                <a:solidFill>
                  <a:srgbClr val="00B050"/>
                </a:solidFill>
                <a:latin typeface="Gill Sans MT"/>
                <a:cs typeface="Gill Sans MT"/>
              </a:rPr>
              <a:t> </a:t>
            </a:r>
            <a:r>
              <a:rPr sz="2400" spc="120" smtClean="0">
                <a:solidFill>
                  <a:srgbClr val="00B050"/>
                </a:solidFill>
                <a:latin typeface="Gill Sans MT"/>
                <a:cs typeface="Gill Sans MT"/>
              </a:rPr>
              <a:t>border</a:t>
            </a:r>
            <a:r>
              <a:rPr sz="2400" spc="120" dirty="0">
                <a:solidFill>
                  <a:srgbClr val="00B050"/>
                </a:solidFill>
                <a:latin typeface="Gill Sans MT"/>
                <a:cs typeface="Gill Sans MT"/>
              </a:rPr>
              <a:t>()</a:t>
            </a:r>
            <a:endParaRPr sz="2400">
              <a:solidFill>
                <a:srgbClr val="00B050"/>
              </a:solidFill>
              <a:latin typeface="Gill Sans MT"/>
              <a:cs typeface="Gill Sans MT"/>
            </a:endParaRPr>
          </a:p>
          <a:p>
            <a:pPr marL="144145" indent="-144780">
              <a:lnSpc>
                <a:spcPts val="2030"/>
              </a:lnSpc>
              <a:buFont typeface="Arial"/>
              <a:buChar char="•"/>
              <a:tabLst>
                <a:tab pos="144780" algn="l"/>
              </a:tabLst>
            </a:pPr>
            <a:endParaRPr lang="en-US" sz="2400" spc="135" dirty="0" smtClean="0">
              <a:solidFill>
                <a:srgbClr val="00B050"/>
              </a:solidFill>
              <a:latin typeface="Gill Sans MT"/>
              <a:cs typeface="Gill Sans MT"/>
            </a:endParaRPr>
          </a:p>
          <a:p>
            <a:pPr marL="144145" indent="-144780">
              <a:lnSpc>
                <a:spcPts val="2030"/>
              </a:lnSpc>
              <a:buFont typeface="Arial"/>
              <a:buChar char="•"/>
              <a:tabLst>
                <a:tab pos="144780" algn="l"/>
              </a:tabLst>
            </a:pPr>
            <a:r>
              <a:rPr lang="en-US" sz="2400" spc="135" dirty="0" smtClean="0">
                <a:solidFill>
                  <a:srgbClr val="00B050"/>
                </a:solidFill>
                <a:latin typeface="Gill Sans MT"/>
                <a:cs typeface="Gill Sans MT"/>
              </a:rPr>
              <a:t> </a:t>
            </a:r>
            <a:r>
              <a:rPr sz="2400" spc="135" smtClean="0">
                <a:solidFill>
                  <a:srgbClr val="00B050"/>
                </a:solidFill>
                <a:latin typeface="Gill Sans MT"/>
                <a:cs typeface="Gill Sans MT"/>
              </a:rPr>
              <a:t>Choice2</a:t>
            </a:r>
            <a:r>
              <a:rPr sz="2400" spc="135" dirty="0">
                <a:solidFill>
                  <a:srgbClr val="00B050"/>
                </a:solidFill>
                <a:latin typeface="Gill Sans MT"/>
                <a:cs typeface="Gill Sans MT"/>
              </a:rPr>
              <a:t>()</a:t>
            </a:r>
            <a:endParaRPr sz="2400">
              <a:solidFill>
                <a:srgbClr val="00B050"/>
              </a:solidFill>
              <a:latin typeface="Gill Sans MT"/>
              <a:cs typeface="Gill Sans MT"/>
            </a:endParaRPr>
          </a:p>
          <a:p>
            <a:pPr marL="144145" indent="-144780">
              <a:lnSpc>
                <a:spcPts val="2030"/>
              </a:lnSpc>
              <a:buFont typeface="Arial"/>
              <a:buChar char="•"/>
              <a:tabLst>
                <a:tab pos="144780" algn="l"/>
              </a:tabLst>
            </a:pPr>
            <a:endParaRPr lang="en-US" sz="2400" spc="135" dirty="0" smtClean="0">
              <a:solidFill>
                <a:srgbClr val="00B050"/>
              </a:solidFill>
              <a:latin typeface="Gill Sans MT"/>
              <a:cs typeface="Gill Sans MT"/>
            </a:endParaRPr>
          </a:p>
          <a:p>
            <a:pPr marL="144145" indent="-144780">
              <a:lnSpc>
                <a:spcPts val="2030"/>
              </a:lnSpc>
              <a:buFont typeface="Arial"/>
              <a:buChar char="•"/>
              <a:tabLst>
                <a:tab pos="144780" algn="l"/>
              </a:tabLst>
            </a:pPr>
            <a:r>
              <a:rPr lang="en-US" sz="2400" spc="135" dirty="0" smtClean="0">
                <a:solidFill>
                  <a:srgbClr val="00B050"/>
                </a:solidFill>
                <a:latin typeface="Gill Sans MT"/>
                <a:cs typeface="Gill Sans MT"/>
              </a:rPr>
              <a:t> </a:t>
            </a:r>
            <a:r>
              <a:rPr sz="2400" spc="135" smtClean="0">
                <a:solidFill>
                  <a:srgbClr val="00B050"/>
                </a:solidFill>
                <a:latin typeface="Gill Sans MT"/>
                <a:cs typeface="Gill Sans MT"/>
              </a:rPr>
              <a:t>Choice1</a:t>
            </a:r>
            <a:r>
              <a:rPr sz="2400" spc="135" dirty="0">
                <a:solidFill>
                  <a:srgbClr val="00B050"/>
                </a:solidFill>
                <a:latin typeface="Gill Sans MT"/>
                <a:cs typeface="Gill Sans MT"/>
              </a:rPr>
              <a:t>()</a:t>
            </a:r>
            <a:endParaRPr sz="2400">
              <a:solidFill>
                <a:srgbClr val="00B050"/>
              </a:solidFill>
              <a:latin typeface="Gill Sans MT"/>
              <a:cs typeface="Gill Sans MT"/>
            </a:endParaRPr>
          </a:p>
          <a:p>
            <a:pPr marL="144145" indent="-144780">
              <a:lnSpc>
                <a:spcPts val="2030"/>
              </a:lnSpc>
              <a:buFont typeface="Arial"/>
              <a:buChar char="•"/>
              <a:tabLst>
                <a:tab pos="144780" algn="l"/>
              </a:tabLst>
            </a:pPr>
            <a:endParaRPr lang="en-US" sz="2400" spc="130" dirty="0" smtClean="0">
              <a:solidFill>
                <a:srgbClr val="00B050"/>
              </a:solidFill>
              <a:latin typeface="Gill Sans MT"/>
              <a:cs typeface="Gill Sans MT"/>
            </a:endParaRPr>
          </a:p>
          <a:p>
            <a:pPr marL="144145" indent="-144780">
              <a:lnSpc>
                <a:spcPts val="2030"/>
              </a:lnSpc>
              <a:buFont typeface="Arial"/>
              <a:buChar char="•"/>
              <a:tabLst>
                <a:tab pos="144780" algn="l"/>
              </a:tabLst>
            </a:pPr>
            <a:r>
              <a:rPr lang="en-US" sz="2400" spc="130" dirty="0" smtClean="0">
                <a:solidFill>
                  <a:srgbClr val="00B050"/>
                </a:solidFill>
                <a:latin typeface="Gill Sans MT"/>
                <a:cs typeface="Gill Sans MT"/>
              </a:rPr>
              <a:t> </a:t>
            </a:r>
            <a:r>
              <a:rPr sz="2400" spc="130" smtClean="0">
                <a:solidFill>
                  <a:srgbClr val="00B050"/>
                </a:solidFill>
                <a:latin typeface="Gill Sans MT"/>
                <a:cs typeface="Gill Sans MT"/>
              </a:rPr>
              <a:t>bookbox</a:t>
            </a:r>
            <a:r>
              <a:rPr sz="2400" spc="130" dirty="0">
                <a:solidFill>
                  <a:srgbClr val="00B050"/>
                </a:solidFill>
                <a:latin typeface="Gill Sans MT"/>
                <a:cs typeface="Gill Sans MT"/>
              </a:rPr>
              <a:t>()</a:t>
            </a:r>
            <a:endParaRPr sz="2400">
              <a:solidFill>
                <a:srgbClr val="00B050"/>
              </a:solidFill>
              <a:latin typeface="Gill Sans MT"/>
              <a:cs typeface="Gill Sans MT"/>
            </a:endParaRPr>
          </a:p>
          <a:p>
            <a:pPr marL="144145" indent="-144780">
              <a:lnSpc>
                <a:spcPts val="2030"/>
              </a:lnSpc>
              <a:buFont typeface="Arial"/>
              <a:buChar char="•"/>
              <a:tabLst>
                <a:tab pos="144780" algn="l"/>
              </a:tabLst>
            </a:pPr>
            <a:endParaRPr lang="en-US" sz="2400" spc="180" dirty="0" smtClean="0">
              <a:solidFill>
                <a:srgbClr val="00B050"/>
              </a:solidFill>
              <a:latin typeface="Gill Sans MT"/>
              <a:cs typeface="Gill Sans MT"/>
            </a:endParaRPr>
          </a:p>
          <a:p>
            <a:pPr marL="144145" indent="-144780">
              <a:lnSpc>
                <a:spcPts val="2030"/>
              </a:lnSpc>
              <a:buFont typeface="Arial"/>
              <a:buChar char="•"/>
              <a:tabLst>
                <a:tab pos="144780" algn="l"/>
              </a:tabLst>
            </a:pPr>
            <a:r>
              <a:rPr lang="en-US" sz="2400" spc="180" dirty="0" smtClean="0">
                <a:solidFill>
                  <a:srgbClr val="00B050"/>
                </a:solidFill>
                <a:latin typeface="Gill Sans MT"/>
                <a:cs typeface="Gill Sans MT"/>
              </a:rPr>
              <a:t> </a:t>
            </a:r>
            <a:r>
              <a:rPr sz="2400" spc="180" smtClean="0">
                <a:solidFill>
                  <a:srgbClr val="00B050"/>
                </a:solidFill>
                <a:latin typeface="Gill Sans MT"/>
                <a:cs typeface="Gill Sans MT"/>
              </a:rPr>
              <a:t>memberbox</a:t>
            </a:r>
            <a:r>
              <a:rPr sz="2400" spc="180" dirty="0">
                <a:solidFill>
                  <a:srgbClr val="00B050"/>
                </a:solidFill>
                <a:latin typeface="Gill Sans MT"/>
                <a:cs typeface="Gill Sans MT"/>
              </a:rPr>
              <a:t>()</a:t>
            </a:r>
            <a:endParaRPr sz="2400">
              <a:solidFill>
                <a:srgbClr val="00B050"/>
              </a:solidFill>
              <a:latin typeface="Gill Sans MT"/>
              <a:cs typeface="Gill Sans MT"/>
            </a:endParaRPr>
          </a:p>
          <a:p>
            <a:pPr marL="144145" indent="-144780">
              <a:lnSpc>
                <a:spcPts val="2035"/>
              </a:lnSpc>
              <a:buFont typeface="Arial"/>
              <a:buChar char="•"/>
              <a:tabLst>
                <a:tab pos="144780" algn="l"/>
              </a:tabLst>
            </a:pPr>
            <a:endParaRPr lang="en-US" sz="2400" spc="125" dirty="0" smtClean="0">
              <a:solidFill>
                <a:srgbClr val="00B050"/>
              </a:solidFill>
              <a:latin typeface="Gill Sans MT"/>
              <a:cs typeface="Gill Sans MT"/>
            </a:endParaRPr>
          </a:p>
          <a:p>
            <a:pPr marL="144145" indent="-144780">
              <a:lnSpc>
                <a:spcPts val="2035"/>
              </a:lnSpc>
              <a:buFont typeface="Arial"/>
              <a:buChar char="•"/>
              <a:tabLst>
                <a:tab pos="144780" algn="l"/>
              </a:tabLst>
            </a:pPr>
            <a:r>
              <a:rPr lang="en-US" sz="2400" spc="125" dirty="0" smtClean="0">
                <a:solidFill>
                  <a:srgbClr val="00B050"/>
                </a:solidFill>
                <a:latin typeface="Gill Sans MT"/>
                <a:cs typeface="Gill Sans MT"/>
              </a:rPr>
              <a:t> </a:t>
            </a:r>
            <a:r>
              <a:rPr sz="2400" spc="125" smtClean="0">
                <a:solidFill>
                  <a:srgbClr val="00B050"/>
                </a:solidFill>
                <a:latin typeface="Gill Sans MT"/>
                <a:cs typeface="Gill Sans MT"/>
              </a:rPr>
              <a:t>box</a:t>
            </a:r>
            <a:r>
              <a:rPr sz="2400" spc="125" dirty="0">
                <a:solidFill>
                  <a:srgbClr val="00B050"/>
                </a:solidFill>
                <a:latin typeface="Gill Sans MT"/>
                <a:cs typeface="Gill Sans MT"/>
              </a:rPr>
              <a:t>()</a:t>
            </a:r>
            <a:endParaRPr sz="2400">
              <a:solidFill>
                <a:srgbClr val="00B050"/>
              </a:solidFill>
              <a:latin typeface="Gill Sans MT"/>
              <a:cs typeface="Gill Sans MT"/>
            </a:endParaRP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object 3"/>
          <p:cNvSpPr txBox="1">
            <a:spLocks noGrp="1"/>
          </p:cNvSpPr>
          <p:nvPr>
            <p:ph type="title"/>
          </p:nvPr>
        </p:nvSpPr>
        <p:spPr>
          <a:xfrm>
            <a:off x="2209800" y="304800"/>
            <a:ext cx="4055745" cy="72135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u="sng" spc="150" dirty="0"/>
              <a:t>SCREENSHOTS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514600"/>
            <a:ext cx="8335371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838200" y="1524000"/>
            <a:ext cx="453002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>
                <a:solidFill>
                  <a:srgbClr val="FFC000"/>
                </a:solidFill>
              </a:rPr>
              <a:t>1</a:t>
            </a:r>
            <a:r>
              <a:rPr lang="en-US" sz="2800" b="1" u="sng" baseline="30000" dirty="0" smtClean="0">
                <a:solidFill>
                  <a:srgbClr val="FFC000"/>
                </a:solidFill>
              </a:rPr>
              <a:t>St</a:t>
            </a:r>
            <a:r>
              <a:rPr lang="en-US" sz="2800" b="1" u="sng" dirty="0" smtClean="0">
                <a:solidFill>
                  <a:srgbClr val="FFC000"/>
                </a:solidFill>
              </a:rPr>
              <a:t> view(Password Protected)</a:t>
            </a:r>
          </a:p>
          <a:p>
            <a:r>
              <a:rPr lang="en-US" sz="2400" dirty="0" smtClean="0">
                <a:solidFill>
                  <a:schemeClr val="accent6">
                    <a:lumMod val="90000"/>
                  </a:schemeClr>
                </a:solidFill>
              </a:rPr>
              <a:t>Asking for password</a:t>
            </a:r>
          </a:p>
          <a:p>
            <a:endParaRPr lang="en-US" sz="28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 txBox="1">
            <a:spLocks noGrp="1"/>
          </p:cNvSpPr>
          <p:nvPr>
            <p:ph type="title"/>
          </p:nvPr>
        </p:nvSpPr>
        <p:spPr>
          <a:xfrm>
            <a:off x="2514600" y="304800"/>
            <a:ext cx="4055745" cy="72135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u="sng" spc="150" dirty="0">
                <a:effectLst/>
              </a:rPr>
              <a:t>SCREENSHOTS</a:t>
            </a:r>
          </a:p>
        </p:txBody>
      </p:sp>
      <p:sp>
        <p:nvSpPr>
          <p:cNvPr id="1048692" name="object 5"/>
          <p:cNvSpPr txBox="1"/>
          <p:nvPr/>
        </p:nvSpPr>
        <p:spPr>
          <a:xfrm>
            <a:off x="1143000" y="1447800"/>
            <a:ext cx="4798142" cy="9973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91500"/>
              </a:lnSpc>
              <a:spcBef>
                <a:spcPts val="1505"/>
              </a:spcBef>
            </a:pPr>
            <a:r>
              <a:rPr lang="en-US" sz="3200" b="1" u="sng" dirty="0" smtClean="0">
                <a:solidFill>
                  <a:srgbClr val="FFC000"/>
                </a:solidFill>
                <a:cs typeface="Gill Sans MT"/>
              </a:rPr>
              <a:t>2</a:t>
            </a:r>
            <a:r>
              <a:rPr lang="en-US" sz="3200" b="1" u="sng" baseline="30000" dirty="0" smtClean="0">
                <a:solidFill>
                  <a:srgbClr val="FFC000"/>
                </a:solidFill>
                <a:cs typeface="Gill Sans MT"/>
              </a:rPr>
              <a:t>nd</a:t>
            </a:r>
            <a:r>
              <a:rPr lang="en-US" sz="3200" b="1" u="sng" dirty="0" smtClean="0">
                <a:solidFill>
                  <a:srgbClr val="FFC000"/>
                </a:solidFill>
                <a:cs typeface="Gill Sans MT"/>
              </a:rPr>
              <a:t> view</a:t>
            </a:r>
          </a:p>
          <a:p>
            <a:pPr marL="38100" marR="30480">
              <a:lnSpc>
                <a:spcPct val="91500"/>
              </a:lnSpc>
              <a:spcBef>
                <a:spcPts val="1505"/>
              </a:spcBef>
            </a:pPr>
            <a:r>
              <a:rPr lang="en-US" sz="2400" b="1" dirty="0" smtClean="0">
                <a:solidFill>
                  <a:srgbClr val="00B0F0"/>
                </a:solidFill>
                <a:cs typeface="Gill Sans MT"/>
              </a:rPr>
              <a:t>Main menu</a:t>
            </a:r>
            <a:endParaRPr sz="2400" b="1">
              <a:solidFill>
                <a:srgbClr val="00B0F0"/>
              </a:solidFill>
              <a:cs typeface="Gill Sans M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667000"/>
            <a:ext cx="8534400" cy="476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object 3"/>
          <p:cNvSpPr txBox="1">
            <a:spLocks noGrp="1"/>
          </p:cNvSpPr>
          <p:nvPr>
            <p:ph type="title"/>
          </p:nvPr>
        </p:nvSpPr>
        <p:spPr>
          <a:xfrm>
            <a:off x="2438400" y="304800"/>
            <a:ext cx="4056379" cy="72135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u="sng" spc="150" dirty="0">
                <a:effectLst/>
              </a:rPr>
              <a:t>SCREENSHOTS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1600200"/>
            <a:ext cx="7391400" cy="1421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220" marR="843915">
              <a:lnSpc>
                <a:spcPct val="126200"/>
              </a:lnSpc>
              <a:spcBef>
                <a:spcPts val="95"/>
              </a:spcBef>
            </a:pPr>
            <a:r>
              <a:rPr lang="en-US" sz="2800" b="1" u="sng" spc="-204" dirty="0" smtClean="0">
                <a:solidFill>
                  <a:srgbClr val="FFC000"/>
                </a:solidFill>
                <a:cs typeface="Gill Sans MT"/>
              </a:rPr>
              <a:t>3</a:t>
            </a:r>
            <a:r>
              <a:rPr lang="en-US" sz="2800" b="1" u="sng" spc="-204" baseline="30000" dirty="0" smtClean="0">
                <a:solidFill>
                  <a:srgbClr val="FFC000"/>
                </a:solidFill>
                <a:cs typeface="Gill Sans MT"/>
              </a:rPr>
              <a:t>rd</a:t>
            </a:r>
            <a:r>
              <a:rPr lang="en-US" sz="2800" b="1" u="sng" spc="-204" dirty="0" smtClean="0">
                <a:solidFill>
                  <a:srgbClr val="FFC000"/>
                </a:solidFill>
                <a:cs typeface="Gill Sans MT"/>
              </a:rPr>
              <a:t> view</a:t>
            </a:r>
          </a:p>
          <a:p>
            <a:pPr marL="109220" marR="843915">
              <a:lnSpc>
                <a:spcPct val="126200"/>
              </a:lnSpc>
              <a:spcBef>
                <a:spcPts val="95"/>
              </a:spcBef>
            </a:pPr>
            <a:r>
              <a:rPr lang="en-US" sz="2400" spc="-204" dirty="0" smtClean="0">
                <a:solidFill>
                  <a:srgbClr val="00B0F0"/>
                </a:solidFill>
                <a:cs typeface="Gill Sans MT"/>
              </a:rPr>
              <a:t>Adding</a:t>
            </a:r>
            <a:r>
              <a:rPr lang="en-US" sz="2400" spc="10" dirty="0" smtClean="0">
                <a:solidFill>
                  <a:srgbClr val="00B0F0"/>
                </a:solidFill>
                <a:cs typeface="Gill Sans MT"/>
              </a:rPr>
              <a:t> </a:t>
            </a:r>
            <a:r>
              <a:rPr lang="en-US" sz="2400" spc="135" dirty="0" smtClean="0">
                <a:solidFill>
                  <a:srgbClr val="00B0F0"/>
                </a:solidFill>
                <a:cs typeface="Gill Sans MT"/>
              </a:rPr>
              <a:t>Book </a:t>
            </a:r>
            <a:r>
              <a:rPr lang="en-US" sz="2400" spc="85" dirty="0" smtClean="0">
                <a:solidFill>
                  <a:srgbClr val="00B0F0"/>
                </a:solidFill>
                <a:cs typeface="Times New Roman"/>
              </a:rPr>
              <a:t> </a:t>
            </a:r>
            <a:r>
              <a:rPr lang="en-US" sz="2400" spc="155" dirty="0" smtClean="0">
                <a:solidFill>
                  <a:srgbClr val="00B0F0"/>
                </a:solidFill>
                <a:cs typeface="Gill Sans MT"/>
              </a:rPr>
              <a:t>(Category  </a:t>
            </a:r>
            <a:r>
              <a:rPr lang="en-US" sz="2400" spc="160" dirty="0" smtClean="0">
                <a:solidFill>
                  <a:srgbClr val="00B0F0"/>
                </a:solidFill>
                <a:cs typeface="Gill Sans MT"/>
              </a:rPr>
              <a:t>Selection</a:t>
            </a:r>
            <a:r>
              <a:rPr lang="en-US" sz="2000" spc="160" dirty="0" smtClean="0">
                <a:solidFill>
                  <a:srgbClr val="00B0F0"/>
                </a:solidFill>
                <a:cs typeface="Gill Sans MT"/>
              </a:rPr>
              <a:t>)</a:t>
            </a:r>
            <a:endParaRPr lang="en-US" sz="2000" dirty="0" smtClean="0">
              <a:solidFill>
                <a:srgbClr val="00B0F0"/>
              </a:solidFill>
              <a:cs typeface="Gill Sans MT"/>
            </a:endParaRPr>
          </a:p>
          <a:p>
            <a:endParaRPr lang="en-US" sz="2000" dirty="0">
              <a:solidFill>
                <a:srgbClr val="00B0F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743200"/>
            <a:ext cx="838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object 3"/>
          <p:cNvSpPr txBox="1">
            <a:spLocks noGrp="1"/>
          </p:cNvSpPr>
          <p:nvPr>
            <p:ph type="title"/>
          </p:nvPr>
        </p:nvSpPr>
        <p:spPr>
          <a:xfrm>
            <a:off x="2438400" y="381000"/>
            <a:ext cx="4055745" cy="72135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u="sng" spc="150" dirty="0">
                <a:effectLst/>
              </a:rPr>
              <a:t>SCREENSHOTS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0600" y="1295400"/>
            <a:ext cx="7848600" cy="1508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" marR="915669">
              <a:lnSpc>
                <a:spcPct val="126200"/>
              </a:lnSpc>
              <a:spcBef>
                <a:spcPts val="95"/>
              </a:spcBef>
            </a:pPr>
            <a:r>
              <a:rPr lang="en-US" sz="4400" b="1" u="sng" spc="37" baseline="3267" dirty="0" smtClean="0">
                <a:solidFill>
                  <a:srgbClr val="FFC000"/>
                </a:solidFill>
                <a:cs typeface="Arial"/>
              </a:rPr>
              <a:t>4</a:t>
            </a:r>
            <a:r>
              <a:rPr lang="en-US" sz="4400" b="1" u="sng" spc="37" baseline="30000" dirty="0" smtClean="0">
                <a:solidFill>
                  <a:srgbClr val="FFC000"/>
                </a:solidFill>
                <a:cs typeface="Arial"/>
              </a:rPr>
              <a:t>th</a:t>
            </a:r>
            <a:r>
              <a:rPr lang="en-US" sz="4400" b="1" u="sng" spc="37" baseline="3267" dirty="0" smtClean="0">
                <a:solidFill>
                  <a:srgbClr val="FFC000"/>
                </a:solidFill>
                <a:cs typeface="Arial"/>
              </a:rPr>
              <a:t> view</a:t>
            </a:r>
          </a:p>
          <a:p>
            <a:pPr marL="38100" marR="915669">
              <a:lnSpc>
                <a:spcPct val="126200"/>
              </a:lnSpc>
              <a:spcBef>
                <a:spcPts val="95"/>
              </a:spcBef>
            </a:pPr>
            <a:r>
              <a:rPr lang="en-US" sz="3600" spc="37" baseline="3267" dirty="0" smtClean="0">
                <a:solidFill>
                  <a:srgbClr val="00B0F0"/>
                </a:solidFill>
                <a:cs typeface="Arial"/>
              </a:rPr>
              <a:t> </a:t>
            </a:r>
            <a:r>
              <a:rPr lang="en-US" sz="2400" spc="175" dirty="0" smtClean="0">
                <a:solidFill>
                  <a:srgbClr val="00B0F0"/>
                </a:solidFill>
                <a:cs typeface="Gill Sans MT"/>
              </a:rPr>
              <a:t>Adding</a:t>
            </a:r>
            <a:r>
              <a:rPr lang="en-US" sz="2400" spc="20" dirty="0" smtClean="0">
                <a:solidFill>
                  <a:srgbClr val="00B0F0"/>
                </a:solidFill>
                <a:cs typeface="Gill Sans MT"/>
              </a:rPr>
              <a:t> </a:t>
            </a:r>
            <a:r>
              <a:rPr lang="en-US" sz="2400" spc="140" dirty="0" smtClean="0">
                <a:solidFill>
                  <a:srgbClr val="00B0F0"/>
                </a:solidFill>
                <a:cs typeface="Gill Sans MT"/>
              </a:rPr>
              <a:t>Book  </a:t>
            </a:r>
            <a:r>
              <a:rPr lang="en-US" sz="2400" spc="165" dirty="0" smtClean="0">
                <a:solidFill>
                  <a:srgbClr val="00B0F0"/>
                </a:solidFill>
                <a:cs typeface="Gill Sans MT"/>
              </a:rPr>
              <a:t>(Adding </a:t>
            </a:r>
            <a:r>
              <a:rPr lang="en-US" sz="2400" spc="140" dirty="0" smtClean="0">
                <a:solidFill>
                  <a:srgbClr val="00B0F0"/>
                </a:solidFill>
                <a:cs typeface="Gill Sans MT"/>
              </a:rPr>
              <a:t>Book </a:t>
            </a:r>
            <a:r>
              <a:rPr lang="en-US" sz="2400" spc="150" dirty="0" smtClean="0">
                <a:solidFill>
                  <a:srgbClr val="00B0F0"/>
                </a:solidFill>
                <a:cs typeface="Gill Sans MT"/>
              </a:rPr>
              <a:t>information</a:t>
            </a:r>
            <a:r>
              <a:rPr lang="en-US" sz="2400" spc="150" dirty="0" smtClean="0">
                <a:solidFill>
                  <a:srgbClr val="00B0F0"/>
                </a:solidFill>
                <a:cs typeface="Gill Sans MT"/>
              </a:rPr>
              <a:t>)</a:t>
            </a:r>
            <a:endParaRPr lang="en-US" sz="2400" dirty="0" smtClean="0">
              <a:solidFill>
                <a:srgbClr val="00B0F0"/>
              </a:solidFill>
              <a:cs typeface="Gill Sans MT"/>
            </a:endParaRPr>
          </a:p>
          <a:p>
            <a:endParaRPr lang="en-US" sz="2400" dirty="0">
              <a:solidFill>
                <a:srgbClr val="00B0F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990850"/>
            <a:ext cx="838200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object 3"/>
          <p:cNvSpPr txBox="1">
            <a:spLocks noGrp="1"/>
          </p:cNvSpPr>
          <p:nvPr>
            <p:ph type="title"/>
          </p:nvPr>
        </p:nvSpPr>
        <p:spPr>
          <a:xfrm>
            <a:off x="2971800" y="228600"/>
            <a:ext cx="3041650" cy="72135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u="sng" spc="70" dirty="0">
                <a:effectLst/>
              </a:rPr>
              <a:t>LMITAIONS</a:t>
            </a:r>
          </a:p>
        </p:txBody>
      </p:sp>
      <p:sp>
        <p:nvSpPr>
          <p:cNvPr id="1048707" name="object 5"/>
          <p:cNvSpPr txBox="1">
            <a:spLocks noGrp="1"/>
          </p:cNvSpPr>
          <p:nvPr>
            <p:ph idx="1"/>
          </p:nvPr>
        </p:nvSpPr>
        <p:spPr>
          <a:xfrm>
            <a:off x="582081" y="1534099"/>
            <a:ext cx="7183120" cy="72282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lvl="0">
              <a:buFont typeface="Wingdings" pitchFamily="2" charset="2"/>
              <a:buChar char="Ø"/>
            </a:pPr>
            <a:r>
              <a:rPr lang="en-US" sz="3600" dirty="0" smtClean="0">
                <a:solidFill>
                  <a:srgbClr val="002060"/>
                </a:solidFill>
              </a:rPr>
              <a:t>While deleting the student record  it does not search for the  information that if the student has  submitted all the book or not. </a:t>
            </a:r>
          </a:p>
          <a:p>
            <a:pPr lvl="0">
              <a:buFont typeface="Wingdings" pitchFamily="2" charset="2"/>
              <a:buChar char="Ø"/>
            </a:pPr>
            <a:endParaRPr lang="en-US" sz="3600" dirty="0" smtClean="0">
              <a:solidFill>
                <a:srgbClr val="002060"/>
              </a:solidFill>
            </a:endParaRPr>
          </a:p>
          <a:p>
            <a:pPr lvl="0">
              <a:buFont typeface="Wingdings" pitchFamily="2" charset="2"/>
              <a:buChar char="Ø"/>
            </a:pPr>
            <a:r>
              <a:rPr lang="en-US" sz="3600" dirty="0" smtClean="0">
                <a:solidFill>
                  <a:srgbClr val="002060"/>
                </a:solidFill>
              </a:rPr>
              <a:t>Accepting  </a:t>
            </a:r>
            <a:r>
              <a:rPr lang="en-US" sz="3600" dirty="0" smtClean="0">
                <a:solidFill>
                  <a:srgbClr val="002060"/>
                </a:solidFill>
              </a:rPr>
              <a:t>number  doesn’t auto increment. </a:t>
            </a:r>
          </a:p>
          <a:p>
            <a:pPr lvl="0">
              <a:buFont typeface="Wingdings" pitchFamily="2" charset="2"/>
              <a:buChar char="Ø"/>
            </a:pPr>
            <a:endParaRPr lang="en-US" sz="3600" dirty="0" smtClean="0">
              <a:solidFill>
                <a:srgbClr val="002060"/>
              </a:solidFill>
            </a:endParaRPr>
          </a:p>
          <a:p>
            <a:pPr lvl="0">
              <a:buFont typeface="Wingdings" pitchFamily="2" charset="2"/>
              <a:buChar char="Ø"/>
            </a:pPr>
            <a:r>
              <a:rPr lang="en-US" sz="3600" dirty="0" smtClean="0">
                <a:solidFill>
                  <a:srgbClr val="002060"/>
                </a:solidFill>
              </a:rPr>
              <a:t>It </a:t>
            </a:r>
            <a:r>
              <a:rPr lang="en-US" sz="3600" dirty="0" smtClean="0">
                <a:solidFill>
                  <a:srgbClr val="002060"/>
                </a:solidFill>
              </a:rPr>
              <a:t>does not record the fine. </a:t>
            </a:r>
          </a:p>
          <a:p>
            <a:pPr lvl="0">
              <a:buFont typeface="Wingdings" pitchFamily="2" charset="2"/>
              <a:buChar char="Ø"/>
            </a:pPr>
            <a:endParaRPr lang="en-US" sz="3600" dirty="0" smtClean="0">
              <a:solidFill>
                <a:srgbClr val="002060"/>
              </a:solidFill>
            </a:endParaRPr>
          </a:p>
          <a:p>
            <a:pPr lvl="0">
              <a:buFont typeface="Wingdings" pitchFamily="2" charset="2"/>
              <a:buChar char="Ø"/>
            </a:pPr>
            <a:r>
              <a:rPr lang="en-US" sz="3600" dirty="0" smtClean="0">
                <a:solidFill>
                  <a:srgbClr val="002060"/>
                </a:solidFill>
              </a:rPr>
              <a:t>Without </a:t>
            </a:r>
            <a:r>
              <a:rPr lang="en-US" sz="3600" dirty="0" smtClean="0">
                <a:solidFill>
                  <a:srgbClr val="002060"/>
                </a:solidFill>
              </a:rPr>
              <a:t>care of fine  it  issues  the  book. </a:t>
            </a:r>
          </a:p>
          <a:p>
            <a:pPr marL="63500" marR="52705" algn="just">
              <a:lnSpc>
                <a:spcPct val="100000"/>
              </a:lnSpc>
              <a:spcBef>
                <a:spcPts val="105"/>
              </a:spcBef>
              <a:buNone/>
            </a:pPr>
            <a:endParaRPr sz="360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object 3"/>
          <p:cNvSpPr txBox="1">
            <a:spLocks noGrp="1"/>
          </p:cNvSpPr>
          <p:nvPr>
            <p:ph type="title"/>
          </p:nvPr>
        </p:nvSpPr>
        <p:spPr>
          <a:xfrm>
            <a:off x="2819400" y="304800"/>
            <a:ext cx="3219450" cy="72135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u="sng" spc="175" dirty="0">
                <a:effectLst/>
              </a:rPr>
              <a:t>REFERENCE</a:t>
            </a:r>
          </a:p>
        </p:txBody>
      </p:sp>
      <p:sp>
        <p:nvSpPr>
          <p:cNvPr id="1048715" name="object 6"/>
          <p:cNvSpPr txBox="1"/>
          <p:nvPr/>
        </p:nvSpPr>
        <p:spPr>
          <a:xfrm>
            <a:off x="381000" y="1534105"/>
            <a:ext cx="8458200" cy="41678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  <a:tabLst>
                <a:tab pos="474345" algn="l"/>
                <a:tab pos="3470910" algn="l"/>
                <a:tab pos="4471670" algn="l"/>
                <a:tab pos="5023485" algn="l"/>
                <a:tab pos="5652770" algn="l"/>
              </a:tabLst>
            </a:pPr>
            <a:endParaRPr sz="2600">
              <a:latin typeface="Gill Sans MT"/>
              <a:cs typeface="Gill Sans MT"/>
            </a:endParaRPr>
          </a:p>
        </p:txBody>
      </p:sp>
      <p:sp>
        <p:nvSpPr>
          <p:cNvPr id="1048716" name="object 7"/>
          <p:cNvSpPr txBox="1"/>
          <p:nvPr/>
        </p:nvSpPr>
        <p:spPr>
          <a:xfrm>
            <a:off x="632887" y="1935222"/>
            <a:ext cx="7585709" cy="39478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95"/>
              </a:spcBef>
              <a:tabLst>
                <a:tab pos="870585" algn="l"/>
                <a:tab pos="3036570" algn="l"/>
                <a:tab pos="4912360" algn="l"/>
                <a:tab pos="6619875" algn="l"/>
              </a:tabLst>
            </a:pPr>
            <a:endParaRPr sz="2600">
              <a:latin typeface="Gill Sans MT"/>
              <a:cs typeface="Gill Sans MT"/>
            </a:endParaRPr>
          </a:p>
        </p:txBody>
      </p:sp>
      <p:sp>
        <p:nvSpPr>
          <p:cNvPr id="1048717" name="object 8"/>
          <p:cNvSpPr txBox="1"/>
          <p:nvPr/>
        </p:nvSpPr>
        <p:spPr>
          <a:xfrm>
            <a:off x="609600" y="1447800"/>
            <a:ext cx="8153400" cy="54335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lvl="0"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002060"/>
                </a:solidFill>
              </a:rPr>
              <a:t>E </a:t>
            </a:r>
            <a:r>
              <a:rPr lang="en-US" sz="3200" dirty="0" err="1" smtClean="0">
                <a:solidFill>
                  <a:srgbClr val="002060"/>
                </a:solidFill>
              </a:rPr>
              <a:t>Balaguruswamy</a:t>
            </a:r>
            <a:r>
              <a:rPr lang="en-US" sz="3200" dirty="0" smtClean="0">
                <a:solidFill>
                  <a:srgbClr val="002060"/>
                </a:solidFill>
              </a:rPr>
              <a:t>, ANSI C, 3</a:t>
            </a:r>
            <a:r>
              <a:rPr lang="en-US" sz="3200" baseline="30000" dirty="0" smtClean="0">
                <a:solidFill>
                  <a:srgbClr val="002060"/>
                </a:solidFill>
              </a:rPr>
              <a:t>rd </a:t>
            </a:r>
            <a:r>
              <a:rPr lang="en-US" sz="3200" dirty="0" smtClean="0">
                <a:solidFill>
                  <a:srgbClr val="002060"/>
                </a:solidFill>
              </a:rPr>
              <a:t>EDITION, Tata McGraw-Hill Publishing company Ltd.7,  West Patel Nagar, New Delhi-110008,2008.  </a:t>
            </a:r>
          </a:p>
          <a:p>
            <a:pPr lvl="0"/>
            <a:r>
              <a:rPr lang="en-US" sz="3200" dirty="0" smtClean="0">
                <a:solidFill>
                  <a:srgbClr val="002060"/>
                </a:solidFill>
              </a:rPr>
              <a:t> </a:t>
            </a:r>
            <a:endParaRPr lang="en-US" sz="3200" dirty="0" smtClean="0">
              <a:solidFill>
                <a:srgbClr val="002060"/>
              </a:solidFill>
            </a:endParaRPr>
          </a:p>
          <a:p>
            <a:pPr lvl="0">
              <a:buFont typeface="Wingdings" pitchFamily="2" charset="2"/>
              <a:buChar char="Ø"/>
            </a:pPr>
            <a:r>
              <a:rPr lang="en-US" sz="3200" dirty="0" err="1" smtClean="0">
                <a:solidFill>
                  <a:srgbClr val="002060"/>
                </a:solidFill>
              </a:rPr>
              <a:t>Yashavant</a:t>
            </a:r>
            <a:r>
              <a:rPr lang="en-US" sz="3200" dirty="0" smtClean="0">
                <a:solidFill>
                  <a:srgbClr val="002060"/>
                </a:solidFill>
              </a:rPr>
              <a:t>  </a:t>
            </a:r>
            <a:r>
              <a:rPr lang="en-US" sz="3200" dirty="0" err="1" smtClean="0">
                <a:solidFill>
                  <a:srgbClr val="002060"/>
                </a:solidFill>
              </a:rPr>
              <a:t>P.Kanetkar</a:t>
            </a:r>
            <a:r>
              <a:rPr lang="en-US" sz="3200" dirty="0" smtClean="0">
                <a:solidFill>
                  <a:srgbClr val="002060"/>
                </a:solidFill>
              </a:rPr>
              <a:t>, Let us c, </a:t>
            </a:r>
            <a:r>
              <a:rPr lang="en-US" sz="3200" baseline="-25000" dirty="0" smtClean="0">
                <a:solidFill>
                  <a:srgbClr val="002060"/>
                </a:solidFill>
              </a:rPr>
              <a:t>11</a:t>
            </a:r>
            <a:r>
              <a:rPr lang="en-US" sz="3200" dirty="0" smtClean="0">
                <a:solidFill>
                  <a:srgbClr val="002060"/>
                </a:solidFill>
              </a:rPr>
              <a:t>th EDITION,  B-14</a:t>
            </a:r>
            <a:r>
              <a:rPr lang="en-US" sz="3200" dirty="0" smtClean="0">
                <a:solidFill>
                  <a:srgbClr val="002060"/>
                </a:solidFill>
              </a:rPr>
              <a:t>, </a:t>
            </a:r>
            <a:r>
              <a:rPr lang="en-US" sz="3200" dirty="0" err="1" smtClean="0">
                <a:solidFill>
                  <a:srgbClr val="002060"/>
                </a:solidFill>
              </a:rPr>
              <a:t>Cannaught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smtClean="0">
                <a:solidFill>
                  <a:srgbClr val="002060"/>
                </a:solidFill>
              </a:rPr>
              <a:t>Place,NewDelhi-110001,2011</a:t>
            </a:r>
            <a:r>
              <a:rPr lang="en-US" sz="3200" dirty="0" smtClean="0">
                <a:solidFill>
                  <a:srgbClr val="002060"/>
                </a:solidFill>
              </a:rPr>
              <a:t>. </a:t>
            </a:r>
          </a:p>
          <a:p>
            <a:pPr lvl="0"/>
            <a:endParaRPr lang="en-US" sz="3200" dirty="0" smtClean="0">
              <a:solidFill>
                <a:srgbClr val="002060"/>
              </a:solidFill>
            </a:endParaRPr>
          </a:p>
          <a:p>
            <a:pPr lvl="0"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002060"/>
                </a:solidFill>
              </a:rPr>
              <a:t>Jeffrey </a:t>
            </a:r>
            <a:r>
              <a:rPr lang="en-US" sz="3200" dirty="0" err="1" smtClean="0">
                <a:solidFill>
                  <a:srgbClr val="002060"/>
                </a:solidFill>
              </a:rPr>
              <a:t>A.Hoffer</a:t>
            </a:r>
            <a:r>
              <a:rPr lang="en-US" sz="3200" dirty="0" smtClean="0">
                <a:solidFill>
                  <a:srgbClr val="002060"/>
                </a:solidFill>
              </a:rPr>
              <a:t>, Joey </a:t>
            </a:r>
            <a:r>
              <a:rPr lang="en-US" sz="3200" dirty="0" err="1" smtClean="0">
                <a:solidFill>
                  <a:srgbClr val="002060"/>
                </a:solidFill>
              </a:rPr>
              <a:t>F.Goerge</a:t>
            </a:r>
            <a:r>
              <a:rPr lang="en-US" sz="3200" dirty="0" smtClean="0">
                <a:solidFill>
                  <a:srgbClr val="002060"/>
                </a:solidFill>
              </a:rPr>
              <a:t>, Joseph </a:t>
            </a:r>
            <a:r>
              <a:rPr lang="en-US" sz="3200" dirty="0" err="1" smtClean="0">
                <a:solidFill>
                  <a:srgbClr val="002060"/>
                </a:solidFill>
              </a:rPr>
              <a:t>S.Valacich</a:t>
            </a:r>
            <a:r>
              <a:rPr lang="en-US" sz="3200" dirty="0" smtClean="0">
                <a:solidFill>
                  <a:srgbClr val="002060"/>
                </a:solidFill>
              </a:rPr>
              <a:t>, </a:t>
            </a:r>
            <a:r>
              <a:rPr lang="en-US" sz="3200" dirty="0" err="1" smtClean="0">
                <a:solidFill>
                  <a:srgbClr val="002060"/>
                </a:solidFill>
              </a:rPr>
              <a:t>Parbin</a:t>
            </a:r>
            <a:r>
              <a:rPr lang="en-US" sz="3200" dirty="0" smtClean="0">
                <a:solidFill>
                  <a:srgbClr val="002060"/>
                </a:solidFill>
              </a:rPr>
              <a:t>  </a:t>
            </a:r>
            <a:r>
              <a:rPr lang="en-US" sz="3200" dirty="0" err="1" smtClean="0">
                <a:solidFill>
                  <a:srgbClr val="002060"/>
                </a:solidFill>
              </a:rPr>
              <a:t>K.Panigrahi</a:t>
            </a:r>
            <a:r>
              <a:rPr lang="en-US" sz="3200" dirty="0" smtClean="0">
                <a:solidFill>
                  <a:srgbClr val="002060"/>
                </a:solidFill>
              </a:rPr>
              <a:t>, System Analysis  &amp;  Design,  3</a:t>
            </a:r>
            <a:r>
              <a:rPr lang="en-US" sz="3200" baseline="30000" dirty="0" smtClean="0">
                <a:solidFill>
                  <a:srgbClr val="002060"/>
                </a:solidFill>
              </a:rPr>
              <a:t>rd  </a:t>
            </a:r>
            <a:r>
              <a:rPr lang="en-US" sz="3200" dirty="0" smtClean="0">
                <a:solidFill>
                  <a:srgbClr val="002060"/>
                </a:solidFill>
              </a:rPr>
              <a:t>EDITION,</a:t>
            </a:r>
            <a:r>
              <a:rPr lang="en-US" sz="3200" baseline="30000" dirty="0" smtClean="0">
                <a:solidFill>
                  <a:srgbClr val="002060"/>
                </a:solidFill>
              </a:rPr>
              <a:t>    </a:t>
            </a:r>
            <a:r>
              <a:rPr lang="en-US" sz="3200" dirty="0" smtClean="0">
                <a:solidFill>
                  <a:srgbClr val="002060"/>
                </a:solidFill>
              </a:rPr>
              <a:t>Darling Kindersley</a:t>
            </a:r>
            <a:r>
              <a:rPr lang="en-US" sz="3200" baseline="30000" dirty="0" smtClean="0">
                <a:solidFill>
                  <a:srgbClr val="002060"/>
                </a:solidFill>
              </a:rPr>
              <a:t> </a:t>
            </a:r>
            <a:r>
              <a:rPr lang="en-US" sz="3200" dirty="0" smtClean="0">
                <a:solidFill>
                  <a:srgbClr val="002060"/>
                </a:solidFill>
              </a:rPr>
              <a:t> (India) Pvt. Ltd. </a:t>
            </a:r>
            <a:r>
              <a:rPr lang="en-US" sz="3200" dirty="0" err="1" smtClean="0">
                <a:solidFill>
                  <a:srgbClr val="002060"/>
                </a:solidFill>
              </a:rPr>
              <a:t>Patpargang</a:t>
            </a:r>
            <a:r>
              <a:rPr lang="en-US" sz="3200" dirty="0" smtClean="0">
                <a:solidFill>
                  <a:srgbClr val="002060"/>
                </a:solidFill>
              </a:rPr>
              <a:t>, Delhi-1110017, 2008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2000" y="7239000"/>
            <a:ext cx="6400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Guide :- </a:t>
            </a:r>
            <a:r>
              <a:rPr lang="en-US" sz="4400" dirty="0" err="1" smtClean="0">
                <a:solidFill>
                  <a:schemeClr val="bg1"/>
                </a:solidFill>
              </a:rPr>
              <a:t>Rajasree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</a:rPr>
              <a:t>patel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TextBox 1048752"/>
          <p:cNvSpPr txBox="1"/>
          <p:nvPr/>
        </p:nvSpPr>
        <p:spPr>
          <a:xfrm>
            <a:off x="2514600" y="3505200"/>
            <a:ext cx="579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00000"/>
                </a:solidFill>
              </a:rPr>
              <a:t>Any queries ?</a:t>
            </a:r>
            <a:endParaRPr lang="en-IN" sz="5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object 3"/>
          <p:cNvSpPr txBox="1">
            <a:spLocks noGrp="1"/>
          </p:cNvSpPr>
          <p:nvPr>
            <p:ph type="title"/>
          </p:nvPr>
        </p:nvSpPr>
        <p:spPr>
          <a:xfrm>
            <a:off x="2514600" y="381000"/>
            <a:ext cx="5794375" cy="3597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01750" marR="5080" indent="-1289685">
              <a:lnSpc>
                <a:spcPct val="100000"/>
              </a:lnSpc>
              <a:spcBef>
                <a:spcPts val="105"/>
              </a:spcBef>
              <a:tabLst>
                <a:tab pos="2352040" algn="l"/>
                <a:tab pos="2830830" algn="l"/>
              </a:tabLst>
            </a:pPr>
            <a:r>
              <a:rPr lang="en-US" sz="2250" dirty="0">
                <a:solidFill>
                  <a:srgbClr val="01303E"/>
                </a:solidFill>
                <a:latin typeface="Arial"/>
                <a:cs typeface="Arial"/>
              </a:rPr>
              <a:t>Nayagarh Autonomous College, Nayagarh</a:t>
            </a:r>
            <a:endParaRPr sz="2250">
              <a:latin typeface="Arial"/>
              <a:cs typeface="Arial"/>
            </a:endParaRPr>
          </a:p>
        </p:txBody>
      </p:sp>
      <p:sp>
        <p:nvSpPr>
          <p:cNvPr id="1048588" name="object 4"/>
          <p:cNvSpPr txBox="1"/>
          <p:nvPr/>
        </p:nvSpPr>
        <p:spPr>
          <a:xfrm>
            <a:off x="3505200" y="1600200"/>
            <a:ext cx="2564765" cy="104836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3350" b="1" spc="145" dirty="0" smtClean="0">
                <a:solidFill>
                  <a:schemeClr val="accent6">
                    <a:lumMod val="10000"/>
                  </a:schemeClr>
                </a:solidFill>
                <a:latin typeface="Gill Sans MT"/>
                <a:cs typeface="Gill Sans MT"/>
              </a:rPr>
              <a:t>Project :- </a:t>
            </a:r>
            <a:r>
              <a:rPr lang="en-US" sz="3350" b="1" spc="145" dirty="0" smtClean="0">
                <a:solidFill>
                  <a:srgbClr val="FF0000"/>
                </a:solidFill>
                <a:latin typeface="Gill Sans MT"/>
                <a:cs typeface="Gill Sans MT"/>
              </a:rPr>
              <a:t>E-LIBRARY</a:t>
            </a:r>
            <a:endParaRPr sz="3350">
              <a:solidFill>
                <a:srgbClr val="FF0000"/>
              </a:solidFill>
              <a:latin typeface="Gill Sans MT"/>
              <a:cs typeface="Gill Sans MT"/>
            </a:endParaRPr>
          </a:p>
        </p:txBody>
      </p:sp>
      <p:sp>
        <p:nvSpPr>
          <p:cNvPr id="1048589" name="object 5"/>
          <p:cNvSpPr txBox="1"/>
          <p:nvPr/>
        </p:nvSpPr>
        <p:spPr>
          <a:xfrm>
            <a:off x="4343400" y="3038296"/>
            <a:ext cx="4042905" cy="87331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800" spc="160" dirty="0">
                <a:solidFill>
                  <a:schemeClr val="accent3">
                    <a:lumMod val="75000"/>
                  </a:schemeClr>
                </a:solidFill>
                <a:latin typeface="Gill Sans MT"/>
                <a:cs typeface="Gill Sans MT"/>
              </a:rPr>
              <a:t>Platform: </a:t>
            </a:r>
            <a:r>
              <a:rPr sz="2800" spc="-25" dirty="0">
                <a:solidFill>
                  <a:schemeClr val="accent3">
                    <a:lumMod val="75000"/>
                  </a:schemeClr>
                </a:solidFill>
                <a:latin typeface="Gill Sans MT"/>
                <a:cs typeface="Gill Sans MT"/>
              </a:rPr>
              <a:t>C</a:t>
            </a:r>
            <a:r>
              <a:rPr sz="2800" spc="-105" dirty="0">
                <a:solidFill>
                  <a:schemeClr val="accent3">
                    <a:lumMod val="75000"/>
                  </a:schemeClr>
                </a:solidFill>
                <a:latin typeface="Gill Sans MT"/>
                <a:cs typeface="Gill Sans MT"/>
              </a:rPr>
              <a:t> </a:t>
            </a:r>
            <a:r>
              <a:rPr sz="2800" spc="200" dirty="0">
                <a:solidFill>
                  <a:schemeClr val="accent3">
                    <a:lumMod val="75000"/>
                  </a:schemeClr>
                </a:solidFill>
                <a:latin typeface="Gill Sans MT"/>
                <a:cs typeface="Gill Sans MT"/>
              </a:rPr>
              <a:t>Programming</a:t>
            </a:r>
            <a:endParaRPr sz="2800">
              <a:solidFill>
                <a:schemeClr val="accent3">
                  <a:lumMod val="75000"/>
                </a:schemeClr>
              </a:solidFill>
              <a:latin typeface="Gill Sans MT"/>
              <a:cs typeface="Gill Sans MT"/>
            </a:endParaRPr>
          </a:p>
        </p:txBody>
      </p:sp>
      <p:sp>
        <p:nvSpPr>
          <p:cNvPr id="1048590" name="object 6"/>
          <p:cNvSpPr txBox="1"/>
          <p:nvPr/>
        </p:nvSpPr>
        <p:spPr>
          <a:xfrm>
            <a:off x="533400" y="2209800"/>
            <a:ext cx="1819235" cy="159723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135"/>
              </a:spcBef>
            </a:pPr>
            <a:endParaRPr sz="5400">
              <a:solidFill>
                <a:srgbClr val="002060"/>
              </a:solidFill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2025"/>
              </a:spcBef>
            </a:pPr>
            <a:r>
              <a:rPr sz="3200" u="heavy" spc="114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Group</a:t>
            </a:r>
            <a:r>
              <a:rPr sz="3200" u="heavy" spc="114" smtClean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:-</a:t>
            </a:r>
            <a:r>
              <a:rPr lang="en-US" sz="3200" u="heavy" spc="114" dirty="0" smtClean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5 </a:t>
            </a:r>
            <a:endParaRPr sz="3200">
              <a:solidFill>
                <a:srgbClr val="002060"/>
              </a:solidFill>
              <a:latin typeface="Gill Sans MT"/>
              <a:cs typeface="Gill Sans MT"/>
            </a:endParaRPr>
          </a:p>
        </p:txBody>
      </p:sp>
      <p:pic>
        <p:nvPicPr>
          <p:cNvPr id="2097152" name="Picture 209715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57200"/>
            <a:ext cx="1676940" cy="19194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3400" y="3886200"/>
            <a:ext cx="3276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1.</a:t>
            </a:r>
          </a:p>
          <a:p>
            <a:r>
              <a:rPr lang="en-US" sz="2800" dirty="0" err="1" smtClean="0"/>
              <a:t>Siba</a:t>
            </a:r>
            <a:r>
              <a:rPr lang="en-US" sz="2800" dirty="0" smtClean="0"/>
              <a:t> Prasad Rout</a:t>
            </a:r>
          </a:p>
          <a:p>
            <a:r>
              <a:rPr lang="en-US" sz="2800" dirty="0" err="1" smtClean="0"/>
              <a:t>Rollno</a:t>
            </a:r>
            <a:r>
              <a:rPr lang="en-US" sz="2800" dirty="0" smtClean="0"/>
              <a:t> :-6101NA1726</a:t>
            </a:r>
          </a:p>
          <a:p>
            <a:r>
              <a:rPr lang="en-US" sz="2800" dirty="0" smtClean="0"/>
              <a:t>2.</a:t>
            </a:r>
          </a:p>
          <a:p>
            <a:r>
              <a:rPr lang="en-US" sz="2800" dirty="0" err="1" smtClean="0"/>
              <a:t>Sidharth</a:t>
            </a:r>
            <a:r>
              <a:rPr lang="en-US" sz="2800" dirty="0" smtClean="0"/>
              <a:t> </a:t>
            </a:r>
            <a:r>
              <a:rPr lang="en-US" sz="2800" dirty="0" err="1" smtClean="0"/>
              <a:t>Mishra</a:t>
            </a:r>
            <a:endParaRPr lang="en-US" sz="2800" dirty="0" smtClean="0"/>
          </a:p>
          <a:p>
            <a:r>
              <a:rPr lang="en-US" sz="2800" dirty="0" err="1" smtClean="0"/>
              <a:t>Rollno</a:t>
            </a:r>
            <a:r>
              <a:rPr lang="en-US" sz="2800" dirty="0" smtClean="0"/>
              <a:t> :-6101NA1727</a:t>
            </a:r>
          </a:p>
          <a:p>
            <a:r>
              <a:rPr lang="en-US" sz="2800" dirty="0" smtClean="0"/>
              <a:t>3.</a:t>
            </a:r>
          </a:p>
          <a:p>
            <a:r>
              <a:rPr lang="en-US" sz="2800" dirty="0" err="1" smtClean="0"/>
              <a:t>Soubhagya</a:t>
            </a:r>
            <a:r>
              <a:rPr lang="en-US" sz="2800" dirty="0" smtClean="0"/>
              <a:t> </a:t>
            </a:r>
            <a:r>
              <a:rPr lang="en-US" sz="2800" dirty="0" err="1" smtClean="0"/>
              <a:t>Sundar</a:t>
            </a:r>
            <a:r>
              <a:rPr lang="en-US" sz="2800" dirty="0" smtClean="0"/>
              <a:t> </a:t>
            </a:r>
            <a:r>
              <a:rPr lang="en-US" sz="2800" dirty="0" err="1" smtClean="0"/>
              <a:t>Sahoo</a:t>
            </a:r>
            <a:endParaRPr lang="en-US" sz="2800" dirty="0" smtClean="0"/>
          </a:p>
          <a:p>
            <a:r>
              <a:rPr lang="en-US" sz="2800" dirty="0" err="1" smtClean="0"/>
              <a:t>Rollno</a:t>
            </a:r>
            <a:r>
              <a:rPr lang="en-US" sz="2800" dirty="0" smtClean="0"/>
              <a:t> :-6101NA1728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43400" y="4191000"/>
            <a:ext cx="441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4.</a:t>
            </a:r>
          </a:p>
          <a:p>
            <a:r>
              <a:rPr lang="en-US" sz="2800" dirty="0" err="1" smtClean="0"/>
              <a:t>Suditya</a:t>
            </a:r>
            <a:r>
              <a:rPr lang="en-US" sz="2800" dirty="0" smtClean="0"/>
              <a:t> </a:t>
            </a:r>
            <a:r>
              <a:rPr lang="en-US" sz="2800" dirty="0" err="1" smtClean="0"/>
              <a:t>kumar</a:t>
            </a:r>
            <a:r>
              <a:rPr lang="en-US" sz="2800" dirty="0" smtClean="0"/>
              <a:t> </a:t>
            </a:r>
            <a:r>
              <a:rPr lang="en-US" sz="2800" dirty="0" err="1" smtClean="0"/>
              <a:t>Badajena</a:t>
            </a:r>
            <a:endParaRPr lang="en-US" sz="2800" dirty="0" smtClean="0"/>
          </a:p>
          <a:p>
            <a:r>
              <a:rPr lang="en-US" sz="2800" dirty="0" err="1" smtClean="0"/>
              <a:t>Rollno</a:t>
            </a:r>
            <a:r>
              <a:rPr lang="en-US" sz="2800" dirty="0" smtClean="0"/>
              <a:t> :-6101NA1729</a:t>
            </a:r>
          </a:p>
          <a:p>
            <a:r>
              <a:rPr lang="en-US" sz="2800" dirty="0" smtClean="0"/>
              <a:t>5.</a:t>
            </a:r>
          </a:p>
          <a:p>
            <a:r>
              <a:rPr lang="en-US" sz="2800" dirty="0" err="1" smtClean="0"/>
              <a:t>Suryakanta</a:t>
            </a:r>
            <a:r>
              <a:rPr lang="en-US" sz="2800" dirty="0" smtClean="0"/>
              <a:t> </a:t>
            </a:r>
            <a:r>
              <a:rPr lang="en-US" sz="2800" dirty="0" err="1" smtClean="0"/>
              <a:t>Behera</a:t>
            </a:r>
            <a:endParaRPr lang="en-US" sz="2800" dirty="0" smtClean="0"/>
          </a:p>
          <a:p>
            <a:r>
              <a:rPr lang="en-US" sz="2800" dirty="0" err="1" smtClean="0"/>
              <a:t>Rollno</a:t>
            </a:r>
            <a:r>
              <a:rPr lang="en-US" sz="2800" dirty="0" smtClean="0"/>
              <a:t> :-6101NA1730</a:t>
            </a:r>
          </a:p>
          <a:p>
            <a:r>
              <a:rPr lang="en-US" sz="2800" dirty="0" smtClean="0"/>
              <a:t>6.</a:t>
            </a:r>
          </a:p>
          <a:p>
            <a:r>
              <a:rPr lang="en-US" sz="2800" dirty="0" err="1" smtClean="0"/>
              <a:t>Tanmaya</a:t>
            </a:r>
            <a:r>
              <a:rPr lang="en-US" sz="2800" dirty="0" smtClean="0"/>
              <a:t> Kumar </a:t>
            </a:r>
            <a:r>
              <a:rPr lang="en-US" sz="2800" dirty="0" err="1" smtClean="0"/>
              <a:t>Sahu</a:t>
            </a:r>
            <a:endParaRPr lang="en-US" sz="2800" dirty="0" smtClean="0"/>
          </a:p>
          <a:p>
            <a:r>
              <a:rPr lang="en-US" sz="2800" dirty="0" err="1" smtClean="0"/>
              <a:t>Rollno</a:t>
            </a:r>
            <a:r>
              <a:rPr lang="en-US" sz="2800" dirty="0" smtClean="0"/>
              <a:t>  :-6101NA1732</a:t>
            </a:r>
            <a:endParaRPr lang="en-US" sz="2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object 2"/>
          <p:cNvSpPr txBox="1">
            <a:spLocks noGrp="1"/>
          </p:cNvSpPr>
          <p:nvPr>
            <p:ph type="title"/>
          </p:nvPr>
        </p:nvSpPr>
        <p:spPr>
          <a:xfrm>
            <a:off x="-228600" y="3048000"/>
            <a:ext cx="7315200" cy="91307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0" marR="5080" indent="0">
              <a:lnSpc>
                <a:spcPts val="6770"/>
              </a:lnSpc>
              <a:spcBef>
                <a:spcPts val="320"/>
              </a:spcBef>
              <a:buNone/>
            </a:pPr>
            <a:r>
              <a:rPr lang="en-US" sz="8800" spc="-100" dirty="0">
                <a:solidFill>
                  <a:srgbClr val="0070C0"/>
                </a:solidFill>
                <a:latin typeface="Times New Roman"/>
                <a:cs typeface="Times New Roman"/>
              </a:rPr>
              <a:t>Thank you</a:t>
            </a:r>
            <a:endParaRPr sz="1150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/>
          <p:cNvSpPr>
            <a:spLocks noGrp="1"/>
          </p:cNvSpPr>
          <p:nvPr>
            <p:ph type="title"/>
          </p:nvPr>
        </p:nvSpPr>
        <p:spPr>
          <a:xfrm>
            <a:off x="2286000" y="304800"/>
            <a:ext cx="4267200" cy="838200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INTRODUCTION  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2000" y="20574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09600" y="1676400"/>
            <a:ext cx="80772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Ø"/>
            </a:pPr>
            <a:r>
              <a:rPr lang="en-US" sz="3600" dirty="0" smtClean="0">
                <a:solidFill>
                  <a:srgbClr val="002060"/>
                </a:solidFill>
              </a:rPr>
              <a:t>Library is the collection of different types of  books.</a:t>
            </a:r>
          </a:p>
          <a:p>
            <a:pPr lvl="0">
              <a:buFont typeface="Wingdings" pitchFamily="2" charset="2"/>
              <a:buChar char="Ø"/>
            </a:pPr>
            <a:r>
              <a:rPr lang="en-US" sz="3600" dirty="0" smtClean="0">
                <a:solidFill>
                  <a:srgbClr val="002060"/>
                </a:solidFill>
              </a:rPr>
              <a:t>It provides Books for large number of readers.</a:t>
            </a:r>
          </a:p>
          <a:p>
            <a:pPr lvl="0">
              <a:buFont typeface="Wingdings" pitchFamily="2" charset="2"/>
              <a:buChar char="Ø"/>
            </a:pPr>
            <a:r>
              <a:rPr lang="en-US" sz="3600" dirty="0" smtClean="0">
                <a:solidFill>
                  <a:srgbClr val="002060"/>
                </a:solidFill>
              </a:rPr>
              <a:t>Thus  we  need  software for managing the Library.</a:t>
            </a:r>
          </a:p>
          <a:p>
            <a:pPr lvl="0">
              <a:buFont typeface="Wingdings" pitchFamily="2" charset="2"/>
              <a:buChar char="Ø"/>
            </a:pPr>
            <a:r>
              <a:rPr lang="en-US" sz="3600" dirty="0" smtClean="0">
                <a:solidFill>
                  <a:srgbClr val="002060"/>
                </a:solidFill>
              </a:rPr>
              <a:t>E-LIBRARY is a Library Management System Software provides the </a:t>
            </a:r>
            <a:r>
              <a:rPr lang="en-US" sz="3600" dirty="0" smtClean="0">
                <a:solidFill>
                  <a:srgbClr val="002060"/>
                </a:solidFill>
              </a:rPr>
              <a:t>systematic handling </a:t>
            </a:r>
            <a:r>
              <a:rPr lang="en-US" sz="3600" dirty="0" smtClean="0">
                <a:solidFill>
                  <a:srgbClr val="002060"/>
                </a:solidFill>
              </a:rPr>
              <a:t>the records  of books and readers.</a:t>
            </a:r>
          </a:p>
          <a:p>
            <a:r>
              <a:rPr lang="en-US" sz="3600" dirty="0" smtClean="0">
                <a:solidFill>
                  <a:srgbClr val="002060"/>
                </a:solidFill>
              </a:rPr>
              <a:t> </a:t>
            </a:r>
          </a:p>
          <a:p>
            <a:endParaRPr lang="en-US" sz="36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9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6795134" cy="5713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b="1" u="sng" spc="390" dirty="0"/>
              <a:t>Existing </a:t>
            </a:r>
            <a:r>
              <a:rPr sz="3600" b="1" u="sng" spc="450" dirty="0"/>
              <a:t>System</a:t>
            </a:r>
            <a:r>
              <a:rPr sz="3600" b="1" u="sng" spc="65" dirty="0"/>
              <a:t> </a:t>
            </a:r>
            <a:r>
              <a:rPr sz="3600" b="1" u="sng" spc="370" dirty="0"/>
              <a:t>Overview</a:t>
            </a:r>
            <a:endParaRPr sz="3600" b="1" u="sng"/>
          </a:p>
        </p:txBody>
      </p:sp>
      <p:sp>
        <p:nvSpPr>
          <p:cNvPr id="11" name="TextBox 10"/>
          <p:cNvSpPr txBox="1"/>
          <p:nvPr/>
        </p:nvSpPr>
        <p:spPr>
          <a:xfrm>
            <a:off x="685800" y="1066800"/>
            <a:ext cx="632460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Ø"/>
            </a:pPr>
            <a:r>
              <a:rPr lang="en-US" sz="3600" dirty="0" smtClean="0">
                <a:solidFill>
                  <a:srgbClr val="002060"/>
                </a:solidFill>
              </a:rPr>
              <a:t> Quit </a:t>
            </a:r>
            <a:r>
              <a:rPr lang="en-US" sz="3600" dirty="0" smtClean="0">
                <a:solidFill>
                  <a:srgbClr val="002060"/>
                </a:solidFill>
              </a:rPr>
              <a:t>Often, in must of  librarian today many of the transactions are done manually. </a:t>
            </a:r>
          </a:p>
          <a:p>
            <a:pPr lvl="0"/>
            <a:r>
              <a:rPr lang="en-US" sz="3600" dirty="0" smtClean="0">
                <a:solidFill>
                  <a:srgbClr val="002060"/>
                </a:solidFill>
              </a:rPr>
              <a:t> </a:t>
            </a:r>
          </a:p>
          <a:p>
            <a:pPr lvl="0">
              <a:buFont typeface="Wingdings" pitchFamily="2" charset="2"/>
              <a:buChar char="Ø"/>
            </a:pPr>
            <a:r>
              <a:rPr lang="en-US" sz="3600" dirty="0" smtClean="0">
                <a:solidFill>
                  <a:srgbClr val="002060"/>
                </a:solidFill>
              </a:rPr>
              <a:t>Such </a:t>
            </a:r>
            <a:r>
              <a:rPr lang="en-US" sz="3600" dirty="0" smtClean="0">
                <a:solidFill>
                  <a:srgbClr val="002060"/>
                </a:solidFill>
              </a:rPr>
              <a:t>system creates </a:t>
            </a:r>
            <a:r>
              <a:rPr lang="en-US" sz="3600" dirty="0" smtClean="0">
                <a:solidFill>
                  <a:srgbClr val="002060"/>
                </a:solidFill>
              </a:rPr>
              <a:t>haphazard records  </a:t>
            </a:r>
            <a:r>
              <a:rPr lang="en-US" sz="3600" dirty="0" smtClean="0">
                <a:solidFill>
                  <a:srgbClr val="002060"/>
                </a:solidFill>
              </a:rPr>
              <a:t>of library. </a:t>
            </a:r>
          </a:p>
          <a:p>
            <a:pPr lvl="0">
              <a:buFont typeface="Wingdings" pitchFamily="2" charset="2"/>
              <a:buChar char="Ø"/>
            </a:pPr>
            <a:endParaRPr lang="en-US" sz="3600" dirty="0" smtClean="0">
              <a:solidFill>
                <a:srgbClr val="002060"/>
              </a:solidFill>
            </a:endParaRPr>
          </a:p>
          <a:p>
            <a:pPr lvl="0">
              <a:buFont typeface="Wingdings" pitchFamily="2" charset="2"/>
              <a:buChar char="Ø"/>
            </a:pPr>
            <a:r>
              <a:rPr lang="en-US" sz="3600" dirty="0" smtClean="0">
                <a:solidFill>
                  <a:srgbClr val="002060"/>
                </a:solidFill>
              </a:rPr>
              <a:t> Manual system </a:t>
            </a:r>
            <a:r>
              <a:rPr lang="en-US" sz="3600" dirty="0" smtClean="0">
                <a:solidFill>
                  <a:srgbClr val="002060"/>
                </a:solidFill>
              </a:rPr>
              <a:t>can give only the </a:t>
            </a:r>
            <a:r>
              <a:rPr lang="en-US" sz="3600" dirty="0" smtClean="0">
                <a:solidFill>
                  <a:srgbClr val="002060"/>
                </a:solidFill>
              </a:rPr>
              <a:t>information about </a:t>
            </a:r>
            <a:r>
              <a:rPr lang="en-US" sz="3600" dirty="0" smtClean="0">
                <a:solidFill>
                  <a:srgbClr val="002060"/>
                </a:solidFill>
              </a:rPr>
              <a:t>the book issued by the  students. </a:t>
            </a:r>
          </a:p>
          <a:p>
            <a:pPr lvl="0"/>
            <a:r>
              <a:rPr lang="en-US" sz="3600" dirty="0" smtClean="0">
                <a:solidFill>
                  <a:srgbClr val="002060"/>
                </a:solidFill>
              </a:rPr>
              <a:t> </a:t>
            </a:r>
          </a:p>
          <a:p>
            <a:pPr lvl="0">
              <a:buFont typeface="Wingdings" pitchFamily="2" charset="2"/>
              <a:buChar char="Ø"/>
            </a:pPr>
            <a:r>
              <a:rPr lang="en-US" sz="3600" dirty="0" smtClean="0">
                <a:solidFill>
                  <a:srgbClr val="002060"/>
                </a:solidFill>
              </a:rPr>
              <a:t>While</a:t>
            </a:r>
            <a:r>
              <a:rPr lang="en-US" sz="3600" dirty="0" smtClean="0">
                <a:solidFill>
                  <a:srgbClr val="002060"/>
                </a:solidFill>
              </a:rPr>
              <a:t>	updating	</a:t>
            </a:r>
            <a:r>
              <a:rPr lang="en-US" sz="3600" dirty="0" smtClean="0">
                <a:solidFill>
                  <a:srgbClr val="002060"/>
                </a:solidFill>
              </a:rPr>
              <a:t>data misplacing records</a:t>
            </a:r>
            <a:r>
              <a:rPr lang="en-US" sz="3600" dirty="0" smtClean="0">
                <a:solidFill>
                  <a:srgbClr val="002060"/>
                </a:solidFill>
              </a:rPr>
              <a:t>,  redundancy problem etc. </a:t>
            </a:r>
            <a:endParaRPr lang="en-US" sz="36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object 3"/>
          <p:cNvSpPr txBox="1">
            <a:spLocks noGrp="1"/>
          </p:cNvSpPr>
          <p:nvPr>
            <p:ph type="title"/>
          </p:nvPr>
        </p:nvSpPr>
        <p:spPr>
          <a:xfrm>
            <a:off x="561256" y="472810"/>
            <a:ext cx="6898640" cy="5520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b="1" u="sng" spc="380" dirty="0">
                <a:effectLst/>
              </a:rPr>
              <a:t>Proposed </a:t>
            </a:r>
            <a:r>
              <a:rPr sz="3500" b="1" u="sng" spc="409" dirty="0">
                <a:effectLst/>
              </a:rPr>
              <a:t>System</a:t>
            </a:r>
            <a:r>
              <a:rPr sz="3500" b="1" u="sng" spc="70" dirty="0">
                <a:effectLst/>
              </a:rPr>
              <a:t> </a:t>
            </a:r>
            <a:r>
              <a:rPr sz="3500" b="1" u="sng" spc="335" dirty="0">
                <a:effectLst/>
              </a:rPr>
              <a:t>Overview</a:t>
            </a:r>
            <a:endParaRPr sz="3500" b="1" u="sng">
              <a:effectLst/>
            </a:endParaRPr>
          </a:p>
        </p:txBody>
      </p:sp>
      <p:sp>
        <p:nvSpPr>
          <p:cNvPr id="1048617" name="object 5"/>
          <p:cNvSpPr txBox="1"/>
          <p:nvPr/>
        </p:nvSpPr>
        <p:spPr>
          <a:xfrm>
            <a:off x="535858" y="1534100"/>
            <a:ext cx="7924165" cy="26532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6210" marR="30480" indent="-118745">
              <a:lnSpc>
                <a:spcPct val="101000"/>
              </a:lnSpc>
              <a:spcBef>
                <a:spcPts val="90"/>
              </a:spcBef>
              <a:buFont typeface="Wingdings" pitchFamily="2" charset="2"/>
              <a:buChar char="Ø"/>
              <a:tabLst>
                <a:tab pos="639445" algn="l"/>
              </a:tabLst>
            </a:pPr>
            <a:r>
              <a:rPr sz="3350" spc="-5" smtClean="0">
                <a:solidFill>
                  <a:srgbClr val="002060"/>
                </a:solidFill>
                <a:latin typeface="Arial"/>
                <a:cs typeface="Arial"/>
              </a:rPr>
              <a:t>We </a:t>
            </a:r>
            <a:r>
              <a:rPr sz="3350" spc="10" dirty="0">
                <a:solidFill>
                  <a:srgbClr val="002060"/>
                </a:solidFill>
                <a:latin typeface="Arial"/>
                <a:cs typeface="Arial"/>
              </a:rPr>
              <a:t>create </a:t>
            </a:r>
            <a:r>
              <a:rPr sz="3350" spc="15" dirty="0">
                <a:solidFill>
                  <a:srgbClr val="002060"/>
                </a:solidFill>
                <a:latin typeface="Arial"/>
                <a:cs typeface="Arial"/>
              </a:rPr>
              <a:t>a computerized </a:t>
            </a:r>
            <a:r>
              <a:rPr sz="3350" spc="10" dirty="0">
                <a:solidFill>
                  <a:srgbClr val="002060"/>
                </a:solidFill>
                <a:latin typeface="Arial"/>
                <a:cs typeface="Arial"/>
              </a:rPr>
              <a:t>solution for  </a:t>
            </a:r>
            <a:r>
              <a:rPr sz="3350" spc="15" dirty="0">
                <a:solidFill>
                  <a:srgbClr val="002060"/>
                </a:solidFill>
                <a:latin typeface="Arial"/>
                <a:cs typeface="Arial"/>
              </a:rPr>
              <a:t>such</a:t>
            </a:r>
            <a:r>
              <a:rPr sz="335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3350" spc="10">
                <a:solidFill>
                  <a:srgbClr val="002060"/>
                </a:solidFill>
                <a:latin typeface="Arial"/>
                <a:cs typeface="Arial"/>
              </a:rPr>
              <a:t>problem</a:t>
            </a:r>
            <a:r>
              <a:rPr sz="3350" spc="10" smtClean="0">
                <a:solidFill>
                  <a:srgbClr val="002060"/>
                </a:solidFill>
                <a:latin typeface="Arial"/>
                <a:cs typeface="Arial"/>
              </a:rPr>
              <a:t>.</a:t>
            </a:r>
            <a:endParaRPr lang="en-US" sz="3350" spc="10" dirty="0" smtClean="0">
              <a:solidFill>
                <a:srgbClr val="002060"/>
              </a:solidFill>
              <a:latin typeface="Arial"/>
              <a:cs typeface="Arial"/>
            </a:endParaRPr>
          </a:p>
          <a:p>
            <a:pPr marL="156210" marR="30480" indent="-118745">
              <a:lnSpc>
                <a:spcPct val="101000"/>
              </a:lnSpc>
              <a:spcBef>
                <a:spcPts val="90"/>
              </a:spcBef>
              <a:tabLst>
                <a:tab pos="639445" algn="l"/>
              </a:tabLst>
            </a:pPr>
            <a:endParaRPr lang="en-US" sz="3350" spc="10" dirty="0" smtClean="0">
              <a:solidFill>
                <a:srgbClr val="01303E"/>
              </a:solidFill>
              <a:latin typeface="Arial"/>
              <a:cs typeface="Arial"/>
            </a:endParaRPr>
          </a:p>
          <a:p>
            <a:pPr marL="156210" marR="30480" indent="-118745">
              <a:lnSpc>
                <a:spcPct val="101000"/>
              </a:lnSpc>
              <a:spcBef>
                <a:spcPts val="90"/>
              </a:spcBef>
              <a:tabLst>
                <a:tab pos="639445" algn="l"/>
              </a:tabLst>
            </a:pPr>
            <a:endParaRPr lang="en-US" sz="3350" spc="10" dirty="0" smtClean="0">
              <a:solidFill>
                <a:srgbClr val="01303E"/>
              </a:solidFill>
              <a:latin typeface="Arial"/>
              <a:cs typeface="Arial"/>
            </a:endParaRPr>
          </a:p>
          <a:p>
            <a:pPr marL="156210" marR="30480" indent="-118745">
              <a:lnSpc>
                <a:spcPct val="101000"/>
              </a:lnSpc>
              <a:spcBef>
                <a:spcPts val="90"/>
              </a:spcBef>
              <a:tabLst>
                <a:tab pos="639445" algn="l"/>
              </a:tabLst>
            </a:pPr>
            <a:endParaRPr sz="335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2590800"/>
            <a:ext cx="6477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2060"/>
                </a:solidFill>
              </a:rPr>
              <a:t> </a:t>
            </a:r>
            <a:endParaRPr lang="en-US" sz="3600" dirty="0" smtClean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3600" dirty="0" smtClean="0">
                <a:solidFill>
                  <a:srgbClr val="002060"/>
                </a:solidFill>
              </a:rPr>
              <a:t>This </a:t>
            </a:r>
            <a:r>
              <a:rPr lang="en-US" sz="3600" dirty="0" smtClean="0">
                <a:solidFill>
                  <a:srgbClr val="002060"/>
                </a:solidFill>
              </a:rPr>
              <a:t>system is specially built to track  information about all students and book  details. </a:t>
            </a:r>
          </a:p>
          <a:p>
            <a:pPr lvl="0">
              <a:buFont typeface="Wingdings" pitchFamily="2" charset="2"/>
              <a:buChar char="Ø"/>
            </a:pPr>
            <a:endParaRPr lang="en-US" sz="3600" dirty="0" smtClean="0">
              <a:solidFill>
                <a:srgbClr val="002060"/>
              </a:solidFill>
            </a:endParaRPr>
          </a:p>
          <a:p>
            <a:pPr lvl="0">
              <a:buFont typeface="Wingdings" pitchFamily="2" charset="2"/>
              <a:buChar char="Ø"/>
            </a:pPr>
            <a:r>
              <a:rPr lang="en-US" sz="3600" dirty="0" smtClean="0">
                <a:solidFill>
                  <a:srgbClr val="002060"/>
                </a:solidFill>
              </a:rPr>
              <a:t>Search for desired book index system  make less time consuming. </a:t>
            </a:r>
            <a:endParaRPr lang="en-US" sz="36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object 3"/>
          <p:cNvSpPr txBox="1">
            <a:spLocks noGrp="1"/>
          </p:cNvSpPr>
          <p:nvPr>
            <p:ph type="title"/>
          </p:nvPr>
        </p:nvSpPr>
        <p:spPr>
          <a:xfrm>
            <a:off x="3124200" y="304800"/>
            <a:ext cx="3272154" cy="72135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u="sng" spc="114" dirty="0">
                <a:effectLst/>
              </a:rPr>
              <a:t>OBJECTIVES</a:t>
            </a:r>
          </a:p>
        </p:txBody>
      </p:sp>
      <p:sp>
        <p:nvSpPr>
          <p:cNvPr id="1048627" name="object 8"/>
          <p:cNvSpPr txBox="1"/>
          <p:nvPr/>
        </p:nvSpPr>
        <p:spPr>
          <a:xfrm>
            <a:off x="457200" y="1371600"/>
            <a:ext cx="7278370" cy="82747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lvl="0">
              <a:buFont typeface="Wingdings" pitchFamily="2" charset="2"/>
              <a:buChar char="Ø"/>
            </a:pPr>
            <a:r>
              <a:rPr lang="en-US" sz="3600" dirty="0" smtClean="0">
                <a:solidFill>
                  <a:srgbClr val="002060"/>
                </a:solidFill>
              </a:rPr>
              <a:t>To record the book’s detail. </a:t>
            </a:r>
          </a:p>
          <a:p>
            <a:pPr lvl="0">
              <a:buFont typeface="Wingdings" pitchFamily="2" charset="2"/>
              <a:buChar char="Ø"/>
            </a:pPr>
            <a:endParaRPr lang="en-US" sz="3600" dirty="0" smtClean="0">
              <a:solidFill>
                <a:srgbClr val="002060"/>
              </a:solidFill>
            </a:endParaRPr>
          </a:p>
          <a:p>
            <a:pPr lvl="0">
              <a:buFont typeface="Wingdings" pitchFamily="2" charset="2"/>
              <a:buChar char="Ø"/>
            </a:pPr>
            <a:r>
              <a:rPr lang="en-US" sz="3600" dirty="0" smtClean="0">
                <a:solidFill>
                  <a:srgbClr val="002060"/>
                </a:solidFill>
              </a:rPr>
              <a:t>To </a:t>
            </a:r>
            <a:r>
              <a:rPr lang="en-US" sz="3600" dirty="0" smtClean="0">
                <a:solidFill>
                  <a:srgbClr val="002060"/>
                </a:solidFill>
              </a:rPr>
              <a:t>record the member’s details. </a:t>
            </a:r>
          </a:p>
          <a:p>
            <a:pPr lvl="0">
              <a:buFont typeface="Wingdings" pitchFamily="2" charset="2"/>
              <a:buChar char="Ø"/>
            </a:pPr>
            <a:endParaRPr lang="en-US" sz="3600" dirty="0" smtClean="0">
              <a:solidFill>
                <a:srgbClr val="002060"/>
              </a:solidFill>
            </a:endParaRPr>
          </a:p>
          <a:p>
            <a:pPr lvl="0">
              <a:buFont typeface="Wingdings" pitchFamily="2" charset="2"/>
              <a:buChar char="Ø"/>
            </a:pPr>
            <a:r>
              <a:rPr lang="en-US" sz="3600" dirty="0" smtClean="0">
                <a:solidFill>
                  <a:srgbClr val="002060"/>
                </a:solidFill>
              </a:rPr>
              <a:t>Reliable as </a:t>
            </a:r>
            <a:r>
              <a:rPr lang="en-US" sz="3600" dirty="0" smtClean="0">
                <a:solidFill>
                  <a:srgbClr val="002060"/>
                </a:solidFill>
              </a:rPr>
              <a:t>information is stored logically than physically. </a:t>
            </a:r>
          </a:p>
          <a:p>
            <a:pPr lvl="0">
              <a:buFont typeface="Wingdings" pitchFamily="2" charset="2"/>
              <a:buChar char="Ø"/>
            </a:pPr>
            <a:endParaRPr lang="en-US" sz="3600" dirty="0" smtClean="0">
              <a:solidFill>
                <a:srgbClr val="002060"/>
              </a:solidFill>
            </a:endParaRPr>
          </a:p>
          <a:p>
            <a:pPr lvl="0">
              <a:buFont typeface="Wingdings" pitchFamily="2" charset="2"/>
              <a:buChar char="Ø"/>
            </a:pPr>
            <a:r>
              <a:rPr lang="en-US" sz="3600" dirty="0" smtClean="0">
                <a:solidFill>
                  <a:srgbClr val="002060"/>
                </a:solidFill>
              </a:rPr>
              <a:t>Faster </a:t>
            </a:r>
            <a:r>
              <a:rPr lang="en-US" sz="3600" dirty="0" smtClean="0">
                <a:solidFill>
                  <a:srgbClr val="002060"/>
                </a:solidFill>
              </a:rPr>
              <a:t>search of available books	and  members than by hand. </a:t>
            </a:r>
          </a:p>
          <a:p>
            <a:pPr lvl="0">
              <a:buFont typeface="Wingdings" pitchFamily="2" charset="2"/>
              <a:buChar char="Ø"/>
            </a:pPr>
            <a:endParaRPr lang="en-US" sz="3600" dirty="0" smtClean="0">
              <a:solidFill>
                <a:srgbClr val="002060"/>
              </a:solidFill>
            </a:endParaRPr>
          </a:p>
          <a:p>
            <a:pPr lvl="0">
              <a:buFont typeface="Wingdings" pitchFamily="2" charset="2"/>
              <a:buChar char="Ø"/>
            </a:pPr>
            <a:r>
              <a:rPr lang="en-US" sz="3600" dirty="0" smtClean="0">
                <a:solidFill>
                  <a:srgbClr val="002060"/>
                </a:solidFill>
              </a:rPr>
              <a:t>It </a:t>
            </a:r>
            <a:r>
              <a:rPr lang="en-US" sz="3600" dirty="0" smtClean="0">
                <a:solidFill>
                  <a:srgbClr val="002060"/>
                </a:solidFill>
              </a:rPr>
              <a:t>saves time for the management of  library. </a:t>
            </a:r>
          </a:p>
          <a:p>
            <a:r>
              <a:rPr lang="en-US" sz="3600" dirty="0" smtClean="0">
                <a:solidFill>
                  <a:srgbClr val="002060"/>
                </a:solidFill>
              </a:rPr>
              <a:t> </a:t>
            </a:r>
          </a:p>
          <a:p>
            <a:r>
              <a:rPr lang="en-US" sz="3600" dirty="0" smtClean="0">
                <a:solidFill>
                  <a:srgbClr val="002060"/>
                </a:solidFill>
              </a:rPr>
              <a:t> </a:t>
            </a:r>
          </a:p>
          <a:p>
            <a:pPr marL="38100">
              <a:lnSpc>
                <a:spcPct val="100000"/>
              </a:lnSpc>
              <a:spcBef>
                <a:spcPts val="105"/>
              </a:spcBef>
            </a:pPr>
            <a:endParaRPr sz="3200">
              <a:solidFill>
                <a:srgbClr val="00206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object 3"/>
          <p:cNvSpPr txBox="1">
            <a:spLocks noGrp="1"/>
          </p:cNvSpPr>
          <p:nvPr>
            <p:ph type="title"/>
          </p:nvPr>
        </p:nvSpPr>
        <p:spPr>
          <a:xfrm>
            <a:off x="2819400" y="304800"/>
            <a:ext cx="2831465" cy="72135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u="sng" spc="120" dirty="0">
                <a:effectLst/>
              </a:rPr>
              <a:t>FEATURES</a:t>
            </a:r>
          </a:p>
        </p:txBody>
      </p:sp>
      <p:sp>
        <p:nvSpPr>
          <p:cNvPr id="1048632" name="object 6"/>
          <p:cNvSpPr txBox="1"/>
          <p:nvPr/>
        </p:nvSpPr>
        <p:spPr>
          <a:xfrm>
            <a:off x="533400" y="1066800"/>
            <a:ext cx="8273377" cy="832663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lvl="0">
              <a:buFont typeface="Wingdings" pitchFamily="2" charset="2"/>
              <a:buChar char="Ø"/>
            </a:pPr>
            <a:r>
              <a:rPr lang="en-US" sz="3600" dirty="0" smtClean="0">
                <a:solidFill>
                  <a:srgbClr val="002060"/>
                </a:solidFill>
              </a:rPr>
              <a:t>ADD, </a:t>
            </a:r>
            <a:r>
              <a:rPr lang="en-US" sz="3600" dirty="0" smtClean="0">
                <a:solidFill>
                  <a:srgbClr val="002060"/>
                </a:solidFill>
              </a:rPr>
              <a:t>MODIFY  and  </a:t>
            </a:r>
            <a:r>
              <a:rPr lang="en-US" sz="3600" dirty="0" smtClean="0">
                <a:solidFill>
                  <a:srgbClr val="002060"/>
                </a:solidFill>
              </a:rPr>
              <a:t>DELETE </a:t>
            </a:r>
            <a:r>
              <a:rPr lang="en-US" sz="3600" dirty="0" smtClean="0">
                <a:solidFill>
                  <a:srgbClr val="002060"/>
                </a:solidFill>
              </a:rPr>
              <a:t> the </a:t>
            </a:r>
            <a:r>
              <a:rPr lang="en-US" sz="3600" dirty="0" smtClean="0">
                <a:solidFill>
                  <a:srgbClr val="002060"/>
                </a:solidFill>
              </a:rPr>
              <a:t>book’s </a:t>
            </a:r>
            <a:r>
              <a:rPr lang="en-US" sz="3600" dirty="0" smtClean="0">
                <a:solidFill>
                  <a:srgbClr val="002060"/>
                </a:solidFill>
              </a:rPr>
              <a:t> and  </a:t>
            </a:r>
            <a:r>
              <a:rPr lang="en-US" sz="3600" dirty="0" smtClean="0">
                <a:solidFill>
                  <a:srgbClr val="002060"/>
                </a:solidFill>
              </a:rPr>
              <a:t>member’s </a:t>
            </a:r>
            <a:r>
              <a:rPr lang="en-US" sz="3600" dirty="0" smtClean="0">
                <a:solidFill>
                  <a:srgbClr val="002060"/>
                </a:solidFill>
              </a:rPr>
              <a:t> record</a:t>
            </a:r>
            <a:r>
              <a:rPr lang="en-US" sz="3600" dirty="0" smtClean="0">
                <a:solidFill>
                  <a:srgbClr val="002060"/>
                </a:solidFill>
              </a:rPr>
              <a:t>.</a:t>
            </a:r>
          </a:p>
          <a:p>
            <a:pPr lvl="0">
              <a:buFont typeface="Wingdings" pitchFamily="2" charset="2"/>
              <a:buChar char="Ø"/>
            </a:pPr>
            <a:endParaRPr lang="en-US" sz="3600" dirty="0" smtClean="0">
              <a:solidFill>
                <a:srgbClr val="002060"/>
              </a:solidFill>
            </a:endParaRPr>
          </a:p>
          <a:p>
            <a:pPr lvl="0">
              <a:buFont typeface="Wingdings" pitchFamily="2" charset="2"/>
              <a:buChar char="Ø"/>
            </a:pPr>
            <a:r>
              <a:rPr lang="en-US" sz="3600" dirty="0" smtClean="0">
                <a:solidFill>
                  <a:srgbClr val="002060"/>
                </a:solidFill>
              </a:rPr>
              <a:t>SEARCH</a:t>
            </a:r>
            <a:r>
              <a:rPr lang="en-US" sz="3600" i="1" dirty="0" smtClean="0">
                <a:solidFill>
                  <a:srgbClr val="002060"/>
                </a:solidFill>
              </a:rPr>
              <a:t>  </a:t>
            </a:r>
            <a:r>
              <a:rPr lang="en-US" sz="3600" dirty="0" smtClean="0">
                <a:solidFill>
                  <a:srgbClr val="002060"/>
                </a:solidFill>
              </a:rPr>
              <a:t>Book’s  by  </a:t>
            </a:r>
            <a:r>
              <a:rPr lang="en-US" sz="3600" dirty="0" smtClean="0">
                <a:solidFill>
                  <a:srgbClr val="002060"/>
                </a:solidFill>
              </a:rPr>
              <a:t>ID, NAME, AUTHOR, INDEX, </a:t>
            </a:r>
            <a:r>
              <a:rPr lang="en-US" sz="3600" dirty="0" smtClean="0">
                <a:solidFill>
                  <a:srgbClr val="002060"/>
                </a:solidFill>
              </a:rPr>
              <a:t>SEARCH </a:t>
            </a:r>
            <a:r>
              <a:rPr lang="en-US" sz="3600" i="1" dirty="0" smtClean="0">
                <a:solidFill>
                  <a:srgbClr val="002060"/>
                </a:solidFill>
              </a:rPr>
              <a:t> </a:t>
            </a:r>
            <a:r>
              <a:rPr lang="en-US" sz="3600" dirty="0" smtClean="0">
                <a:solidFill>
                  <a:srgbClr val="002060"/>
                </a:solidFill>
              </a:rPr>
              <a:t>Member’s by ID, NAME. </a:t>
            </a:r>
          </a:p>
          <a:p>
            <a:pPr lvl="0">
              <a:buFont typeface="Wingdings" pitchFamily="2" charset="2"/>
              <a:buChar char="Ø"/>
            </a:pPr>
            <a:endParaRPr lang="en-US" sz="3600" dirty="0" smtClean="0">
              <a:solidFill>
                <a:srgbClr val="002060"/>
              </a:solidFill>
            </a:endParaRPr>
          </a:p>
          <a:p>
            <a:pPr lvl="0">
              <a:buFont typeface="Wingdings" pitchFamily="2" charset="2"/>
              <a:buChar char="Ø"/>
            </a:pPr>
            <a:r>
              <a:rPr lang="en-US" sz="3600" dirty="0" smtClean="0">
                <a:solidFill>
                  <a:srgbClr val="002060"/>
                </a:solidFill>
              </a:rPr>
              <a:t>ISSUES</a:t>
            </a:r>
            <a:r>
              <a:rPr lang="en-US" sz="3600" i="1" dirty="0" smtClean="0">
                <a:solidFill>
                  <a:srgbClr val="002060"/>
                </a:solidFill>
              </a:rPr>
              <a:t>  </a:t>
            </a:r>
            <a:r>
              <a:rPr lang="en-US" sz="3600" dirty="0" smtClean="0">
                <a:solidFill>
                  <a:srgbClr val="002060"/>
                </a:solidFill>
              </a:rPr>
              <a:t>and  DEPOSIT  the </a:t>
            </a:r>
            <a:r>
              <a:rPr lang="en-US" sz="3600" dirty="0" smtClean="0">
                <a:solidFill>
                  <a:srgbClr val="002060"/>
                </a:solidFill>
              </a:rPr>
              <a:t>book’s. </a:t>
            </a:r>
          </a:p>
          <a:p>
            <a:pPr lvl="0">
              <a:buFont typeface="Wingdings" pitchFamily="2" charset="2"/>
              <a:buChar char="Ø"/>
            </a:pPr>
            <a:endParaRPr lang="en-US" sz="3600" dirty="0" smtClean="0">
              <a:solidFill>
                <a:srgbClr val="002060"/>
              </a:solidFill>
            </a:endParaRPr>
          </a:p>
          <a:p>
            <a:pPr lvl="0">
              <a:buFont typeface="Wingdings" pitchFamily="2" charset="2"/>
              <a:buChar char="Ø"/>
            </a:pPr>
            <a:r>
              <a:rPr lang="en-US" sz="3600" dirty="0" smtClean="0">
                <a:solidFill>
                  <a:srgbClr val="002060"/>
                </a:solidFill>
              </a:rPr>
              <a:t>Keep </a:t>
            </a:r>
            <a:r>
              <a:rPr lang="en-US" sz="3600" dirty="0" smtClean="0">
                <a:solidFill>
                  <a:srgbClr val="002060"/>
                </a:solidFill>
              </a:rPr>
              <a:t>records </a:t>
            </a:r>
            <a:r>
              <a:rPr lang="en-US" sz="3600" dirty="0" smtClean="0">
                <a:solidFill>
                  <a:srgbClr val="002060"/>
                </a:solidFill>
              </a:rPr>
              <a:t> of the  issued </a:t>
            </a:r>
            <a:r>
              <a:rPr lang="en-US" sz="3600" dirty="0" smtClean="0">
                <a:solidFill>
                  <a:srgbClr val="002060"/>
                </a:solidFill>
              </a:rPr>
              <a:t>book’s by individual member’s. </a:t>
            </a:r>
          </a:p>
          <a:p>
            <a:pPr lvl="0">
              <a:buFont typeface="Wingdings" pitchFamily="2" charset="2"/>
              <a:buChar char="Ø"/>
            </a:pPr>
            <a:endParaRPr lang="en-US" sz="3600" dirty="0" smtClean="0">
              <a:solidFill>
                <a:srgbClr val="002060"/>
              </a:solidFill>
            </a:endParaRPr>
          </a:p>
          <a:p>
            <a:pPr lvl="0">
              <a:buFont typeface="Wingdings" pitchFamily="2" charset="2"/>
              <a:buChar char="Ø"/>
            </a:pPr>
            <a:r>
              <a:rPr lang="en-US" sz="3600" dirty="0" smtClean="0">
                <a:solidFill>
                  <a:srgbClr val="002060"/>
                </a:solidFill>
              </a:rPr>
              <a:t>View </a:t>
            </a:r>
            <a:r>
              <a:rPr lang="en-US" sz="3600" dirty="0" smtClean="0">
                <a:solidFill>
                  <a:srgbClr val="002060"/>
                </a:solidFill>
              </a:rPr>
              <a:t>the records of  book’s stock , member’s  and issued book’s. </a:t>
            </a:r>
          </a:p>
          <a:p>
            <a:pPr lvl="0">
              <a:buFont typeface="Wingdings" pitchFamily="2" charset="2"/>
              <a:buChar char="Ø"/>
            </a:pPr>
            <a:r>
              <a:rPr lang="en-US" sz="3600" dirty="0" smtClean="0">
                <a:solidFill>
                  <a:srgbClr val="002060"/>
                </a:solidFill>
              </a:rPr>
              <a:t>Help option is provided for the user.  </a:t>
            </a:r>
          </a:p>
          <a:p>
            <a:endParaRPr lang="en-US" sz="36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object 4"/>
          <p:cNvSpPr txBox="1">
            <a:spLocks noGrp="1"/>
          </p:cNvSpPr>
          <p:nvPr>
            <p:ph type="title"/>
          </p:nvPr>
        </p:nvSpPr>
        <p:spPr>
          <a:xfrm>
            <a:off x="1447800" y="1"/>
            <a:ext cx="4511040" cy="9669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200" spc="600" dirty="0">
                <a:solidFill>
                  <a:srgbClr val="FFFFFF"/>
                </a:solidFill>
              </a:rPr>
              <a:t>Flow</a:t>
            </a:r>
            <a:r>
              <a:rPr sz="6200" spc="355" dirty="0">
                <a:solidFill>
                  <a:srgbClr val="FFFFFF"/>
                </a:solidFill>
              </a:rPr>
              <a:t> </a:t>
            </a:r>
            <a:r>
              <a:rPr sz="6200" spc="440" dirty="0">
                <a:solidFill>
                  <a:srgbClr val="FFFFFF"/>
                </a:solidFill>
              </a:rPr>
              <a:t>Chart</a:t>
            </a:r>
            <a:endParaRPr sz="62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295400"/>
            <a:ext cx="7829550" cy="757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object 3"/>
          <p:cNvSpPr/>
          <p:nvPr/>
        </p:nvSpPr>
        <p:spPr>
          <a:xfrm>
            <a:off x="1143000" y="3505200"/>
            <a:ext cx="6051372" cy="39455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3" name="object 4"/>
          <p:cNvSpPr txBox="1"/>
          <p:nvPr/>
        </p:nvSpPr>
        <p:spPr>
          <a:xfrm>
            <a:off x="1768612" y="3514471"/>
            <a:ext cx="902335" cy="31559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3899"/>
              </a:lnSpc>
              <a:spcBef>
                <a:spcPts val="90"/>
              </a:spcBef>
            </a:pPr>
            <a:r>
              <a:rPr sz="950" b="1" spc="130" dirty="0">
                <a:latin typeface="Gill Sans MT"/>
                <a:cs typeface="Gill Sans MT"/>
              </a:rPr>
              <a:t>Request </a:t>
            </a:r>
            <a:r>
              <a:rPr sz="950" b="1" spc="100" dirty="0">
                <a:latin typeface="Gill Sans MT"/>
                <a:cs typeface="Gill Sans MT"/>
              </a:rPr>
              <a:t>for  </a:t>
            </a:r>
            <a:r>
              <a:rPr sz="950" b="1" spc="110" dirty="0">
                <a:latin typeface="Gill Sans MT"/>
                <a:cs typeface="Gill Sans MT"/>
              </a:rPr>
              <a:t>m</a:t>
            </a:r>
            <a:r>
              <a:rPr sz="950" b="1" spc="140" dirty="0">
                <a:latin typeface="Gill Sans MT"/>
                <a:cs typeface="Gill Sans MT"/>
              </a:rPr>
              <a:t>e</a:t>
            </a:r>
            <a:r>
              <a:rPr sz="950" b="1" spc="110" dirty="0">
                <a:latin typeface="Gill Sans MT"/>
                <a:cs typeface="Gill Sans MT"/>
              </a:rPr>
              <a:t>m</a:t>
            </a:r>
            <a:r>
              <a:rPr sz="950" b="1" spc="145" dirty="0">
                <a:latin typeface="Gill Sans MT"/>
                <a:cs typeface="Gill Sans MT"/>
              </a:rPr>
              <a:t>b</a:t>
            </a:r>
            <a:r>
              <a:rPr sz="950" b="1" spc="130" dirty="0">
                <a:latin typeface="Gill Sans MT"/>
                <a:cs typeface="Gill Sans MT"/>
              </a:rPr>
              <a:t>e</a:t>
            </a:r>
            <a:r>
              <a:rPr sz="950" b="1" spc="60" dirty="0">
                <a:latin typeface="Gill Sans MT"/>
                <a:cs typeface="Gill Sans MT"/>
              </a:rPr>
              <a:t>r</a:t>
            </a:r>
            <a:r>
              <a:rPr sz="950" b="1" spc="180" dirty="0">
                <a:latin typeface="Gill Sans MT"/>
                <a:cs typeface="Gill Sans MT"/>
              </a:rPr>
              <a:t>s</a:t>
            </a:r>
            <a:r>
              <a:rPr sz="950" b="1" spc="135" dirty="0">
                <a:latin typeface="Gill Sans MT"/>
                <a:cs typeface="Gill Sans MT"/>
              </a:rPr>
              <a:t>h</a:t>
            </a:r>
            <a:r>
              <a:rPr sz="950" b="1" spc="80" dirty="0">
                <a:latin typeface="Gill Sans MT"/>
                <a:cs typeface="Gill Sans MT"/>
              </a:rPr>
              <a:t>i</a:t>
            </a:r>
            <a:r>
              <a:rPr sz="950" b="1" spc="150" dirty="0">
                <a:latin typeface="Gill Sans MT"/>
                <a:cs typeface="Gill Sans MT"/>
              </a:rPr>
              <a:t>p</a:t>
            </a:r>
            <a:endParaRPr sz="950">
              <a:latin typeface="Gill Sans MT"/>
              <a:cs typeface="Gill Sans MT"/>
            </a:endParaRPr>
          </a:p>
        </p:txBody>
      </p:sp>
      <p:sp>
        <p:nvSpPr>
          <p:cNvPr id="1048644" name="object 5"/>
          <p:cNvSpPr txBox="1"/>
          <p:nvPr/>
        </p:nvSpPr>
        <p:spPr>
          <a:xfrm>
            <a:off x="1840236" y="4087499"/>
            <a:ext cx="1169670" cy="31559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3899"/>
              </a:lnSpc>
              <a:spcBef>
                <a:spcPts val="90"/>
              </a:spcBef>
            </a:pPr>
            <a:r>
              <a:rPr sz="950" b="1" spc="140" dirty="0">
                <a:latin typeface="Gill Sans MT"/>
                <a:cs typeface="Gill Sans MT"/>
              </a:rPr>
              <a:t>Response </a:t>
            </a:r>
            <a:r>
              <a:rPr sz="950" b="1" spc="95" dirty="0">
                <a:latin typeface="Gill Sans MT"/>
                <a:cs typeface="Gill Sans MT"/>
              </a:rPr>
              <a:t>to</a:t>
            </a:r>
            <a:r>
              <a:rPr sz="950" b="1" spc="-70" dirty="0">
                <a:latin typeface="Gill Sans MT"/>
                <a:cs typeface="Gill Sans MT"/>
              </a:rPr>
              <a:t> </a:t>
            </a:r>
            <a:r>
              <a:rPr sz="950" b="1" spc="125" dirty="0">
                <a:latin typeface="Gill Sans MT"/>
                <a:cs typeface="Gill Sans MT"/>
              </a:rPr>
              <a:t>the  </a:t>
            </a:r>
            <a:r>
              <a:rPr sz="950" b="1" spc="125" dirty="0">
                <a:solidFill>
                  <a:srgbClr val="FF0000"/>
                </a:solidFill>
                <a:latin typeface="Gill Sans MT"/>
                <a:cs typeface="Gill Sans MT"/>
              </a:rPr>
              <a:t>request</a:t>
            </a:r>
            <a:endParaRPr sz="950">
              <a:solidFill>
                <a:srgbClr val="FF0000"/>
              </a:solidFill>
              <a:latin typeface="Gill Sans MT"/>
              <a:cs typeface="Gill Sans MT"/>
            </a:endParaRPr>
          </a:p>
        </p:txBody>
      </p:sp>
      <p:sp>
        <p:nvSpPr>
          <p:cNvPr id="1048645" name="object 6"/>
          <p:cNvSpPr txBox="1"/>
          <p:nvPr/>
        </p:nvSpPr>
        <p:spPr>
          <a:xfrm>
            <a:off x="1768612" y="5018667"/>
            <a:ext cx="1433195" cy="31559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3899"/>
              </a:lnSpc>
              <a:spcBef>
                <a:spcPts val="90"/>
              </a:spcBef>
            </a:pPr>
            <a:r>
              <a:rPr sz="950" b="1" spc="130" dirty="0">
                <a:solidFill>
                  <a:srgbClr val="FF0000"/>
                </a:solidFill>
                <a:latin typeface="Gill Sans MT"/>
                <a:cs typeface="Gill Sans MT"/>
              </a:rPr>
              <a:t>Request </a:t>
            </a:r>
            <a:r>
              <a:rPr sz="950" b="1" spc="100" dirty="0">
                <a:solidFill>
                  <a:srgbClr val="FF0000"/>
                </a:solidFill>
                <a:latin typeface="Gill Sans MT"/>
                <a:cs typeface="Gill Sans MT"/>
              </a:rPr>
              <a:t>for </a:t>
            </a:r>
            <a:r>
              <a:rPr sz="950" b="1" spc="105" dirty="0">
                <a:solidFill>
                  <a:srgbClr val="FF0000"/>
                </a:solidFill>
                <a:latin typeface="Gill Sans MT"/>
                <a:cs typeface="Gill Sans MT"/>
              </a:rPr>
              <a:t>borrow  </a:t>
            </a:r>
            <a:r>
              <a:rPr sz="950" b="1" spc="120" dirty="0">
                <a:solidFill>
                  <a:srgbClr val="FF0000"/>
                </a:solidFill>
                <a:latin typeface="Gill Sans MT"/>
                <a:cs typeface="Gill Sans MT"/>
              </a:rPr>
              <a:t>book</a:t>
            </a:r>
            <a:endParaRPr sz="950">
              <a:solidFill>
                <a:srgbClr val="FF0000"/>
              </a:solidFill>
              <a:latin typeface="Gill Sans MT"/>
              <a:cs typeface="Gill Sans MT"/>
            </a:endParaRPr>
          </a:p>
        </p:txBody>
      </p:sp>
      <p:sp>
        <p:nvSpPr>
          <p:cNvPr id="1048646" name="object 7"/>
          <p:cNvSpPr txBox="1"/>
          <p:nvPr/>
        </p:nvSpPr>
        <p:spPr>
          <a:xfrm>
            <a:off x="1983495" y="6021460"/>
            <a:ext cx="1415415" cy="16350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b="1" spc="95" dirty="0">
                <a:solidFill>
                  <a:srgbClr val="FF0000"/>
                </a:solidFill>
                <a:latin typeface="Gill Sans MT"/>
                <a:cs typeface="Gill Sans MT"/>
              </a:rPr>
              <a:t>Borrow </a:t>
            </a:r>
            <a:r>
              <a:rPr sz="950" b="1" spc="120" dirty="0">
                <a:solidFill>
                  <a:srgbClr val="FF0000"/>
                </a:solidFill>
                <a:latin typeface="Gill Sans MT"/>
                <a:cs typeface="Gill Sans MT"/>
              </a:rPr>
              <a:t>book</a:t>
            </a:r>
            <a:r>
              <a:rPr sz="950" b="1" spc="-15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950" b="1" spc="145" dirty="0">
                <a:solidFill>
                  <a:srgbClr val="FF0000"/>
                </a:solidFill>
                <a:latin typeface="Gill Sans MT"/>
                <a:cs typeface="Gill Sans MT"/>
              </a:rPr>
              <a:t>issued</a:t>
            </a:r>
            <a:endParaRPr sz="950">
              <a:solidFill>
                <a:srgbClr val="FF0000"/>
              </a:solidFill>
              <a:latin typeface="Gill Sans MT"/>
              <a:cs typeface="Gill Sans MT"/>
            </a:endParaRPr>
          </a:p>
        </p:txBody>
      </p:sp>
      <p:sp>
        <p:nvSpPr>
          <p:cNvPr id="1048647" name="object 8"/>
          <p:cNvSpPr txBox="1"/>
          <p:nvPr/>
        </p:nvSpPr>
        <p:spPr>
          <a:xfrm>
            <a:off x="2198377" y="6522857"/>
            <a:ext cx="864869" cy="16350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b="1" spc="105" dirty="0">
                <a:solidFill>
                  <a:srgbClr val="FF0000"/>
                </a:solidFill>
                <a:latin typeface="Gill Sans MT"/>
                <a:cs typeface="Gill Sans MT"/>
              </a:rPr>
              <a:t>Book</a:t>
            </a:r>
            <a:r>
              <a:rPr sz="950" b="1" spc="5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950" b="1" spc="105" dirty="0">
                <a:solidFill>
                  <a:srgbClr val="FF0000"/>
                </a:solidFill>
                <a:latin typeface="Gill Sans MT"/>
                <a:cs typeface="Gill Sans MT"/>
              </a:rPr>
              <a:t>return</a:t>
            </a:r>
            <a:endParaRPr sz="950">
              <a:solidFill>
                <a:srgbClr val="FF0000"/>
              </a:solidFill>
              <a:latin typeface="Gill Sans MT"/>
              <a:cs typeface="Gill Sans MT"/>
            </a:endParaRPr>
          </a:p>
        </p:txBody>
      </p:sp>
      <p:sp>
        <p:nvSpPr>
          <p:cNvPr id="1048648" name="object 9"/>
          <p:cNvSpPr txBox="1"/>
          <p:nvPr/>
        </p:nvSpPr>
        <p:spPr>
          <a:xfrm>
            <a:off x="4562101" y="6451231"/>
            <a:ext cx="1772285" cy="31559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3899"/>
              </a:lnSpc>
              <a:spcBef>
                <a:spcPts val="90"/>
              </a:spcBef>
            </a:pPr>
            <a:r>
              <a:rPr sz="950" b="1" spc="114" dirty="0">
                <a:solidFill>
                  <a:srgbClr val="FF0000"/>
                </a:solidFill>
                <a:latin typeface="Gill Sans MT"/>
                <a:cs typeface="Gill Sans MT"/>
              </a:rPr>
              <a:t>Update </a:t>
            </a:r>
            <a:r>
              <a:rPr sz="950" b="1" spc="125" dirty="0">
                <a:solidFill>
                  <a:srgbClr val="FF0000"/>
                </a:solidFill>
                <a:latin typeface="Gill Sans MT"/>
                <a:cs typeface="Gill Sans MT"/>
              </a:rPr>
              <a:t>members </a:t>
            </a:r>
            <a:r>
              <a:rPr sz="950" b="1" spc="145" dirty="0">
                <a:solidFill>
                  <a:srgbClr val="FF0000"/>
                </a:solidFill>
                <a:latin typeface="Gill Sans MT"/>
                <a:cs typeface="Gill Sans MT"/>
              </a:rPr>
              <a:t>&amp;</a:t>
            </a:r>
            <a:r>
              <a:rPr sz="950" b="1" spc="-90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950" b="1" spc="120" dirty="0">
                <a:solidFill>
                  <a:srgbClr val="FF0000"/>
                </a:solidFill>
                <a:latin typeface="Gill Sans MT"/>
                <a:cs typeface="Gill Sans MT"/>
              </a:rPr>
              <a:t>book  </a:t>
            </a:r>
            <a:r>
              <a:rPr sz="950" b="1" spc="100" dirty="0">
                <a:solidFill>
                  <a:srgbClr val="FF0000"/>
                </a:solidFill>
                <a:latin typeface="Gill Sans MT"/>
                <a:cs typeface="Gill Sans MT"/>
              </a:rPr>
              <a:t>record</a:t>
            </a:r>
            <a:endParaRPr sz="950">
              <a:solidFill>
                <a:srgbClr val="FF0000"/>
              </a:solidFill>
              <a:latin typeface="Gill Sans MT"/>
              <a:cs typeface="Gill Sans MT"/>
            </a:endParaRPr>
          </a:p>
        </p:txBody>
      </p:sp>
      <p:sp>
        <p:nvSpPr>
          <p:cNvPr id="1048649" name="object 10"/>
          <p:cNvSpPr txBox="1"/>
          <p:nvPr/>
        </p:nvSpPr>
        <p:spPr>
          <a:xfrm>
            <a:off x="4991867" y="5591698"/>
            <a:ext cx="1186815" cy="16350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b="1" spc="135" dirty="0">
                <a:solidFill>
                  <a:srgbClr val="FF0000"/>
                </a:solidFill>
                <a:latin typeface="Gill Sans MT"/>
                <a:cs typeface="Gill Sans MT"/>
              </a:rPr>
              <a:t>Issue </a:t>
            </a:r>
            <a:r>
              <a:rPr sz="950" b="1" spc="145" dirty="0">
                <a:solidFill>
                  <a:srgbClr val="FF0000"/>
                </a:solidFill>
                <a:latin typeface="Gill Sans MT"/>
                <a:cs typeface="Gill Sans MT"/>
              </a:rPr>
              <a:t>new</a:t>
            </a:r>
            <a:r>
              <a:rPr sz="950" b="1" spc="-50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950" b="1" spc="130" dirty="0">
                <a:solidFill>
                  <a:srgbClr val="FF0000"/>
                </a:solidFill>
                <a:latin typeface="Gill Sans MT"/>
                <a:cs typeface="Gill Sans MT"/>
              </a:rPr>
              <a:t>books</a:t>
            </a:r>
            <a:endParaRPr sz="950">
              <a:solidFill>
                <a:srgbClr val="FF0000"/>
              </a:solidFill>
              <a:latin typeface="Gill Sans MT"/>
              <a:cs typeface="Gill Sans MT"/>
            </a:endParaRPr>
          </a:p>
        </p:txBody>
      </p:sp>
      <p:sp>
        <p:nvSpPr>
          <p:cNvPr id="1048650" name="object 11"/>
          <p:cNvSpPr txBox="1"/>
          <p:nvPr/>
        </p:nvSpPr>
        <p:spPr>
          <a:xfrm>
            <a:off x="4919043" y="4374021"/>
            <a:ext cx="1715770" cy="16350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b="1" spc="140" dirty="0">
                <a:solidFill>
                  <a:srgbClr val="FF0000"/>
                </a:solidFill>
                <a:latin typeface="Gill Sans MT"/>
                <a:cs typeface="Gill Sans MT"/>
              </a:rPr>
              <a:t>Requests </a:t>
            </a:r>
            <a:r>
              <a:rPr sz="950" b="1" spc="100" dirty="0">
                <a:solidFill>
                  <a:srgbClr val="FF0000"/>
                </a:solidFill>
                <a:latin typeface="Gill Sans MT"/>
                <a:cs typeface="Gill Sans MT"/>
              </a:rPr>
              <a:t>for </a:t>
            </a:r>
            <a:r>
              <a:rPr sz="950" b="1" spc="150" dirty="0">
                <a:solidFill>
                  <a:srgbClr val="FF0000"/>
                </a:solidFill>
                <a:latin typeface="Gill Sans MT"/>
                <a:cs typeface="Gill Sans MT"/>
              </a:rPr>
              <a:t>new</a:t>
            </a:r>
            <a:r>
              <a:rPr sz="950" b="1" spc="-95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950" b="1" spc="130" dirty="0">
                <a:solidFill>
                  <a:srgbClr val="FF0000"/>
                </a:solidFill>
                <a:latin typeface="Gill Sans MT"/>
                <a:cs typeface="Gill Sans MT"/>
              </a:rPr>
              <a:t>books</a:t>
            </a:r>
            <a:endParaRPr sz="950">
              <a:solidFill>
                <a:srgbClr val="FF0000"/>
              </a:solidFill>
              <a:latin typeface="Gill Sans MT"/>
              <a:cs typeface="Gill Sans MT"/>
            </a:endParaRPr>
          </a:p>
        </p:txBody>
      </p:sp>
      <p:sp>
        <p:nvSpPr>
          <p:cNvPr id="1048651" name="object 12"/>
          <p:cNvSpPr txBox="1"/>
          <p:nvPr/>
        </p:nvSpPr>
        <p:spPr>
          <a:xfrm>
            <a:off x="4919043" y="3442858"/>
            <a:ext cx="1529080" cy="16350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b="1" spc="110" dirty="0">
                <a:latin typeface="Gill Sans MT"/>
                <a:cs typeface="Gill Sans MT"/>
              </a:rPr>
              <a:t>Generate </a:t>
            </a:r>
            <a:r>
              <a:rPr sz="950" b="1" spc="130" dirty="0">
                <a:latin typeface="Gill Sans MT"/>
                <a:cs typeface="Gill Sans MT"/>
              </a:rPr>
              <a:t>student</a:t>
            </a:r>
            <a:r>
              <a:rPr sz="950" b="1" spc="-35" dirty="0">
                <a:latin typeface="Gill Sans MT"/>
                <a:cs typeface="Gill Sans MT"/>
              </a:rPr>
              <a:t> </a:t>
            </a:r>
            <a:r>
              <a:rPr sz="950" b="1" spc="105" dirty="0">
                <a:latin typeface="Gill Sans MT"/>
                <a:cs typeface="Gill Sans MT"/>
              </a:rPr>
              <a:t>list</a:t>
            </a:r>
            <a:endParaRPr sz="950">
              <a:latin typeface="Gill Sans MT"/>
              <a:cs typeface="Gill Sans MT"/>
            </a:endParaRPr>
          </a:p>
        </p:txBody>
      </p:sp>
      <p:sp>
        <p:nvSpPr>
          <p:cNvPr id="1048652" name="object 13"/>
          <p:cNvSpPr txBox="1">
            <a:spLocks noGrp="1"/>
          </p:cNvSpPr>
          <p:nvPr>
            <p:ph type="title"/>
          </p:nvPr>
        </p:nvSpPr>
        <p:spPr>
          <a:xfrm>
            <a:off x="1447800" y="0"/>
            <a:ext cx="5943600" cy="7893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95"/>
              </a:spcBef>
            </a:pPr>
            <a:r>
              <a:rPr sz="5050" spc="405" smtClean="0">
                <a:solidFill>
                  <a:srgbClr val="FFFFFF"/>
                </a:solidFill>
              </a:rPr>
              <a:t>Context</a:t>
            </a:r>
            <a:r>
              <a:rPr sz="5050" spc="165" smtClean="0">
                <a:solidFill>
                  <a:srgbClr val="FFFFFF"/>
                </a:solidFill>
              </a:rPr>
              <a:t>D</a:t>
            </a:r>
            <a:r>
              <a:rPr sz="5050" spc="365" smtClean="0">
                <a:solidFill>
                  <a:srgbClr val="FFFFFF"/>
                </a:solidFill>
              </a:rPr>
              <a:t>i</a:t>
            </a:r>
            <a:r>
              <a:rPr sz="5050" spc="750" smtClean="0">
                <a:solidFill>
                  <a:srgbClr val="FFFFFF"/>
                </a:solidFill>
              </a:rPr>
              <a:t>a</a:t>
            </a:r>
            <a:r>
              <a:rPr sz="5050" spc="885" smtClean="0">
                <a:solidFill>
                  <a:srgbClr val="FFFFFF"/>
                </a:solidFill>
              </a:rPr>
              <a:t>g</a:t>
            </a:r>
            <a:r>
              <a:rPr sz="5050" spc="240" smtClean="0">
                <a:solidFill>
                  <a:srgbClr val="FFFFFF"/>
                </a:solidFill>
              </a:rPr>
              <a:t>r</a:t>
            </a:r>
            <a:r>
              <a:rPr sz="5050" spc="740" smtClean="0">
                <a:solidFill>
                  <a:srgbClr val="FFFFFF"/>
                </a:solidFill>
              </a:rPr>
              <a:t>a</a:t>
            </a:r>
            <a:r>
              <a:rPr sz="5050" spc="450" smtClean="0">
                <a:solidFill>
                  <a:srgbClr val="FFFFFF"/>
                </a:solidFill>
              </a:rPr>
              <a:t>m</a:t>
            </a:r>
            <a:endParaRPr sz="5050"/>
          </a:p>
        </p:txBody>
      </p:sp>
      <p:sp>
        <p:nvSpPr>
          <p:cNvPr id="1048653" name="object 14"/>
          <p:cNvSpPr/>
          <p:nvPr/>
        </p:nvSpPr>
        <p:spPr>
          <a:xfrm>
            <a:off x="1143000" y="7010400"/>
            <a:ext cx="6019800" cy="76200"/>
          </a:xfrm>
          <a:custGeom>
            <a:avLst/>
            <a:gdLst/>
            <a:ahLst/>
            <a:cxnLst/>
            <a:rect l="l" t="t" r="r" b="b"/>
            <a:pathLst>
              <a:path w="6858000" h="195579">
                <a:moveTo>
                  <a:pt x="0" y="195108"/>
                </a:moveTo>
                <a:lnTo>
                  <a:pt x="6857657" y="195108"/>
                </a:lnTo>
                <a:lnTo>
                  <a:pt x="6857657" y="0"/>
                </a:lnTo>
                <a:lnTo>
                  <a:pt x="0" y="0"/>
                </a:lnTo>
                <a:lnTo>
                  <a:pt x="0" y="1951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</TotalTime>
  <Words>580</Words>
  <Application>Microsoft Office PowerPoint</Application>
  <PresentationFormat>Custom</PresentationFormat>
  <Paragraphs>180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Foundry</vt:lpstr>
      <vt:lpstr>WELCOME</vt:lpstr>
      <vt:lpstr>Nayagarh Autonomous College, Nayagarh</vt:lpstr>
      <vt:lpstr>INTRODUCTION  </vt:lpstr>
      <vt:lpstr>Existing System Overview</vt:lpstr>
      <vt:lpstr>Proposed System Overview</vt:lpstr>
      <vt:lpstr>OBJECTIVES</vt:lpstr>
      <vt:lpstr>FEATURES</vt:lpstr>
      <vt:lpstr>Flow Chart</vt:lpstr>
      <vt:lpstr>ContextDiagram</vt:lpstr>
      <vt:lpstr>DFD</vt:lpstr>
      <vt:lpstr>DATA STRUCTURE</vt:lpstr>
      <vt:lpstr>DATA STRUCTURE Contd…</vt:lpstr>
      <vt:lpstr>SCREENSHOTS</vt:lpstr>
      <vt:lpstr>SCREENSHOTS</vt:lpstr>
      <vt:lpstr>SCREENSHOTS</vt:lpstr>
      <vt:lpstr>SCREENSHOTS</vt:lpstr>
      <vt:lpstr>LMITAIONS</vt:lpstr>
      <vt:lpstr>REFERENCE</vt:lpstr>
      <vt:lpstr>Slide 19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Impress</dc:creator>
  <cp:lastModifiedBy>DELL POWER</cp:lastModifiedBy>
  <cp:revision>28</cp:revision>
  <dcterms:created xsi:type="dcterms:W3CDTF">2020-03-13T19:55:05Z</dcterms:created>
  <dcterms:modified xsi:type="dcterms:W3CDTF">2020-03-16T16:24:18Z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2019-11-02T00:00:00Z</vt:filetime>
  </property>
  <property fmtid="{D5CDD505-2E9C-101B-9397-08002B2CF9AE}" pid="3" name="Creator">
    <vt:lpwstr>Impress</vt:lpwstr>
  </property>
  <property fmtid="{D5CDD505-2E9C-101B-9397-08002B2CF9AE}" pid="4" name="LastSaved">
    <vt:filetime>2020-03-14T00:00:00Z</vt:filetime>
  </property>
</Properties>
</file>