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fe9573b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fe9573b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aafe65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8aafe6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4e6bf7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4e6bf7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6a55cd6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d6a55cd6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d6a55cd6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d6a55cd6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8c85fa7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8c85fa7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c85fa7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c85fa7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8c85fa7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8c85fa7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e2c4499b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e2c4499b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e2c4499b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e2c4499b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6a55cd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d6a55cd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e2c4499b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e2c4499b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c85fa7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c85fa7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c85fa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c85fa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c85fa7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c85fa7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fe9573b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fe9573b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3"/>
          <p:cNvGrpSpPr/>
          <p:nvPr/>
        </p:nvGrpSpPr>
        <p:grpSpPr>
          <a:xfrm>
            <a:off x="595613" y="2538080"/>
            <a:ext cx="7952774" cy="64502"/>
            <a:chOff x="595675" y="2820050"/>
            <a:chExt cx="7952774" cy="64502"/>
          </a:xfrm>
        </p:grpSpPr>
        <p:sp>
          <p:nvSpPr>
            <p:cNvPr id="85" name="Google Shape;85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3"/>
          <p:cNvSpPr txBox="1"/>
          <p:nvPr>
            <p:ph type="title"/>
          </p:nvPr>
        </p:nvSpPr>
        <p:spPr>
          <a:xfrm>
            <a:off x="505475" y="1375100"/>
            <a:ext cx="8043000" cy="1086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505475" y="2759992"/>
            <a:ext cx="4862400" cy="36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505475" y="976775"/>
            <a:ext cx="8043000" cy="1086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Deep Learning Approach for Survivability on Titanic Disaster Dataset.</a:t>
            </a:r>
            <a:endParaRPr sz="284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505475" y="2760000"/>
            <a:ext cx="6006300" cy="772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5">
                <a:solidFill>
                  <a:srgbClr val="000000"/>
                </a:solidFill>
              </a:rPr>
              <a:t>P</a:t>
            </a:r>
            <a:r>
              <a:rPr b="1" lang="en" sz="75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roject Batch  :		 CSEBNUM_E13</a:t>
            </a:r>
            <a:endParaRPr b="1" sz="75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  :		 Mr S.D.Vara Prasad</a:t>
            </a:r>
            <a:endParaRPr b="1" sz="75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195450" y="3532800"/>
            <a:ext cx="37926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N.V.Pranay Raj         -      221710305036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Tanmay Agarwal      -      221710305058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Jayanth .k                  -     221710305018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Anudeep.R                -     221710305045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7650" y="125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taken from kaggle website in comma separated values(csv) format.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consists of 12 attributes.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7650" y="114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Architecture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1676875"/>
            <a:ext cx="76887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806200" y="1757500"/>
            <a:ext cx="17253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Reading 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2563700" y="2128350"/>
            <a:ext cx="8868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3450500" y="1757650"/>
            <a:ext cx="16446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5127375" y="2128350"/>
            <a:ext cx="886800" cy="1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014175" y="1757650"/>
            <a:ext cx="1725300" cy="8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6014325" y="3079650"/>
            <a:ext cx="1725300" cy="8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Splitting of Data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5127375" y="3369875"/>
            <a:ext cx="886800" cy="11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3482775" y="3079650"/>
            <a:ext cx="1644600" cy="8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Training Model &amp; Evaluating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595950" y="3369875"/>
            <a:ext cx="886800" cy="11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870625" y="3047400"/>
            <a:ext cx="1725300" cy="8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Final Predictions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Technology and Tools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8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sz="8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8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8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 sz="8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672" y="1853850"/>
            <a:ext cx="1268350" cy="10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301" y="3267749"/>
            <a:ext cx="1302374" cy="10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results came with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 algorithm with accuracy of 90%.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with bio inspired optimization and compare it with machine learning for better results.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467275" y="1257650"/>
            <a:ext cx="606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7650" y="112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7650" y="1801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accidents are unpredictable and we can not say when an accident can occur 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example for this is titanic ship wreck.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trying to find key parameters for a person to survive.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different Machine learning algorithms were implemented in base paper to predict the survivability of a person.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Existing System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Algorithms Used: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nearest neighbours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tree classifier.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122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7650" y="1949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- 79 %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- 83%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- 83%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- 93%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Proposed system 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 of a neural network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 inspired optimization algorithm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Swarm optimization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Artificial Neural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artificial neural network (ANN) is the component of artificial intelligence that is meant to simulate the functioning of a human brain.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Artificial neural networks are built like the human brain, with neuron nodes interconnected like a web.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Bio Inspired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692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Bio-inspired computing optimization algorithms is an emerging approach which is based on the principles and inspiration of the biological evolution of nature to develop new and robust competing techniques.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tackle the problems of the traditional optimization algorithms, the recent trends tend to apply bio-inspired optimization algorithms which represent a promising approach for solving complex optimization problems.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Particle Swarm Optimization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Swarm Algorithm is a metaheuristic, bio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inspired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search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particle swarm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(PSO) is a computational method that optimizes a problem by iteratively trying to improve a candidate solution with regard to a given measure of quality.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research is aimed at achieving an exploratory data analysis and understand the effect or parameters key to survival of a person had they been on the ship.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model to get best accuracy possible for survivability of a person had there been a shipwreck.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