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23-Nov-17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23-Nov-17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41149"/>
            <a:ext cx="7766936" cy="1629623"/>
          </a:xfrm>
        </p:spPr>
        <p:txBody>
          <a:bodyPr/>
          <a:lstStyle/>
          <a:p>
            <a:pPr algn="ctr"/>
            <a:r>
              <a:rPr lang="en-US" dirty="0" smtClean="0"/>
              <a:t>DEBATHON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141553"/>
            <a:ext cx="7766936" cy="2006180"/>
          </a:xfrm>
        </p:spPr>
        <p:txBody>
          <a:bodyPr/>
          <a:lstStyle/>
          <a:p>
            <a:r>
              <a:rPr lang="en-US" dirty="0" smtClean="0"/>
              <a:t>Sumedh </a:t>
            </a:r>
            <a:r>
              <a:rPr lang="en-US" dirty="0" err="1" smtClean="0"/>
              <a:t>Basarkod</a:t>
            </a:r>
            <a:r>
              <a:rPr lang="en-US" dirty="0" smtClean="0"/>
              <a:t> 01FB16ECS403</a:t>
            </a:r>
          </a:p>
          <a:p>
            <a:r>
              <a:rPr lang="en-US" dirty="0" err="1" smtClean="0"/>
              <a:t>Suraj</a:t>
            </a:r>
            <a:r>
              <a:rPr lang="en-US" dirty="0" smtClean="0"/>
              <a:t> K A 01FB16ECS406</a:t>
            </a:r>
          </a:p>
          <a:p>
            <a:r>
              <a:rPr lang="en-US" dirty="0" err="1" smtClean="0"/>
              <a:t>Tanmaya</a:t>
            </a:r>
            <a:r>
              <a:rPr lang="en-US" dirty="0" smtClean="0"/>
              <a:t> </a:t>
            </a:r>
            <a:r>
              <a:rPr lang="en-US" dirty="0" err="1" smtClean="0"/>
              <a:t>Udupa</a:t>
            </a:r>
            <a:r>
              <a:rPr lang="en-US" dirty="0" smtClean="0"/>
              <a:t> 01FB16ECS416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8" y="52811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About Our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latin typeface="Comic Sans MS" panose="030F0702030302020204" pitchFamily="66" charset="0"/>
              </a:rPr>
              <a:t>Debathon</a:t>
            </a:r>
            <a:r>
              <a:rPr lang="en-US" sz="2200" dirty="0">
                <a:latin typeface="Comic Sans MS" panose="030F0702030302020204" pitchFamily="66" charset="0"/>
              </a:rPr>
              <a:t> is a free online community where the great innovative minds come together to debate online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r>
              <a:rPr lang="en-US" sz="2200" dirty="0" smtClean="0">
                <a:latin typeface="Comic Sans MS" panose="030F0702030302020204" pitchFamily="66" charset="0"/>
              </a:rPr>
              <a:t>It provides a platform for people to express their views and opinions on wide range of topics</a:t>
            </a:r>
          </a:p>
          <a:p>
            <a:r>
              <a:rPr lang="en-US" sz="2200" dirty="0" smtClean="0">
                <a:latin typeface="Comic Sans MS" panose="030F0702030302020204" pitchFamily="66" charset="0"/>
              </a:rPr>
              <a:t>It has an added feature of conducting polls on a variety of issues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Lets Users get a </a:t>
            </a:r>
            <a:r>
              <a:rPr lang="en-US" sz="2400" dirty="0">
                <a:latin typeface="Comic Sans MS" panose="030F0702030302020204" pitchFamily="66" charset="0"/>
              </a:rPr>
              <a:t>balanced, non-biased insight into each issue and review the breakdown of pro-con stances within our community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 of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HTML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1. HTML 4 gives the basic layout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and hence the essence for the webpages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2. Responsive Web designing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3. HTML5 supported the canvas tag without which graphics for displaying the 	results of polls would have been difficult.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CSS: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-&gt;Rich and variety of styling properties to implement Box Model, and other 	   	    styling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mic Sans MS" panose="030F0702030302020204" pitchFamily="66" charset="0"/>
              </a:rPr>
              <a:t>Javascript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-&gt; Events and event handlers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-&gt; User interaction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7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PHP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-&gt;Provides </a:t>
            </a:r>
            <a:r>
              <a:rPr lang="en-US" dirty="0">
                <a:latin typeface="Comic Sans MS" panose="030F0702030302020204" pitchFamily="66" charset="0"/>
              </a:rPr>
              <a:t>an easy method for accessing data from </a:t>
            </a:r>
            <a:r>
              <a:rPr lang="en-US" dirty="0" smtClean="0">
                <a:latin typeface="Comic Sans MS" panose="030F0702030302020204" pitchFamily="66" charset="0"/>
              </a:rPr>
              <a:t>database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-&gt; Cookies to improve user experience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-&gt;Computing results for polls and storing arguments posted for a debate, 	all done at the back 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Database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-&gt; MYSQL for quick retrieval of the required data as and when needed by 	   the user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-&gt; Critical information about the Users 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omic Sans MS" panose="030F0702030302020204" pitchFamily="66" charset="0"/>
              </a:rPr>
              <a:t>Lets users see the most viewed/trending topics to debate and poll</a:t>
            </a:r>
          </a:p>
          <a:p>
            <a:r>
              <a:rPr lang="en-US" sz="2200" dirty="0" smtClean="0">
                <a:latin typeface="Comic Sans MS" panose="030F0702030302020204" pitchFamily="66" charset="0"/>
              </a:rPr>
              <a:t>Allows users to view results for a poll only when they have voted for that poll</a:t>
            </a:r>
          </a:p>
          <a:p>
            <a:r>
              <a:rPr lang="en-US" sz="2200" dirty="0" smtClean="0">
                <a:latin typeface="Comic Sans MS" panose="030F0702030302020204" pitchFamily="66" charset="0"/>
              </a:rPr>
              <a:t>Category-wise dividing of all the topics to debate and poll</a:t>
            </a:r>
          </a:p>
          <a:p>
            <a:r>
              <a:rPr lang="en-US" sz="2200" dirty="0" smtClean="0">
                <a:latin typeface="Comic Sans MS" panose="030F0702030302020204" pitchFamily="66" charset="0"/>
              </a:rPr>
              <a:t>Users are allowed to post topics of their interest to debate or poll</a:t>
            </a:r>
          </a:p>
          <a:p>
            <a:r>
              <a:rPr lang="en-US" sz="2200" dirty="0" smtClean="0">
                <a:latin typeface="Comic Sans MS" panose="030F0702030302020204" pitchFamily="66" charset="0"/>
              </a:rPr>
              <a:t>Smooth coordination between HTML , </a:t>
            </a:r>
            <a:r>
              <a:rPr lang="en-US" sz="2200" dirty="0" err="1" smtClean="0">
                <a:latin typeface="Comic Sans MS" panose="030F0702030302020204" pitchFamily="66" charset="0"/>
              </a:rPr>
              <a:t>Javascript</a:t>
            </a:r>
            <a:r>
              <a:rPr lang="en-US" sz="2200" dirty="0" smtClean="0">
                <a:latin typeface="Comic Sans MS" panose="030F0702030302020204" pitchFamily="66" charset="0"/>
              </a:rPr>
              <a:t> and PHP</a:t>
            </a: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 means of updating topics on a day to day basis so as to display the current trending affairs.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Providing a user with the </a:t>
            </a:r>
            <a:r>
              <a:rPr lang="en-US" sz="2000" dirty="0" err="1" smtClean="0">
                <a:latin typeface="Comic Sans MS" panose="030F0702030302020204" pitchFamily="66" charset="0"/>
              </a:rPr>
              <a:t>abilty</a:t>
            </a:r>
            <a:r>
              <a:rPr lang="en-US" sz="2000" dirty="0" smtClean="0">
                <a:latin typeface="Comic Sans MS" panose="030F0702030302020204" pitchFamily="66" charset="0"/>
              </a:rPr>
              <a:t> to create visual content and add it to the webpage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Providing one on one debating options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Some ways of rewarding a user who has posted most interesting topics to debate/poll, or has posted exceptional arguments on a debating topic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Better and more sophisticated methods for designing responsive webpages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41141"/>
            <a:ext cx="8596668" cy="2218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6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260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Comic Sans MS</vt:lpstr>
      <vt:lpstr>Trebuchet MS</vt:lpstr>
      <vt:lpstr>Wingdings</vt:lpstr>
      <vt:lpstr>Wingdings 3</vt:lpstr>
      <vt:lpstr>Facet</vt:lpstr>
      <vt:lpstr>DEBATHON</vt:lpstr>
      <vt:lpstr>About Our Website</vt:lpstr>
      <vt:lpstr>List of Technologies Used</vt:lpstr>
      <vt:lpstr>AND…</vt:lpstr>
      <vt:lpstr>KEY ASPECTS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sumedh b</dc:creator>
  <cp:lastModifiedBy>sumedh b</cp:lastModifiedBy>
  <cp:revision>9</cp:revision>
  <dcterms:created xsi:type="dcterms:W3CDTF">2017-11-23T17:38:00Z</dcterms:created>
  <dcterms:modified xsi:type="dcterms:W3CDTF">2017-11-23T19:17:12Z</dcterms:modified>
</cp:coreProperties>
</file>