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9BBB59"/>
    <a:srgbClr val="39B0D4"/>
    <a:srgbClr val="727272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3873" autoAdjust="0"/>
  </p:normalViewPr>
  <p:slideViewPr>
    <p:cSldViewPr snapToGrid="0" snapToObjects="1">
      <p:cViewPr varScale="1">
        <p:scale>
          <a:sx n="77" d="100"/>
          <a:sy n="77" d="100"/>
        </p:scale>
        <p:origin x="88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9/2/2024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9/2/2024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773722"/>
            <a:ext cx="8534400" cy="162749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WOMEN SAFETY ANALYTICS PROTECTING FROM SAFETY THREATS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8"/>
            <a:ext cx="10363200" cy="2118165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5" y="1715881"/>
            <a:ext cx="1186071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–SIH1605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Women safety analytics protecting women from safety threats.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 To protect women and girls from every situations in our society (like molestation and any other types of problems etc…..)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– PSEUDO PROGRAM NERDS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" y="1230451"/>
            <a:ext cx="12191999" cy="103720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Proposed Solution (Women Safety Analytics-Protecting Women From Safety Threats.</a:t>
            </a:r>
          </a:p>
          <a:p>
            <a:pPr marL="342900" indent="-342900"/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Overview About The App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-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The women’s security app is designed to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entance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personal safety for women by providing real-time emergency assistance, movement tracking and quick access to crucial contact.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-: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Gyroscope integration-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Monitors and Tracks user movements, detecting unusual patters on signs 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SOS System-</a:t>
            </a:r>
            <a:r>
              <a:rPr 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Allow users to send immediate messages and signals with their current location to predefined emergency contacts , police station and medical services.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Emergency Contact Management-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Users can share and manage important phone numbers directly with in the app.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User Friendly Interface-</a:t>
            </a:r>
            <a:r>
              <a:rPr 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Displays key features like quick access to emergency contacts.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u="sng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Innovation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-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Utilizing a gyroscope to monitor and analyses movement patterns and allow the app to detect abnormal activity. This add an additive layer of real time safety monitor.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SOS system provides user with a guide and efficient way to alert emergency contacts and services.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2000" b="1" dirty="0">
                <a:latin typeface="Arial" pitchFamily="34" charset="0"/>
                <a:cs typeface="Arial" pitchFamily="34" charset="0"/>
              </a:rPr>
              <a:t>*  Storing And Managing -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Combining Gyroscope data with SOS alerts creates 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protactive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safety solution that not only responds to emergencies but also monitors for potential risks before they escalate. </a:t>
            </a:r>
          </a:p>
          <a:p>
            <a:pPr marL="342900" indent="-342900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endParaRPr lang="en-US" sz="2800" b="1" u="sng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endParaRPr lang="en-US" sz="2400" b="1" u="sng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2400" u="sng" dirty="0">
                <a:latin typeface="Arial" pitchFamily="34" charset="0"/>
                <a:cs typeface="Arial" pitchFamily="34" charset="0"/>
              </a:rPr>
              <a:t>    </a:t>
            </a:r>
          </a:p>
          <a:p>
            <a:pPr marL="342900" indent="-342900"/>
            <a:endParaRPr lang="en-US" sz="2400" u="sng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2400" u="sng" dirty="0">
                <a:latin typeface="Arial" pitchFamily="34" charset="0"/>
                <a:cs typeface="Arial" pitchFamily="34" charset="0"/>
              </a:rPr>
              <a:t>        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7"/>
            <a:ext cx="160453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WOMEN</a:t>
            </a:r>
          </a:p>
          <a:p>
            <a:pPr algn="ctr"/>
            <a:r>
              <a:rPr lang="en-US" b="1" dirty="0"/>
              <a:t>SAFTEY</a:t>
            </a:r>
          </a:p>
          <a:p>
            <a:pPr algn="ctr"/>
            <a:endParaRPr lang="en-IN" b="1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095374"/>
            <a:ext cx="852220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/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/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PROGRAMMING LANGUAGE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</a:t>
            </a:r>
          </a:p>
          <a:p>
            <a:pPr marL="342900" indent="-342900" algn="just"/>
            <a:r>
              <a:rPr lang="en-US" sz="2000" dirty="0">
                <a:solidFill>
                  <a:srgbClr val="010000"/>
                </a:solidFill>
                <a:latin typeface="Arial" pitchFamily="34" charset="0"/>
                <a:cs typeface="Arial" pitchFamily="34" charset="0"/>
              </a:rPr>
              <a:t> FLUTTER , JAVASCRIPT , CSS , HTML , REACT JS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25224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5576" y="160338"/>
            <a:ext cx="1532548" cy="84312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WOMEN</a:t>
            </a:r>
          </a:p>
          <a:p>
            <a:pPr algn="ctr"/>
            <a:r>
              <a:rPr lang="en-US" b="1" dirty="0"/>
              <a:t>SAFTEY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504433"/>
              </p:ext>
            </p:extLst>
          </p:nvPr>
        </p:nvGraphicFramePr>
        <p:xfrm>
          <a:off x="1346185" y="2304662"/>
          <a:ext cx="6725153" cy="3461657"/>
        </p:xfrm>
        <a:graphic>
          <a:graphicData uri="http://schemas.openxmlformats.org/drawingml/2006/table">
            <a:tbl>
              <a:tblPr/>
              <a:tblGrid>
                <a:gridCol w="6725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165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SOFTWARE</a:t>
                      </a:r>
                      <a:r>
                        <a:rPr lang="en-US" sz="2000" b="1" baseline="0" dirty="0">
                          <a:solidFill>
                            <a:srgbClr val="FF0000"/>
                          </a:solidFill>
                        </a:rPr>
                        <a:t>  TOOLS                                   HARDWARE TOOLS</a:t>
                      </a:r>
                    </a:p>
                    <a:p>
                      <a:endParaRPr lang="en-US" sz="2000" b="1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IDES                                                             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CROSS-PLATFORM FRAME WORK           #  GYROSCOPE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TESTING                                                # SOS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DESIGN TOOLS(CI/CD)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96" name="AutoShape 4" descr="Overall system activity diagram. 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8" name="AutoShape 6" descr="Overall system activity diagram. 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0" name="AutoShape 8" descr="Overall system activity diagram. 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2" name="AutoShape 10" descr="Overall system activity diagram. 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06" name="Picture 14" descr="Lifecraft: An Android Based Application System for Women Safety | Semantic  Schola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18072" y="1401321"/>
            <a:ext cx="3621882" cy="4671751"/>
          </a:xfrm>
          <a:prstGeom prst="rect">
            <a:avLst/>
          </a:prstGeom>
          <a:noFill/>
        </p:spPr>
      </p:pic>
      <p:cxnSp>
        <p:nvCxnSpPr>
          <p:cNvPr id="18" name="Straight Connector 17"/>
          <p:cNvCxnSpPr/>
          <p:nvPr/>
        </p:nvCxnSpPr>
        <p:spPr>
          <a:xfrm rot="5400000">
            <a:off x="3580262" y="4044745"/>
            <a:ext cx="346165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914400" y="81377"/>
            <a:ext cx="10363200" cy="629823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10883900" cy="5440362"/>
          </a:xfrm>
        </p:spPr>
        <p:txBody>
          <a:bodyPr/>
          <a:lstStyle/>
          <a:p>
            <a:pPr algn="l"/>
            <a:r>
              <a:rPr lang="en-US" sz="2000" b="1" dirty="0">
                <a:solidFill>
                  <a:srgbClr val="FF0000"/>
                </a:solidFill>
              </a:rPr>
              <a:t>FEASIBILITY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OF THE IDEA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Feasible with existing frameworks and APIs for cross platform             development and real-time functionalities with uses of  sensors.           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Development is achievable with available tools and  expertise. Through it which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requires investment of time and resources.</a:t>
            </a:r>
            <a:endParaRPr lang="en-US" sz="2000" b="1" dirty="0">
              <a:solidFill>
                <a:srgbClr val="0070C0"/>
              </a:solidFill>
            </a:endParaRPr>
          </a:p>
          <a:p>
            <a:pPr algn="l"/>
            <a:r>
              <a:rPr lang="en-US" sz="2000" b="1" dirty="0">
                <a:solidFill>
                  <a:srgbClr val="FF0000"/>
                </a:solidFill>
              </a:rPr>
              <a:t>POTENTIAL CHALLENGE  AND RISK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Potential challenges includes ensuring robust security and privacy for sensitive user data 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Risks involve techniques , issues with real time  features and competition from established safety apps.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</a:rPr>
              <a:t>STRATERGIES FOR OVERCOMING CHALLENGES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Use encryption, secure authentication  and regular security audits to protect user data 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Conduct extensive testing for real time features and continuously  refine  the app based on user feedback and performances metrics . 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107066"/>
            <a:ext cx="152247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WOMEN</a:t>
            </a:r>
          </a:p>
          <a:p>
            <a:pPr algn="ctr"/>
            <a:r>
              <a:rPr lang="en-US" b="1"/>
              <a:t>SAFTEY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246185"/>
            <a:ext cx="10972800" cy="1090247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844062"/>
            <a:ext cx="10245968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        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POTENTIAL IMPACT ON TARGET AUDIENCE</a:t>
            </a:r>
          </a:p>
          <a:p>
            <a:pPr marL="342900" marR="0" lvl="0" indent="-34290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Provides users with real-time alerts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and quick access to emergency help, improving personal security.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Raise’s awareness about personal safety and offers a practical tool that is easily accessible in emergency situation</a:t>
            </a:r>
            <a:r>
              <a:rPr kumimoji="0" lang="en-US" sz="24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                                              BENEFITS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                                         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Immediate assistance quick SOS alerts and real-time location sharing enhance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emergency response. 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Fall Detection-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Gyroscope integration detects falls on unusual movements promoting immediate action.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Customizable Alerts-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Users can configure emergency contacts and message content for tailored response. 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User Empowerment-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Provides a sense of security and control, boosting confidence in personal safety. 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                            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15473" y="81376"/>
            <a:ext cx="154591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 </a:t>
            </a:r>
          </a:p>
          <a:p>
            <a:pPr algn="ctr"/>
            <a:r>
              <a:rPr lang="en-US" b="1" dirty="0"/>
              <a:t>WOMEN</a:t>
            </a:r>
          </a:p>
          <a:p>
            <a:pPr algn="ctr"/>
            <a:r>
              <a:rPr lang="en-US" b="1" dirty="0"/>
              <a:t>SAFTEY</a:t>
            </a:r>
          </a:p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914400" y="81377"/>
            <a:ext cx="10363200" cy="680624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29773" y="763592"/>
            <a:ext cx="11720713" cy="5592761"/>
          </a:xfrm>
        </p:spPr>
        <p:txBody>
          <a:bodyPr/>
          <a:lstStyle/>
          <a:p>
            <a:endParaRPr lang="en-US" sz="2400" b="1" dirty="0">
              <a:solidFill>
                <a:schemeClr val="tx1"/>
              </a:solidFill>
            </a:endParaRPr>
          </a:p>
          <a:p>
            <a:pPr algn="l"/>
            <a:r>
              <a:rPr lang="en-US" sz="2000" b="1" dirty="0">
                <a:solidFill>
                  <a:srgbClr val="FF0000"/>
                </a:solidFill>
              </a:rPr>
              <a:t>RESEARCH AND REFRENCES WOMEN SAFETY TECHNOLOGIES 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SAFETY OF WOMEN IN INDIA-https://timesofindia.indiatimes.com/blogs/the-next-step/safety-tips-for-women/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ABOUT WOMEN SAFETY APP-https://timesofindia.indiatimes.com/7-best-women-safety-apps/</a:t>
            </a:r>
            <a:r>
              <a:rPr lang="en-US" sz="2000" dirty="0" err="1">
                <a:solidFill>
                  <a:schemeClr val="tx1"/>
                </a:solidFill>
              </a:rPr>
              <a:t>photostory</a:t>
            </a:r>
            <a:r>
              <a:rPr lang="en-US" sz="2000" dirty="0">
                <a:solidFill>
                  <a:schemeClr val="tx1"/>
                </a:solidFill>
              </a:rPr>
              <a:t>/51285556.cms</a:t>
            </a: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en-US" sz="2000" b="1" dirty="0">
                <a:solidFill>
                  <a:srgbClr val="FF0000"/>
                </a:solidFill>
              </a:rPr>
              <a:t>SENSOR TECHNOLOGIES</a:t>
            </a:r>
          </a:p>
          <a:p>
            <a:pPr algn="l"/>
            <a:endParaRPr lang="en-US" sz="2000" b="1" dirty="0">
              <a:solidFill>
                <a:srgbClr val="FF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GYROSCOPE-https://www.elprocus.com/gyroscope-sensor/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SOS-https://sostechnologiesinc.com/index.html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TRACKING DEVICE-https://support.google.com/earth/answer/148095?hl=en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60453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WOMEN</a:t>
            </a:r>
          </a:p>
          <a:p>
            <a:pPr algn="ctr"/>
            <a:r>
              <a:rPr lang="en-US" b="1" dirty="0"/>
              <a:t>SAFTEY</a:t>
            </a:r>
          </a:p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7908</TotalTime>
  <Words>650</Words>
  <Application>Microsoft Office PowerPoint</Application>
  <PresentationFormat>Widescreen</PresentationFormat>
  <Paragraphs>110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Tanmay Bhuyan</cp:lastModifiedBy>
  <cp:revision>195</cp:revision>
  <dcterms:created xsi:type="dcterms:W3CDTF">2013-12-12T18:46:50Z</dcterms:created>
  <dcterms:modified xsi:type="dcterms:W3CDTF">2024-09-01T18:58:20Z</dcterms:modified>
</cp:coreProperties>
</file>