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700" y="889886"/>
            <a:ext cx="5717540" cy="1562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5146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Arial"/>
                <a:cs typeface="Arial"/>
              </a:rPr>
              <a:t>Application</a:t>
            </a:r>
            <a:r>
              <a:rPr dirty="0" sz="1500" spc="-2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in</a:t>
            </a:r>
            <a:r>
              <a:rPr dirty="0" sz="1500" spc="-2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Real</a:t>
            </a:r>
            <a:r>
              <a:rPr dirty="0" sz="1500" spc="-2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Life</a:t>
            </a:r>
            <a:r>
              <a:rPr dirty="0" sz="1500" spc="-2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Scenario</a:t>
            </a:r>
            <a:r>
              <a:rPr dirty="0" sz="1500" spc="-2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Case</a:t>
            </a:r>
            <a:r>
              <a:rPr dirty="0" sz="1500" spc="-25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Study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500" spc="-10" b="1">
                <a:latin typeface="Arial"/>
                <a:cs typeface="Arial"/>
              </a:rPr>
              <a:t>Description</a:t>
            </a:r>
            <a:r>
              <a:rPr dirty="0" sz="1500" spc="-10">
                <a:latin typeface="Arial"/>
                <a:cs typeface="Arial"/>
              </a:rPr>
              <a:t>: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ts val="2120"/>
              </a:lnSpc>
              <a:spcBef>
                <a:spcPts val="70"/>
              </a:spcBef>
            </a:pP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scenario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focuses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on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use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data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analytics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</a:t>
            </a:r>
            <a:r>
              <a:rPr dirty="0" sz="1600" spc="-25">
                <a:latin typeface="Arial"/>
                <a:cs typeface="Arial"/>
              </a:rPr>
              <a:t> the </a:t>
            </a:r>
            <a:r>
              <a:rPr dirty="0" sz="1600">
                <a:latin typeface="Arial"/>
                <a:cs typeface="Arial"/>
              </a:rPr>
              <a:t>transportation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optimize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route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planning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reduce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travel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time </a:t>
            </a:r>
            <a:r>
              <a:rPr dirty="0" sz="1600">
                <a:latin typeface="Arial"/>
                <a:cs typeface="Arial"/>
              </a:rPr>
              <a:t>for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passengers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travel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across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different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places.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1700" y="3923813"/>
            <a:ext cx="5931535" cy="107950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500" spc="-10" b="1">
                <a:latin typeface="Arial"/>
                <a:cs typeface="Arial"/>
              </a:rPr>
              <a:t>Planning:</a:t>
            </a:r>
            <a:endParaRPr sz="1500">
              <a:latin typeface="Arial"/>
              <a:cs typeface="Arial"/>
            </a:endParaRPr>
          </a:p>
          <a:p>
            <a:pPr algn="just" marL="12700" marR="5080">
              <a:lnSpc>
                <a:spcPts val="2120"/>
              </a:lnSpc>
              <a:spcBef>
                <a:spcPts val="70"/>
              </a:spcBef>
            </a:pPr>
            <a:r>
              <a:rPr dirty="0" sz="1600">
                <a:latin typeface="Arial"/>
                <a:cs typeface="Arial"/>
              </a:rPr>
              <a:t>It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basic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step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gathering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requirements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data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analytics. </a:t>
            </a:r>
            <a:r>
              <a:rPr dirty="0" sz="1600">
                <a:latin typeface="Arial"/>
                <a:cs typeface="Arial"/>
              </a:rPr>
              <a:t>It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defines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goal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objective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reduce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time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taken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by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the </a:t>
            </a:r>
            <a:r>
              <a:rPr dirty="0" sz="1600">
                <a:latin typeface="Arial"/>
                <a:cs typeface="Arial"/>
              </a:rPr>
              <a:t>passenger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transportation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industry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0" y="2989872"/>
            <a:ext cx="6819900" cy="4191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9635" y="5762568"/>
            <a:ext cx="5429726" cy="28734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700" y="1775659"/>
            <a:ext cx="5784215" cy="235585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500" spc="-10" b="1">
                <a:latin typeface="Arial"/>
                <a:cs typeface="Arial"/>
              </a:rPr>
              <a:t>Prepare:</a:t>
            </a:r>
            <a:endParaRPr sz="1500">
              <a:latin typeface="Arial"/>
              <a:cs typeface="Arial"/>
            </a:endParaRPr>
          </a:p>
          <a:p>
            <a:pPr marL="12700" marR="60960">
              <a:lnSpc>
                <a:spcPts val="2120"/>
              </a:lnSpc>
              <a:spcBef>
                <a:spcPts val="80"/>
              </a:spcBef>
            </a:pPr>
            <a:r>
              <a:rPr dirty="0" sz="1600">
                <a:latin typeface="Arial"/>
                <a:cs typeface="Arial"/>
              </a:rPr>
              <a:t>In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this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step,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gather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relevant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data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from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various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sources,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such </a:t>
            </a:r>
            <a:r>
              <a:rPr dirty="0" sz="1600">
                <a:latin typeface="Arial"/>
                <a:cs typeface="Arial"/>
              </a:rPr>
              <a:t>as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GPS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tracking,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traffic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patterns,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public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transportation schedules.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dirty="0" sz="1500" spc="-10" b="1">
                <a:latin typeface="Arial"/>
                <a:cs typeface="Arial"/>
              </a:rPr>
              <a:t>Process: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ts val="2120"/>
              </a:lnSpc>
              <a:spcBef>
                <a:spcPts val="70"/>
              </a:spcBef>
            </a:pPr>
            <a:r>
              <a:rPr dirty="0" sz="1600">
                <a:latin typeface="Arial"/>
                <a:cs typeface="Arial"/>
              </a:rPr>
              <a:t>Process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transform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data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into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usable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format.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Which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includes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execution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implementation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routes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accessible </a:t>
            </a:r>
            <a:r>
              <a:rPr dirty="0" sz="1600">
                <a:latin typeface="Arial"/>
                <a:cs typeface="Arial"/>
              </a:rPr>
              <a:t>roads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that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reduces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travel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time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600" y="4731473"/>
            <a:ext cx="2162175" cy="3095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700" y="891462"/>
            <a:ext cx="116332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b="1">
                <a:latin typeface="Arial"/>
                <a:cs typeface="Arial"/>
              </a:rPr>
              <a:t>Key</a:t>
            </a:r>
            <a:r>
              <a:rPr dirty="0" sz="1300" spc="-30" b="1">
                <a:latin typeface="Arial"/>
                <a:cs typeface="Arial"/>
              </a:rPr>
              <a:t> </a:t>
            </a:r>
            <a:r>
              <a:rPr dirty="0" sz="1300" spc="-10" b="1">
                <a:latin typeface="Arial"/>
                <a:cs typeface="Arial"/>
              </a:rPr>
              <a:t>Elements: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1700" y="5033755"/>
            <a:ext cx="5958205" cy="400113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500" spc="-10" b="1">
                <a:latin typeface="Arial"/>
                <a:cs typeface="Arial"/>
              </a:rPr>
              <a:t>Analysis:</a:t>
            </a:r>
            <a:endParaRPr sz="1500">
              <a:latin typeface="Arial"/>
              <a:cs typeface="Arial"/>
            </a:endParaRPr>
          </a:p>
          <a:p>
            <a:pPr marL="12700" marR="110489">
              <a:lnSpc>
                <a:spcPts val="2120"/>
              </a:lnSpc>
              <a:spcBef>
                <a:spcPts val="80"/>
              </a:spcBef>
            </a:pPr>
            <a:r>
              <a:rPr dirty="0" sz="1600">
                <a:latin typeface="Arial"/>
                <a:cs typeface="Arial"/>
              </a:rPr>
              <a:t>We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have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choose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that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route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which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requires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less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time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reach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destination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.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It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may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depends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on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Traffic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,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time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it </a:t>
            </a:r>
            <a:r>
              <a:rPr dirty="0" sz="1600">
                <a:latin typeface="Arial"/>
                <a:cs typeface="Arial"/>
              </a:rPr>
              <a:t>requires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reach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destination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,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optimal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travel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times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based </a:t>
            </a:r>
            <a:r>
              <a:rPr dirty="0" sz="1600">
                <a:latin typeface="Arial"/>
                <a:cs typeface="Arial"/>
              </a:rPr>
              <a:t>on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some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other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circumstances.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00" spc="-10" b="1">
                <a:latin typeface="Arial"/>
                <a:cs typeface="Arial"/>
              </a:rPr>
              <a:t>Share:</a:t>
            </a:r>
            <a:endParaRPr sz="1500">
              <a:latin typeface="Arial"/>
              <a:cs typeface="Arial"/>
            </a:endParaRPr>
          </a:p>
          <a:p>
            <a:pPr marL="12700" marR="223520">
              <a:lnSpc>
                <a:spcPts val="2120"/>
              </a:lnSpc>
              <a:spcBef>
                <a:spcPts val="80"/>
              </a:spcBef>
            </a:pPr>
            <a:r>
              <a:rPr dirty="0" sz="1600" spc="-80">
                <a:latin typeface="Arial"/>
                <a:cs typeface="Arial"/>
              </a:rPr>
              <a:t>To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identify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best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routes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which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takes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optimal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time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than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the </a:t>
            </a:r>
            <a:r>
              <a:rPr dirty="0" sz="1600">
                <a:latin typeface="Arial"/>
                <a:cs typeface="Arial"/>
              </a:rPr>
              <a:t>required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time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reach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destination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500" spc="-20" b="1">
                <a:latin typeface="Arial"/>
                <a:cs typeface="Arial"/>
              </a:rPr>
              <a:t>Act:</a:t>
            </a:r>
            <a:endParaRPr sz="1500">
              <a:latin typeface="Arial"/>
              <a:cs typeface="Arial"/>
            </a:endParaRPr>
          </a:p>
          <a:p>
            <a:pPr marL="12700" marR="20320">
              <a:lnSpc>
                <a:spcPts val="2120"/>
              </a:lnSpc>
              <a:spcBef>
                <a:spcPts val="80"/>
              </a:spcBef>
            </a:pPr>
            <a:r>
              <a:rPr dirty="0" sz="1600">
                <a:latin typeface="Arial"/>
                <a:cs typeface="Arial"/>
              </a:rPr>
              <a:t>Implement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suggested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improvements,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like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adjusting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routes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and </a:t>
            </a:r>
            <a:r>
              <a:rPr dirty="0" sz="1600">
                <a:latin typeface="Arial"/>
                <a:cs typeface="Arial"/>
              </a:rPr>
              <a:t>schedules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based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on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insights.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00" spc="-25">
                <a:latin typeface="Arial"/>
                <a:cs typeface="Arial"/>
              </a:rPr>
              <a:t>You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finally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choose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that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route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after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analysis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which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required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less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latin typeface="Arial"/>
                <a:cs typeface="Arial"/>
              </a:rPr>
              <a:t>time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reach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different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places.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598701"/>
            <a:ext cx="5029200" cy="29241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document</dc:title>
  <dcterms:created xsi:type="dcterms:W3CDTF">2024-05-20T12:57:26Z</dcterms:created>
  <dcterms:modified xsi:type="dcterms:W3CDTF">2024-05-20T12:57:26Z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2024-05-20T00:00:00Z</vt:filetime>
  </property>
  <property fmtid="{D5CDD505-2E9C-101B-9397-08002B2CF9AE}" pid="3" name="Producer">
    <vt:lpwstr>3-Heights(TM) PDF Security Shell 4.8.25.2 (http://www.pdf-tools.com)</vt:lpwstr>
  </property>
</Properties>
</file>