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3"/>
  </p:sldMasterIdLst>
  <p:notesMasterIdLst>
    <p:notesMasterId r:id="rId23"/>
  </p:notesMasterIdLst>
  <p:handoutMasterIdLst>
    <p:handoutMasterId r:id="rId24"/>
  </p:handoutMasterIdLst>
  <p:sldIdLst>
    <p:sldId id="398" r:id="rId14"/>
    <p:sldId id="2147471511" r:id="rId15"/>
    <p:sldId id="1084" r:id="rId16"/>
    <p:sldId id="2147471524" r:id="rId17"/>
    <p:sldId id="921" r:id="rId18"/>
    <p:sldId id="2147471505" r:id="rId19"/>
    <p:sldId id="2147471506" r:id="rId20"/>
    <p:sldId id="385" r:id="rId21"/>
    <p:sldId id="2147471504" r:id="rId22"/>
  </p:sldIdLst>
  <p:sldSz cx="9144000" cy="5143500" type="screen16x9"/>
  <p:notesSz cx="6858000" cy="9144000"/>
  <p:custDataLst>
    <p:tags r:id="rId25"/>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BB63D43-D323-83AD-C863-86FE19ACD5B9}" name="Rizzini, Paula" initials="RP" userId="S::paula.rizzini@philips.com::d4df63ed-3401-4cc9-b122-0dc71967bf57" providerId="AD"/>
  <p188:author id="{4D14AFB1-2C0B-6117-996A-951E9E6987D7}" name="Toledo, Benjienen" initials="TB" userId="S::benjienen.toledo@philips.com::df6408f1-2dbd-4a56-a511-724628eb3de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ouze, Juul" initials="DJ" lastIdx="18" clrIdx="0">
    <p:extLst>
      <p:ext uri="{19B8F6BF-5375-455C-9EA6-DF929625EA0E}">
        <p15:presenceInfo xmlns:p15="http://schemas.microsoft.com/office/powerpoint/2012/main" userId="S-1-5-21-2052111302-790525478-839522115-89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1"/>
    <a:srgbClr val="72B5CC"/>
    <a:srgbClr val="CCE4F5"/>
    <a:srgbClr val="CAE3E9"/>
    <a:srgbClr val="DFE5EF"/>
    <a:srgbClr val="FFFFFF"/>
    <a:srgbClr val="FFC7CE"/>
    <a:srgbClr val="F2F2F2"/>
    <a:srgbClr val="FFE699"/>
    <a:srgbClr val="DAEE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734" autoAdjust="0"/>
  </p:normalViewPr>
  <p:slideViewPr>
    <p:cSldViewPr snapToGrid="0">
      <p:cViewPr varScale="1">
        <p:scale>
          <a:sx n="136" d="100"/>
          <a:sy n="136" d="100"/>
        </p:scale>
        <p:origin x="880" y="8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Master" Target="slideMasters/slideMaster1.xml"/><Relationship Id="rId18" Type="http://schemas.openxmlformats.org/officeDocument/2006/relationships/slide" Target="slides/slide5.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8.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 Target="slides/slide4.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2.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slide" Target="slides/slide6.xml"/><Relationship Id="rId31" Type="http://schemas.microsoft.com/office/2018/10/relationships/authors" Targe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D88A55-27A1-4726-B6BA-565570B037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latin typeface="Calibri Light" panose="020F0302020204030204" pitchFamily="34" charset="0"/>
            </a:endParaRPr>
          </a:p>
        </p:txBody>
      </p:sp>
      <p:sp>
        <p:nvSpPr>
          <p:cNvPr id="3" name="Date Placeholder 2">
            <a:extLst>
              <a:ext uri="{FF2B5EF4-FFF2-40B4-BE49-F238E27FC236}">
                <a16:creationId xmlns:a16="http://schemas.microsoft.com/office/drawing/2014/main" id="{52F60674-C439-4C47-991B-97891DFF18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8B6A92-9AC4-4241-A12D-3E444424FB26}" type="datetimeFigureOut">
              <a:rPr lang="en-IN" smtClean="0">
                <a:latin typeface="Calibri Light" panose="020F0302020204030204" pitchFamily="34" charset="0"/>
              </a:rPr>
              <a:t>05-02-2024</a:t>
            </a:fld>
            <a:endParaRPr lang="en-IN">
              <a:latin typeface="Calibri Light" panose="020F0302020204030204" pitchFamily="34" charset="0"/>
            </a:endParaRPr>
          </a:p>
        </p:txBody>
      </p:sp>
      <p:sp>
        <p:nvSpPr>
          <p:cNvPr id="4" name="Footer Placeholder 3">
            <a:extLst>
              <a:ext uri="{FF2B5EF4-FFF2-40B4-BE49-F238E27FC236}">
                <a16:creationId xmlns:a16="http://schemas.microsoft.com/office/drawing/2014/main" id="{4C188F0D-C29C-4E6C-958B-8709D00BDD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latin typeface="Calibri Light" panose="020F0302020204030204" pitchFamily="34" charset="0"/>
            </a:endParaRPr>
          </a:p>
        </p:txBody>
      </p:sp>
      <p:sp>
        <p:nvSpPr>
          <p:cNvPr id="5" name="Slide Number Placeholder 4">
            <a:extLst>
              <a:ext uri="{FF2B5EF4-FFF2-40B4-BE49-F238E27FC236}">
                <a16:creationId xmlns:a16="http://schemas.microsoft.com/office/drawing/2014/main" id="{E7F97745-075A-4829-97D2-C764BFC9ED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3909FF-10D1-4B66-B741-D72AB76F569D}" type="slidenum">
              <a:rPr lang="en-IN" smtClean="0">
                <a:latin typeface="Calibri Light" panose="020F0302020204030204" pitchFamily="34" charset="0"/>
              </a:rPr>
              <a:t>‹#›</a:t>
            </a:fld>
            <a:endParaRPr lang="en-IN">
              <a:latin typeface="Calibri Light" panose="020F0302020204030204" pitchFamily="34" charset="0"/>
            </a:endParaRPr>
          </a:p>
        </p:txBody>
      </p:sp>
    </p:spTree>
    <p:extLst>
      <p:ext uri="{BB962C8B-B14F-4D97-AF65-F5344CB8AC3E}">
        <p14:creationId xmlns:p14="http://schemas.microsoft.com/office/powerpoint/2010/main" val="681382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Light" panose="020F0302020204030204"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Light" panose="020F0302020204030204" pitchFamily="34" charset="0"/>
              </a:defRPr>
            </a:lvl1pPr>
          </a:lstStyle>
          <a:p>
            <a:fld id="{D710CCDE-DDDC-4977-B090-4BB893DA5E37}" type="datetimeFigureOut">
              <a:rPr lang="en-US" smtClean="0"/>
              <a:pPr/>
              <a:t>2/5/2024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Light" panose="020F030202020403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Light" panose="020F0302020204030204" pitchFamily="34" charset="0"/>
              </a:defRPr>
            </a:lvl1pPr>
          </a:lstStyle>
          <a:p>
            <a:fld id="{73309035-2A4D-4DEF-8CB7-762938914367}" type="slidenum">
              <a:rPr lang="en-US" smtClean="0"/>
              <a:pPr/>
              <a:t>‹#›</a:t>
            </a:fld>
            <a:endParaRPr lang="en-US"/>
          </a:p>
        </p:txBody>
      </p:sp>
    </p:spTree>
    <p:extLst>
      <p:ext uri="{BB962C8B-B14F-4D97-AF65-F5344CB8AC3E}">
        <p14:creationId xmlns:p14="http://schemas.microsoft.com/office/powerpoint/2010/main" val="3698713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Calibri Light" panose="020F030202020403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68E315-AD23-48CE-8B8A-135F9C7CC7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07938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8.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7.emf"/></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9.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0.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1.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2.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4.emf"/><Relationship Id="rId5" Type="http://schemas.openxmlformats.org/officeDocument/2006/relationships/oleObject" Target="../embeddings/oleObject13.bin"/><Relationship Id="rId4"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4.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5.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6.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7.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4.emf"/><Relationship Id="rId5" Type="http://schemas.openxmlformats.org/officeDocument/2006/relationships/oleObject" Target="../embeddings/oleObject19.bin"/><Relationship Id="rId4" Type="http://schemas.openxmlformats.org/officeDocument/2006/relationships/image" Target="../media/image9.png"/></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4.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20.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6.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21.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2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4.emf"/><Relationship Id="rId4" Type="http://schemas.openxmlformats.org/officeDocument/2006/relationships/oleObject" Target="../embeddings/oleObject4.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4.emf"/><Relationship Id="rId5" Type="http://schemas.openxmlformats.org/officeDocument/2006/relationships/oleObject" Target="../embeddings/oleObject23.bin"/><Relationship Id="rId4" Type="http://schemas.openxmlformats.org/officeDocument/2006/relationships/image" Target="../media/image10.png"/></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24.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25.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6.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26.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27.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4.emf"/><Relationship Id="rId5" Type="http://schemas.openxmlformats.org/officeDocument/2006/relationships/oleObject" Target="../embeddings/oleObject28.bin"/><Relationship Id="rId4" Type="http://schemas.openxmlformats.org/officeDocument/2006/relationships/image" Target="../media/image11.png"/></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29.bin"/></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30.bin"/></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6.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4.emf"/><Relationship Id="rId4" Type="http://schemas.openxmlformats.org/officeDocument/2006/relationships/oleObject" Target="../embeddings/oleObject5.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31.bin"/></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32.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4.emf"/><Relationship Id="rId5" Type="http://schemas.openxmlformats.org/officeDocument/2006/relationships/oleObject" Target="../embeddings/oleObject33.bin"/><Relationship Id="rId4" Type="http://schemas.openxmlformats.org/officeDocument/2006/relationships/image" Target="../media/image12.png"/></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34.bin"/></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35.bin"/></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6.bin"/></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36.bin"/></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37.bin"/></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4.emf"/><Relationship Id="rId5" Type="http://schemas.openxmlformats.org/officeDocument/2006/relationships/oleObject" Target="../embeddings/oleObject38.bin"/><Relationship Id="rId4"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4.emf"/><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4.emf"/><Relationship Id="rId4" Type="http://schemas.openxmlformats.org/officeDocument/2006/relationships/oleObject" Target="../embeddings/oleObject6.bin"/></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4.emf"/><Relationship Id="rId5" Type="http://schemas.openxmlformats.org/officeDocument/2006/relationships/oleObject" Target="../embeddings/oleObject40.bin"/><Relationship Id="rId4"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image" Target="../media/image4.emf"/><Relationship Id="rId5" Type="http://schemas.openxmlformats.org/officeDocument/2006/relationships/oleObject" Target="../embeddings/oleObject41.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4.emf"/><Relationship Id="rId5" Type="http://schemas.openxmlformats.org/officeDocument/2006/relationships/oleObject" Target="../embeddings/oleObject42.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image" Target="../media/image4.emf"/><Relationship Id="rId5" Type="http://schemas.openxmlformats.org/officeDocument/2006/relationships/oleObject" Target="../embeddings/oleObject43.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13.emf"/><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44.bin"/></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4.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dark blue">
    <p:bg>
      <p:bgPr>
        <a:gradFill>
          <a:gsLst>
            <a:gs pos="66000">
              <a:srgbClr val="005595"/>
            </a:gs>
            <a:gs pos="19000">
              <a:srgbClr val="00325D"/>
            </a:gs>
            <a:gs pos="100000">
              <a:schemeClr val="accent1"/>
            </a:gs>
          </a:gsLst>
          <a:lin ang="2100000" scaled="0"/>
        </a:gradFill>
        <a:effectLst/>
      </p:bgPr>
    </p:bg>
    <p:spTree>
      <p:nvGrpSpPr>
        <p:cNvPr id="1" name=""/>
        <p:cNvGrpSpPr/>
        <p:nvPr/>
      </p:nvGrpSpPr>
      <p:grpSpPr>
        <a:xfrm>
          <a:off x="0" y="0"/>
          <a:ext cx="0" cy="0"/>
          <a:chOff x="0" y="0"/>
          <a:chExt cx="0" cy="0"/>
        </a:xfrm>
      </p:grpSpPr>
      <p:pic>
        <p:nvPicPr>
          <p:cNvPr id="6" name="Picture 5" descr="A picture containing graphical user interface&#10;&#10;Description automatically generated">
            <a:extLst>
              <a:ext uri="{FF2B5EF4-FFF2-40B4-BE49-F238E27FC236}">
                <a16:creationId xmlns:a16="http://schemas.microsoft.com/office/drawing/2014/main" id="{970A3CAD-6999-8848-92A5-B02A4C5F2FEE}"/>
              </a:ext>
            </a:extLst>
          </p:cNvPr>
          <p:cNvPicPr>
            <a:picLocks noChangeAspect="1"/>
          </p:cNvPicPr>
          <p:nvPr userDrawn="1"/>
        </p:nvPicPr>
        <p:blipFill>
          <a:blip r:embed="rId4"/>
          <a:stretch>
            <a:fillRect/>
          </a:stretch>
        </p:blipFill>
        <p:spPr>
          <a:xfrm>
            <a:off x="0" y="0"/>
            <a:ext cx="9144000" cy="5143500"/>
          </a:xfrm>
          <a:prstGeom prst="rect">
            <a:avLst/>
          </a:prstGeom>
        </p:spPr>
      </p:pic>
      <p:sp>
        <p:nvSpPr>
          <p:cNvPr id="14" name="Text Placeholder 3">
            <a:extLst>
              <a:ext uri="{FF2B5EF4-FFF2-40B4-BE49-F238E27FC236}">
                <a16:creationId xmlns:a16="http://schemas.microsoft.com/office/drawing/2014/main" id="{A41915F4-B8A1-F747-84F8-C0A9E23EABFB}"/>
              </a:ext>
            </a:extLst>
          </p:cNvPr>
          <p:cNvSpPr>
            <a:spLocks noGrp="1"/>
          </p:cNvSpPr>
          <p:nvPr>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lnSpc>
                <a:spcPct val="100000"/>
              </a:lnSpc>
              <a:spcBef>
                <a:spcPts val="0"/>
              </a:spcBef>
              <a:buFontTx/>
              <a:buNone/>
              <a:defRPr sz="1100" b="1">
                <a:solidFill>
                  <a:schemeClr val="bg1"/>
                </a:solidFill>
              </a:defRPr>
            </a:lvl1pPr>
          </a:lstStyle>
          <a:p>
            <a:pPr lvl="0"/>
            <a:r>
              <a:rPr lang="en-US" noProof="0"/>
              <a:t>_Author</a:t>
            </a:r>
          </a:p>
        </p:txBody>
      </p:sp>
      <p:sp>
        <p:nvSpPr>
          <p:cNvPr id="15" name="Text Placeholder 3">
            <a:extLst>
              <a:ext uri="{FF2B5EF4-FFF2-40B4-BE49-F238E27FC236}">
                <a16:creationId xmlns:a16="http://schemas.microsoft.com/office/drawing/2014/main" id="{0AF1B9CF-7070-3E45-A8F8-B49FDF1700CE}"/>
              </a:ext>
            </a:extLst>
          </p:cNvPr>
          <p:cNvSpPr>
            <a:spLocks noGrp="1"/>
          </p:cNvSpPr>
          <p:nvPr>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a:t>_Business</a:t>
            </a:r>
          </a:p>
        </p:txBody>
      </p:sp>
      <p:sp>
        <p:nvSpPr>
          <p:cNvPr id="16" name="Text Placeholder 3">
            <a:extLst>
              <a:ext uri="{FF2B5EF4-FFF2-40B4-BE49-F238E27FC236}">
                <a16:creationId xmlns:a16="http://schemas.microsoft.com/office/drawing/2014/main" id="{31F86775-9BAC-8C4A-B0F3-6CCEF30561E8}"/>
              </a:ext>
            </a:extLst>
          </p:cNvPr>
          <p:cNvSpPr>
            <a:spLocks noGrp="1"/>
          </p:cNvSpPr>
          <p:nvPr>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a:t>_Date</a:t>
            </a:r>
          </a:p>
        </p:txBody>
      </p:sp>
      <p:sp>
        <p:nvSpPr>
          <p:cNvPr id="17" name="Text Placeholder 3">
            <a:extLst>
              <a:ext uri="{FF2B5EF4-FFF2-40B4-BE49-F238E27FC236}">
                <a16:creationId xmlns:a16="http://schemas.microsoft.com/office/drawing/2014/main" id="{B974426A-8BB2-2343-9F2B-54B7DD183BCE}"/>
              </a:ext>
            </a:extLst>
          </p:cNvPr>
          <p:cNvSpPr>
            <a:spLocks noGrp="1"/>
          </p:cNvSpPr>
          <p:nvPr>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a:t>Presentation title 36pt</a:t>
            </a:r>
          </a:p>
        </p:txBody>
      </p:sp>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Tree>
    <p:extLst>
      <p:ext uri="{BB962C8B-B14F-4D97-AF65-F5344CB8AC3E}">
        <p14:creationId xmlns:p14="http://schemas.microsoft.com/office/powerpoint/2010/main" val="196823600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overlay left - white">
    <p:bg>
      <p:bgPr>
        <a:solidFill>
          <a:schemeClr val="bg1"/>
        </a:solidFill>
        <a:effectLst/>
      </p:bgPr>
    </p:bg>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2D4F054F-6CD0-C744-99DB-747A5AF70D4D}"/>
              </a:ext>
            </a:extLst>
          </p:cNvPr>
          <p:cNvSpPr>
            <a:spLocks noGrp="1"/>
          </p:cNvSpPr>
          <p:nvPr>
            <p:ph type="pic" sz="quarter" idx="22" hasCustomPrompt="1"/>
          </p:nvPr>
        </p:nvSpPr>
        <p:spPr>
          <a:xfrm>
            <a:off x="3254870" y="0"/>
            <a:ext cx="5889129" cy="5143500"/>
          </a:xfrm>
          <a:solidFill>
            <a:schemeClr val="bg1">
              <a:lumMod val="85000"/>
            </a:schemeClr>
          </a:solidFill>
        </p:spPr>
        <p:txBody>
          <a:bodyPr vert="horz" lIns="0" tIns="0" rIns="0" bIns="576000" spcCol="324000" rtlCol="0" anchor="ctr">
            <a:noAutofit/>
          </a:bodyPr>
          <a:lstStyle>
            <a:lvl1pPr marL="0" indent="0" algn="ctr">
              <a:buNone/>
              <a:defRPr lang="en-US" dirty="0"/>
            </a:lvl1pPr>
          </a:lstStyle>
          <a:p>
            <a:pPr marL="0" lvl="0" indent="0" algn="ctr">
              <a:buNone/>
            </a:pPr>
            <a:r>
              <a:rPr lang="en-US" noProof="0"/>
              <a:t>Click icon to insert photo </a:t>
            </a:r>
            <a:r>
              <a:rPr lang="en-US" b="0" i="0" noProof="0">
                <a:solidFill>
                  <a:srgbClr val="1A1A1A"/>
                </a:solidFill>
                <a:effectLst/>
                <a:latin typeface="OpenSans"/>
              </a:rPr>
              <a:t>966 x 843 px</a:t>
            </a:r>
            <a:endParaRPr lang="en-US" noProof="0"/>
          </a:p>
        </p:txBody>
      </p:sp>
      <p:sp>
        <p:nvSpPr>
          <p:cNvPr id="11" name="Footer Placeholder 4">
            <a:extLst>
              <a:ext uri="{FF2B5EF4-FFF2-40B4-BE49-F238E27FC236}">
                <a16:creationId xmlns:a16="http://schemas.microsoft.com/office/drawing/2014/main" id="{769BFD60-1F6E-8847-8AF0-D376979663F9}"/>
              </a:ext>
            </a:extLst>
          </p:cNvPr>
          <p:cNvSpPr txBox="1">
            <a:spLocks/>
          </p:cNvSpPr>
          <p:nvPr userDrawn="1"/>
        </p:nvSpPr>
        <p:spPr>
          <a:xfrm>
            <a:off x="7889496" y="4719600"/>
            <a:ext cx="1064563"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7" name="Date Placeholder 6">
            <a:extLst>
              <a:ext uri="{FF2B5EF4-FFF2-40B4-BE49-F238E27FC236}">
                <a16:creationId xmlns:a16="http://schemas.microsoft.com/office/drawing/2014/main" id="{76CED40C-8280-F64D-835C-BBE2711F60D9}"/>
              </a:ext>
            </a:extLst>
          </p:cNvPr>
          <p:cNvSpPr>
            <a:spLocks noGrp="1"/>
          </p:cNvSpPr>
          <p:nvPr>
            <p:ph type="dt" sz="half" idx="25"/>
          </p:nvPr>
        </p:nvSpPr>
        <p:spPr/>
        <p:txBody>
          <a:bodyPr/>
          <a:lstStyle>
            <a:lvl1pPr>
              <a:defRPr>
                <a:solidFill>
                  <a:schemeClr val="tx1"/>
                </a:solidFill>
              </a:defRPr>
            </a:lvl1pPr>
          </a:lstStyle>
          <a:p>
            <a:endParaRPr lang="en-US" noProof="0"/>
          </a:p>
        </p:txBody>
      </p:sp>
      <p:sp>
        <p:nvSpPr>
          <p:cNvPr id="12" name="Footer Placeholder 11">
            <a:extLst>
              <a:ext uri="{FF2B5EF4-FFF2-40B4-BE49-F238E27FC236}">
                <a16:creationId xmlns:a16="http://schemas.microsoft.com/office/drawing/2014/main" id="{B2AF8FD8-EE9D-314B-8AE1-79B9D514A949}"/>
              </a:ext>
            </a:extLst>
          </p:cNvPr>
          <p:cNvSpPr>
            <a:spLocks noGrp="1"/>
          </p:cNvSpPr>
          <p:nvPr>
            <p:ph type="ftr" sz="quarter" idx="26"/>
          </p:nvPr>
        </p:nvSpPr>
        <p:spPr/>
        <p:txBody>
          <a:bodyPr/>
          <a:lstStyle>
            <a:lvl1pPr>
              <a:defRPr>
                <a:solidFill>
                  <a:schemeClr val="tx1"/>
                </a:solidFill>
              </a:defRPr>
            </a:lvl1pPr>
          </a:lstStyle>
          <a:p>
            <a:endParaRPr lang="en-US" noProof="0"/>
          </a:p>
        </p:txBody>
      </p:sp>
      <p:sp>
        <p:nvSpPr>
          <p:cNvPr id="13" name="Slide Number Placeholder 12">
            <a:extLst>
              <a:ext uri="{FF2B5EF4-FFF2-40B4-BE49-F238E27FC236}">
                <a16:creationId xmlns:a16="http://schemas.microsoft.com/office/drawing/2014/main" id="{CE15C5B3-F137-C847-8AEF-B6EA3211AAAA}"/>
              </a:ext>
            </a:extLst>
          </p:cNvPr>
          <p:cNvSpPr>
            <a:spLocks noGrp="1"/>
          </p:cNvSpPr>
          <p:nvPr>
            <p:ph type="sldNum" sz="quarter" idx="27"/>
          </p:nvPr>
        </p:nvSpPr>
        <p:spPr/>
        <p:txBody>
          <a:bodyPr/>
          <a:lstStyle>
            <a:lvl1pPr>
              <a:defRPr>
                <a:solidFill>
                  <a:schemeClr val="tx1"/>
                </a:solidFill>
              </a:defRPr>
            </a:lvl1pPr>
          </a:lstStyle>
          <a:p>
            <a:fld id="{A5163908-529D-4A49-892F-D37C4044DFD8}" type="slidenum">
              <a:rPr lang="en-US" noProof="0" smtClean="0"/>
              <a:pPr/>
              <a:t>‹#›</a:t>
            </a:fld>
            <a:endParaRPr lang="en-US" noProof="0"/>
          </a:p>
        </p:txBody>
      </p:sp>
      <p:sp>
        <p:nvSpPr>
          <p:cNvPr id="10" name="Text Placeholder 9">
            <a:extLst>
              <a:ext uri="{FF2B5EF4-FFF2-40B4-BE49-F238E27FC236}">
                <a16:creationId xmlns:a16="http://schemas.microsoft.com/office/drawing/2014/main" id="{974F6BD1-05E3-0748-8229-5BFCF37D213A}"/>
              </a:ext>
            </a:extLst>
          </p:cNvPr>
          <p:cNvSpPr>
            <a:spLocks noGrp="1"/>
          </p:cNvSpPr>
          <p:nvPr>
            <p:ph type="body" sz="quarter" idx="23" hasCustomPrompt="1"/>
          </p:nvPr>
        </p:nvSpPr>
        <p:spPr>
          <a:xfrm>
            <a:off x="8280764" y="216000"/>
            <a:ext cx="360000" cy="457297"/>
          </a:xfrm>
          <a:blipFill dpi="0" rotWithShape="1">
            <a:blip r:embed="rId2">
              <a:alphaModFix/>
            </a:blip>
            <a:srcRect/>
            <a:stretch>
              <a:fillRect/>
            </a:stretch>
          </a:blipFill>
        </p:spPr>
        <p:txBody>
          <a:bodyPr/>
          <a:lstStyle>
            <a:lvl1pPr marL="0" indent="0">
              <a:buNone/>
              <a:defRPr/>
            </a:lvl1pPr>
          </a:lstStyle>
          <a:p>
            <a:pPr lvl="0"/>
            <a:r>
              <a:rPr lang="en-US" noProof="0"/>
              <a:t> </a:t>
            </a:r>
          </a:p>
        </p:txBody>
      </p:sp>
      <p:sp>
        <p:nvSpPr>
          <p:cNvPr id="15" name="Text Placeholder 9">
            <a:extLst>
              <a:ext uri="{FF2B5EF4-FFF2-40B4-BE49-F238E27FC236}">
                <a16:creationId xmlns:a16="http://schemas.microsoft.com/office/drawing/2014/main" id="{8C7E7A55-842A-944F-B105-E98E505B4981}"/>
              </a:ext>
            </a:extLst>
          </p:cNvPr>
          <p:cNvSpPr>
            <a:spLocks noGrp="1"/>
          </p:cNvSpPr>
          <p:nvPr>
            <p:ph type="body" sz="quarter" idx="14"/>
          </p:nvPr>
        </p:nvSpPr>
        <p:spPr>
          <a:xfrm>
            <a:off x="504825" y="378000"/>
            <a:ext cx="2627313" cy="4320000"/>
          </a:xfrm>
        </p:spPr>
        <p:txBody>
          <a:bodyPr lIns="0" tIns="0" rIns="0" bIns="0" anchor="ctr" anchorCtr="0">
            <a:noAutofit/>
          </a:bodyPr>
          <a:lstStyle>
            <a:lvl1pPr marL="6350" indent="-6350">
              <a:lnSpc>
                <a:spcPct val="90000"/>
              </a:lnSpc>
              <a:buClr>
                <a:srgbClr val="00629F"/>
              </a:buClr>
              <a:buNone/>
              <a:tabLst/>
              <a:defRPr sz="2800" b="0" i="0">
                <a:solidFill>
                  <a:srgbClr val="00629F"/>
                </a:solidFill>
                <a:latin typeface="+mj-lt"/>
                <a:cs typeface="Calibri Light" panose="020F0302020204030204" pitchFamily="34" charset="0"/>
              </a:defRPr>
            </a:lvl1pPr>
            <a:lvl2pPr marL="668338" indent="-312738">
              <a:lnSpc>
                <a:spcPct val="90000"/>
              </a:lnSpc>
              <a:buClr>
                <a:srgbClr val="00629F"/>
              </a:buClr>
              <a:buNone/>
              <a:tabLst/>
              <a:defRPr sz="2400" b="0" i="0">
                <a:solidFill>
                  <a:srgbClr val="00629F"/>
                </a:solidFill>
                <a:latin typeface="+mj-lt"/>
                <a:cs typeface="Calibri Light" panose="020F0302020204030204" pitchFamily="34" charset="0"/>
              </a:defRPr>
            </a:lvl2pPr>
            <a:lvl3pPr marL="979488" indent="-266700">
              <a:lnSpc>
                <a:spcPct val="90000"/>
              </a:lnSpc>
              <a:buClr>
                <a:srgbClr val="00629F"/>
              </a:buClr>
              <a:buNone/>
              <a:tabLst/>
              <a:defRPr sz="1800" b="0" i="0">
                <a:solidFill>
                  <a:srgbClr val="00629F"/>
                </a:solidFill>
                <a:latin typeface="+mj-lt"/>
                <a:cs typeface="Calibri Light" panose="020F0302020204030204" pitchFamily="34" charset="0"/>
              </a:defRPr>
            </a:lvl3pPr>
            <a:lvl4pPr marL="1292225" indent="-254000">
              <a:lnSpc>
                <a:spcPct val="90000"/>
              </a:lnSpc>
              <a:buClr>
                <a:srgbClr val="00629F"/>
              </a:buClr>
              <a:buNone/>
              <a:tabLst/>
              <a:defRPr sz="1600" b="0" i="0">
                <a:solidFill>
                  <a:srgbClr val="00629F"/>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78523263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 bleed image - small overlay left - blu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2D4F054F-6CD0-C744-99DB-747A5AF70D4D}"/>
              </a:ext>
            </a:extLst>
          </p:cNvPr>
          <p:cNvSpPr>
            <a:spLocks noGrp="1"/>
          </p:cNvSpPr>
          <p:nvPr>
            <p:ph type="pic" sz="quarter" idx="22" hasCustomPrompt="1"/>
          </p:nvPr>
        </p:nvSpPr>
        <p:spPr>
          <a:xfrm>
            <a:off x="0" y="0"/>
            <a:ext cx="9144000" cy="5143500"/>
          </a:xfrm>
          <a:solidFill>
            <a:schemeClr val="bg1">
              <a:lumMod val="85000"/>
            </a:schemeClr>
          </a:solidFill>
        </p:spPr>
        <p:txBody>
          <a:bodyPr vert="horz" lIns="0" tIns="0" rIns="0" bIns="576000" spcCol="324000" rtlCol="0" anchor="ctr" anchorCtr="0">
            <a:noAutofit/>
          </a:bodyPr>
          <a:lstStyle>
            <a:lvl1pPr marL="0" indent="0" algn="ctr">
              <a:buNone/>
              <a:defRPr lang="en-US" dirty="0"/>
            </a:lvl1pPr>
          </a:lstStyle>
          <a:p>
            <a:pPr marL="0" lvl="0" indent="0" algn="ctr">
              <a:buNone/>
            </a:pPr>
            <a:r>
              <a:rPr lang="en-US" noProof="0"/>
              <a:t>Insert photo 1500 x 843 px</a:t>
            </a:r>
          </a:p>
        </p:txBody>
      </p:sp>
      <p:sp>
        <p:nvSpPr>
          <p:cNvPr id="11" name="Footer Placeholder 4">
            <a:extLst>
              <a:ext uri="{FF2B5EF4-FFF2-40B4-BE49-F238E27FC236}">
                <a16:creationId xmlns:a16="http://schemas.microsoft.com/office/drawing/2014/main" id="{769BFD60-1F6E-8847-8AF0-D376979663F9}"/>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7" name="Date Placeholder 6">
            <a:extLst>
              <a:ext uri="{FF2B5EF4-FFF2-40B4-BE49-F238E27FC236}">
                <a16:creationId xmlns:a16="http://schemas.microsoft.com/office/drawing/2014/main" id="{76CED40C-8280-F64D-835C-BBE2711F60D9}"/>
              </a:ext>
            </a:extLst>
          </p:cNvPr>
          <p:cNvSpPr>
            <a:spLocks noGrp="1"/>
          </p:cNvSpPr>
          <p:nvPr>
            <p:ph type="dt" sz="half" idx="25"/>
          </p:nvPr>
        </p:nvSpPr>
        <p:spPr/>
        <p:txBody>
          <a:bodyPr/>
          <a:lstStyle>
            <a:lvl1pPr>
              <a:defRPr>
                <a:solidFill>
                  <a:schemeClr val="bg1"/>
                </a:solidFill>
                <a:latin typeface="+mn-lt"/>
              </a:defRPr>
            </a:lvl1pPr>
          </a:lstStyle>
          <a:p>
            <a:endParaRPr lang="en-US" noProof="0">
              <a:solidFill>
                <a:schemeClr val="bg1"/>
              </a:solidFill>
            </a:endParaRPr>
          </a:p>
        </p:txBody>
      </p:sp>
      <p:sp>
        <p:nvSpPr>
          <p:cNvPr id="12" name="Footer Placeholder 11">
            <a:extLst>
              <a:ext uri="{FF2B5EF4-FFF2-40B4-BE49-F238E27FC236}">
                <a16:creationId xmlns:a16="http://schemas.microsoft.com/office/drawing/2014/main" id="{B2AF8FD8-EE9D-314B-8AE1-79B9D514A949}"/>
              </a:ext>
            </a:extLst>
          </p:cNvPr>
          <p:cNvSpPr>
            <a:spLocks noGrp="1"/>
          </p:cNvSpPr>
          <p:nvPr>
            <p:ph type="ftr" sz="quarter" idx="26"/>
          </p:nvPr>
        </p:nvSpPr>
        <p:spPr/>
        <p:txBody>
          <a:bodyPr/>
          <a:lstStyle>
            <a:lvl1pPr>
              <a:defRPr>
                <a:solidFill>
                  <a:schemeClr val="bg1"/>
                </a:solidFill>
                <a:latin typeface="+mn-lt"/>
              </a:defRPr>
            </a:lvl1pPr>
          </a:lstStyle>
          <a:p>
            <a:endParaRPr lang="en-US" noProof="0">
              <a:solidFill>
                <a:schemeClr val="bg1"/>
              </a:solidFill>
            </a:endParaRPr>
          </a:p>
        </p:txBody>
      </p:sp>
      <p:sp>
        <p:nvSpPr>
          <p:cNvPr id="13" name="Slide Number Placeholder 12">
            <a:extLst>
              <a:ext uri="{FF2B5EF4-FFF2-40B4-BE49-F238E27FC236}">
                <a16:creationId xmlns:a16="http://schemas.microsoft.com/office/drawing/2014/main" id="{CE15C5B3-F137-C847-8AEF-B6EA3211AAAA}"/>
              </a:ext>
            </a:extLst>
          </p:cNvPr>
          <p:cNvSpPr>
            <a:spLocks noGrp="1"/>
          </p:cNvSpPr>
          <p:nvPr>
            <p:ph type="sldNum" sz="quarter" idx="27"/>
          </p:nvPr>
        </p:nvSpPr>
        <p:spPr/>
        <p:txBody>
          <a:bodyPr/>
          <a:lstStyle>
            <a:lvl1pPr>
              <a:defRPr>
                <a:solidFill>
                  <a:schemeClr val="bg1"/>
                </a:solidFill>
                <a:latin typeface="+mn-lt"/>
              </a:defRPr>
            </a:lvl1pPr>
          </a:lstStyle>
          <a:p>
            <a:fld id="{A5163908-529D-4A49-892F-D37C4044DFD8}" type="slidenum">
              <a:rPr lang="en-US" noProof="0" smtClean="0"/>
              <a:pPr/>
              <a:t>‹#›</a:t>
            </a:fld>
            <a:endParaRPr lang="en-US" noProof="0"/>
          </a:p>
        </p:txBody>
      </p:sp>
      <p:sp>
        <p:nvSpPr>
          <p:cNvPr id="20" name="Text Placeholder 9">
            <a:extLst>
              <a:ext uri="{FF2B5EF4-FFF2-40B4-BE49-F238E27FC236}">
                <a16:creationId xmlns:a16="http://schemas.microsoft.com/office/drawing/2014/main" id="{5FB4E9C5-372D-B54F-AB35-3198E76F9BEA}"/>
              </a:ext>
            </a:extLst>
          </p:cNvPr>
          <p:cNvSpPr>
            <a:spLocks noGrp="1"/>
          </p:cNvSpPr>
          <p:nvPr>
            <p:ph type="body" sz="quarter" idx="23" hasCustomPrompt="1"/>
          </p:nvPr>
        </p:nvSpPr>
        <p:spPr>
          <a:xfrm>
            <a:off x="8280764" y="216000"/>
            <a:ext cx="360000" cy="457297"/>
          </a:xfrm>
          <a:blipFill dpi="0" rotWithShape="1">
            <a:blip r:embed="rId2">
              <a:alphaModFix/>
            </a:blip>
            <a:srcRect/>
            <a:stretch>
              <a:fillRect/>
            </a:stretch>
          </a:blipFill>
        </p:spPr>
        <p:txBody>
          <a:bodyPr/>
          <a:lstStyle>
            <a:lvl1pPr marL="0" indent="0">
              <a:buNone/>
              <a:defRPr/>
            </a:lvl1pPr>
          </a:lstStyle>
          <a:p>
            <a:pPr lvl="0"/>
            <a:r>
              <a:rPr lang="en-US" noProof="0"/>
              <a:t> </a:t>
            </a:r>
          </a:p>
        </p:txBody>
      </p:sp>
      <p:sp>
        <p:nvSpPr>
          <p:cNvPr id="9" name="Text Placeholder 9">
            <a:extLst>
              <a:ext uri="{FF2B5EF4-FFF2-40B4-BE49-F238E27FC236}">
                <a16:creationId xmlns:a16="http://schemas.microsoft.com/office/drawing/2014/main" id="{A6F08260-F124-AB45-A656-0CF6C91D547F}"/>
              </a:ext>
            </a:extLst>
          </p:cNvPr>
          <p:cNvSpPr>
            <a:spLocks noGrp="1"/>
          </p:cNvSpPr>
          <p:nvPr>
            <p:ph type="body" sz="quarter" idx="14"/>
          </p:nvPr>
        </p:nvSpPr>
        <p:spPr>
          <a:xfrm>
            <a:off x="504825" y="1209600"/>
            <a:ext cx="2627313" cy="3484800"/>
          </a:xfrm>
          <a:solidFill>
            <a:srgbClr val="00629F"/>
          </a:solidFill>
        </p:spPr>
        <p:txBody>
          <a:bodyPr lIns="108000" tIns="0" rIns="0" bIns="0" anchor="ctr" anchorCtr="0">
            <a:noAutofit/>
          </a:bodyPr>
          <a:lstStyle>
            <a:lvl1pPr marL="6350" indent="-6350">
              <a:lnSpc>
                <a:spcPct val="90000"/>
              </a:lnSpc>
              <a:buClr>
                <a:schemeClr val="bg1"/>
              </a:buClr>
              <a:buNone/>
              <a:tabLst/>
              <a:defRPr sz="2800" b="0" i="0">
                <a:solidFill>
                  <a:schemeClr val="bg1"/>
                </a:solidFill>
                <a:latin typeface="+mj-lt"/>
                <a:cs typeface="Calibri Light" panose="020F0302020204030204" pitchFamily="34" charset="0"/>
              </a:defRPr>
            </a:lvl1pPr>
            <a:lvl2pPr marL="668338" indent="-312738">
              <a:lnSpc>
                <a:spcPct val="90000"/>
              </a:lnSpc>
              <a:buClr>
                <a:schemeClr val="bg1"/>
              </a:buClr>
              <a:tabLst/>
              <a:defRPr sz="2400" b="0" i="0">
                <a:solidFill>
                  <a:schemeClr val="bg1"/>
                </a:solidFill>
                <a:latin typeface="+mj-lt"/>
                <a:cs typeface="Calibri Light" panose="020F0302020204030204" pitchFamily="34" charset="0"/>
              </a:defRPr>
            </a:lvl2pPr>
            <a:lvl3pPr marL="979488" indent="-266700">
              <a:lnSpc>
                <a:spcPct val="90000"/>
              </a:lnSpc>
              <a:buClr>
                <a:schemeClr val="bg1"/>
              </a:buClr>
              <a:tabLst/>
              <a:defRPr sz="1800" b="0" i="0">
                <a:solidFill>
                  <a:schemeClr val="bg1"/>
                </a:solidFill>
                <a:latin typeface="+mj-lt"/>
                <a:cs typeface="Calibri Light" panose="020F0302020204030204" pitchFamily="34" charset="0"/>
              </a:defRPr>
            </a:lvl3pPr>
            <a:lvl4pPr marL="1292225" indent="-254000">
              <a:lnSpc>
                <a:spcPct val="90000"/>
              </a:lnSpc>
              <a:buClr>
                <a:schemeClr val="bg1"/>
              </a:buClr>
              <a:tabLst/>
              <a:defRPr sz="1600" b="0" i="0">
                <a:solidFill>
                  <a:schemeClr val="bg1"/>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265916224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bleed image - small overlay left - whit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2D4F054F-6CD0-C744-99DB-747A5AF70D4D}"/>
              </a:ext>
            </a:extLst>
          </p:cNvPr>
          <p:cNvSpPr>
            <a:spLocks noGrp="1"/>
          </p:cNvSpPr>
          <p:nvPr>
            <p:ph type="pic" sz="quarter" idx="22" hasCustomPrompt="1"/>
          </p:nvPr>
        </p:nvSpPr>
        <p:spPr>
          <a:xfrm>
            <a:off x="0" y="0"/>
            <a:ext cx="9144000" cy="5143500"/>
          </a:xfrm>
          <a:solidFill>
            <a:schemeClr val="bg1">
              <a:lumMod val="85000"/>
            </a:schemeClr>
          </a:solidFill>
        </p:spPr>
        <p:txBody>
          <a:bodyPr vert="horz" lIns="0" tIns="0" rIns="0" bIns="576000" spcCol="324000" rtlCol="0" anchor="ctr" anchorCtr="0">
            <a:noAutofit/>
          </a:bodyPr>
          <a:lstStyle>
            <a:lvl1pPr marL="0" indent="0" algn="ctr">
              <a:buNone/>
              <a:defRPr lang="en-US" dirty="0"/>
            </a:lvl1pPr>
          </a:lstStyle>
          <a:p>
            <a:pPr marL="0" lvl="0" indent="0" algn="ctr">
              <a:buNone/>
            </a:pPr>
            <a:r>
              <a:rPr lang="en-US" noProof="0"/>
              <a:t>Insert photo 1500 x 843 px</a:t>
            </a:r>
          </a:p>
        </p:txBody>
      </p:sp>
      <p:sp>
        <p:nvSpPr>
          <p:cNvPr id="11" name="Footer Placeholder 4">
            <a:extLst>
              <a:ext uri="{FF2B5EF4-FFF2-40B4-BE49-F238E27FC236}">
                <a16:creationId xmlns:a16="http://schemas.microsoft.com/office/drawing/2014/main" id="{769BFD60-1F6E-8847-8AF0-D376979663F9}"/>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7" name="Date Placeholder 6">
            <a:extLst>
              <a:ext uri="{FF2B5EF4-FFF2-40B4-BE49-F238E27FC236}">
                <a16:creationId xmlns:a16="http://schemas.microsoft.com/office/drawing/2014/main" id="{76CED40C-8280-F64D-835C-BBE2711F60D9}"/>
              </a:ext>
            </a:extLst>
          </p:cNvPr>
          <p:cNvSpPr>
            <a:spLocks noGrp="1"/>
          </p:cNvSpPr>
          <p:nvPr>
            <p:ph type="dt" sz="half" idx="25"/>
          </p:nvPr>
        </p:nvSpPr>
        <p:spPr/>
        <p:txBody>
          <a:bodyPr/>
          <a:lstStyle>
            <a:lvl1pPr>
              <a:defRPr>
                <a:solidFill>
                  <a:schemeClr val="bg1"/>
                </a:solidFill>
                <a:latin typeface="+mn-lt"/>
              </a:defRPr>
            </a:lvl1pPr>
          </a:lstStyle>
          <a:p>
            <a:endParaRPr lang="en-US" noProof="0">
              <a:solidFill>
                <a:schemeClr val="bg1"/>
              </a:solidFill>
            </a:endParaRPr>
          </a:p>
        </p:txBody>
      </p:sp>
      <p:sp>
        <p:nvSpPr>
          <p:cNvPr id="12" name="Footer Placeholder 11">
            <a:extLst>
              <a:ext uri="{FF2B5EF4-FFF2-40B4-BE49-F238E27FC236}">
                <a16:creationId xmlns:a16="http://schemas.microsoft.com/office/drawing/2014/main" id="{B2AF8FD8-EE9D-314B-8AE1-79B9D514A949}"/>
              </a:ext>
            </a:extLst>
          </p:cNvPr>
          <p:cNvSpPr>
            <a:spLocks noGrp="1"/>
          </p:cNvSpPr>
          <p:nvPr>
            <p:ph type="ftr" sz="quarter" idx="26"/>
          </p:nvPr>
        </p:nvSpPr>
        <p:spPr/>
        <p:txBody>
          <a:bodyPr/>
          <a:lstStyle>
            <a:lvl1pPr>
              <a:defRPr>
                <a:solidFill>
                  <a:schemeClr val="bg1"/>
                </a:solidFill>
                <a:latin typeface="+mn-lt"/>
              </a:defRPr>
            </a:lvl1pPr>
          </a:lstStyle>
          <a:p>
            <a:endParaRPr lang="en-US" noProof="0">
              <a:solidFill>
                <a:schemeClr val="bg1"/>
              </a:solidFill>
            </a:endParaRPr>
          </a:p>
        </p:txBody>
      </p:sp>
      <p:sp>
        <p:nvSpPr>
          <p:cNvPr id="13" name="Slide Number Placeholder 12">
            <a:extLst>
              <a:ext uri="{FF2B5EF4-FFF2-40B4-BE49-F238E27FC236}">
                <a16:creationId xmlns:a16="http://schemas.microsoft.com/office/drawing/2014/main" id="{CE15C5B3-F137-C847-8AEF-B6EA3211AAAA}"/>
              </a:ext>
            </a:extLst>
          </p:cNvPr>
          <p:cNvSpPr>
            <a:spLocks noGrp="1"/>
          </p:cNvSpPr>
          <p:nvPr>
            <p:ph type="sldNum" sz="quarter" idx="27"/>
          </p:nvPr>
        </p:nvSpPr>
        <p:spPr/>
        <p:txBody>
          <a:bodyPr/>
          <a:lstStyle>
            <a:lvl1pPr>
              <a:defRPr>
                <a:solidFill>
                  <a:schemeClr val="bg1"/>
                </a:solidFill>
                <a:latin typeface="+mn-lt"/>
              </a:defRPr>
            </a:lvl1pPr>
          </a:lstStyle>
          <a:p>
            <a:fld id="{A5163908-529D-4A49-892F-D37C4044DFD8}" type="slidenum">
              <a:rPr lang="en-US" noProof="0" smtClean="0"/>
              <a:pPr/>
              <a:t>‹#›</a:t>
            </a:fld>
            <a:endParaRPr lang="en-US" noProof="0"/>
          </a:p>
        </p:txBody>
      </p:sp>
      <p:sp>
        <p:nvSpPr>
          <p:cNvPr id="10" name="Text Placeholder 9">
            <a:extLst>
              <a:ext uri="{FF2B5EF4-FFF2-40B4-BE49-F238E27FC236}">
                <a16:creationId xmlns:a16="http://schemas.microsoft.com/office/drawing/2014/main" id="{DB281D39-1145-FA4E-B683-513036C34796}"/>
              </a:ext>
            </a:extLst>
          </p:cNvPr>
          <p:cNvSpPr>
            <a:spLocks noGrp="1"/>
          </p:cNvSpPr>
          <p:nvPr>
            <p:ph type="body" sz="quarter" idx="23" hasCustomPrompt="1"/>
          </p:nvPr>
        </p:nvSpPr>
        <p:spPr>
          <a:xfrm>
            <a:off x="8280764" y="216000"/>
            <a:ext cx="360000" cy="457297"/>
          </a:xfrm>
          <a:blipFill dpi="0" rotWithShape="1">
            <a:blip r:embed="rId2">
              <a:alphaModFix/>
            </a:blip>
            <a:srcRect/>
            <a:stretch>
              <a:fillRect/>
            </a:stretch>
          </a:blipFill>
        </p:spPr>
        <p:txBody>
          <a:bodyPr/>
          <a:lstStyle>
            <a:lvl1pPr marL="0" indent="0">
              <a:buNone/>
              <a:defRPr/>
            </a:lvl1pPr>
          </a:lstStyle>
          <a:p>
            <a:pPr lvl="0"/>
            <a:r>
              <a:rPr lang="en-US" noProof="0"/>
              <a:t> </a:t>
            </a:r>
          </a:p>
        </p:txBody>
      </p:sp>
      <p:sp>
        <p:nvSpPr>
          <p:cNvPr id="9" name="Text Placeholder 9">
            <a:extLst>
              <a:ext uri="{FF2B5EF4-FFF2-40B4-BE49-F238E27FC236}">
                <a16:creationId xmlns:a16="http://schemas.microsoft.com/office/drawing/2014/main" id="{0E8E77E7-B238-0A4C-BBF8-DDD421A9C0A7}"/>
              </a:ext>
            </a:extLst>
          </p:cNvPr>
          <p:cNvSpPr>
            <a:spLocks noGrp="1"/>
          </p:cNvSpPr>
          <p:nvPr>
            <p:ph type="body" sz="quarter" idx="14"/>
          </p:nvPr>
        </p:nvSpPr>
        <p:spPr>
          <a:xfrm>
            <a:off x="504825" y="1209600"/>
            <a:ext cx="2627313" cy="3484800"/>
          </a:xfrm>
          <a:solidFill>
            <a:schemeClr val="bg1"/>
          </a:solidFill>
        </p:spPr>
        <p:txBody>
          <a:bodyPr lIns="108000" tIns="0" rIns="0" bIns="0" anchor="ctr" anchorCtr="0">
            <a:noAutofit/>
          </a:bodyPr>
          <a:lstStyle>
            <a:lvl1pPr marL="6350" indent="-6350">
              <a:lnSpc>
                <a:spcPct val="90000"/>
              </a:lnSpc>
              <a:buClr>
                <a:srgbClr val="00629F"/>
              </a:buClr>
              <a:buNone/>
              <a:tabLst/>
              <a:defRPr sz="2800" b="0" i="0">
                <a:solidFill>
                  <a:srgbClr val="00629F"/>
                </a:solidFill>
                <a:latin typeface="+mj-lt"/>
                <a:cs typeface="Calibri Light" panose="020F0302020204030204" pitchFamily="34" charset="0"/>
              </a:defRPr>
            </a:lvl1pPr>
            <a:lvl2pPr marL="668338" indent="-312738">
              <a:lnSpc>
                <a:spcPct val="90000"/>
              </a:lnSpc>
              <a:buClr>
                <a:srgbClr val="00629F"/>
              </a:buClr>
              <a:tabLst/>
              <a:defRPr sz="2400" b="0" i="0">
                <a:solidFill>
                  <a:srgbClr val="00629F"/>
                </a:solidFill>
                <a:latin typeface="+mj-lt"/>
                <a:cs typeface="Calibri Light" panose="020F0302020204030204" pitchFamily="34" charset="0"/>
              </a:defRPr>
            </a:lvl2pPr>
            <a:lvl3pPr marL="979488" indent="-266700">
              <a:lnSpc>
                <a:spcPct val="90000"/>
              </a:lnSpc>
              <a:buClr>
                <a:srgbClr val="00629F"/>
              </a:buClr>
              <a:tabLst/>
              <a:defRPr sz="1800" b="0" i="0">
                <a:solidFill>
                  <a:srgbClr val="00629F"/>
                </a:solidFill>
                <a:latin typeface="+mj-lt"/>
                <a:cs typeface="Calibri Light" panose="020F0302020204030204" pitchFamily="34" charset="0"/>
              </a:defRPr>
            </a:lvl3pPr>
            <a:lvl4pPr marL="1292225" indent="-254000">
              <a:lnSpc>
                <a:spcPct val="90000"/>
              </a:lnSpc>
              <a:buClr>
                <a:srgbClr val="00629F"/>
              </a:buClr>
              <a:tabLst/>
              <a:defRPr sz="1600" b="0" i="0">
                <a:solidFill>
                  <a:srgbClr val="00629F"/>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388875129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bleed image - small overlay right - blu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2D4F054F-6CD0-C744-99DB-747A5AF70D4D}"/>
              </a:ext>
            </a:extLst>
          </p:cNvPr>
          <p:cNvSpPr>
            <a:spLocks noGrp="1"/>
          </p:cNvSpPr>
          <p:nvPr>
            <p:ph type="pic" sz="quarter" idx="22" hasCustomPrompt="1"/>
          </p:nvPr>
        </p:nvSpPr>
        <p:spPr>
          <a:xfrm>
            <a:off x="0" y="0"/>
            <a:ext cx="9144000" cy="5143500"/>
          </a:xfrm>
          <a:solidFill>
            <a:schemeClr val="bg1">
              <a:lumMod val="85000"/>
            </a:schemeClr>
          </a:solidFill>
        </p:spPr>
        <p:txBody>
          <a:bodyPr vert="horz" lIns="0" tIns="0" rIns="0" bIns="576000" spcCol="324000" rtlCol="0" anchor="ctr">
            <a:noAutofit/>
          </a:bodyPr>
          <a:lstStyle>
            <a:lvl1pPr marL="0" indent="0" algn="ctr">
              <a:buNone/>
              <a:defRPr lang="en-US" dirty="0"/>
            </a:lvl1pPr>
          </a:lstStyle>
          <a:p>
            <a:pPr marL="0" lvl="0" indent="0" algn="ctr">
              <a:buNone/>
            </a:pPr>
            <a:r>
              <a:rPr lang="en-US" noProof="0"/>
              <a:t>Insert photo 1500 x 843 px</a:t>
            </a:r>
          </a:p>
        </p:txBody>
      </p:sp>
      <p:sp>
        <p:nvSpPr>
          <p:cNvPr id="11" name="Footer Placeholder 4">
            <a:extLst>
              <a:ext uri="{FF2B5EF4-FFF2-40B4-BE49-F238E27FC236}">
                <a16:creationId xmlns:a16="http://schemas.microsoft.com/office/drawing/2014/main" id="{769BFD60-1F6E-8847-8AF0-D376979663F9}"/>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7" name="Date Placeholder 6">
            <a:extLst>
              <a:ext uri="{FF2B5EF4-FFF2-40B4-BE49-F238E27FC236}">
                <a16:creationId xmlns:a16="http://schemas.microsoft.com/office/drawing/2014/main" id="{76CED40C-8280-F64D-835C-BBE2711F60D9}"/>
              </a:ext>
            </a:extLst>
          </p:cNvPr>
          <p:cNvSpPr>
            <a:spLocks noGrp="1"/>
          </p:cNvSpPr>
          <p:nvPr>
            <p:ph type="dt" sz="half" idx="25"/>
          </p:nvPr>
        </p:nvSpPr>
        <p:spPr/>
        <p:txBody>
          <a:bodyPr/>
          <a:lstStyle>
            <a:lvl1pPr>
              <a:defRPr>
                <a:solidFill>
                  <a:schemeClr val="bg1"/>
                </a:solidFill>
                <a:latin typeface="+mn-lt"/>
              </a:defRPr>
            </a:lvl1pPr>
          </a:lstStyle>
          <a:p>
            <a:endParaRPr lang="en-US" noProof="0">
              <a:solidFill>
                <a:schemeClr val="bg1"/>
              </a:solidFill>
            </a:endParaRPr>
          </a:p>
        </p:txBody>
      </p:sp>
      <p:sp>
        <p:nvSpPr>
          <p:cNvPr id="12" name="Footer Placeholder 11">
            <a:extLst>
              <a:ext uri="{FF2B5EF4-FFF2-40B4-BE49-F238E27FC236}">
                <a16:creationId xmlns:a16="http://schemas.microsoft.com/office/drawing/2014/main" id="{B2AF8FD8-EE9D-314B-8AE1-79B9D514A949}"/>
              </a:ext>
            </a:extLst>
          </p:cNvPr>
          <p:cNvSpPr>
            <a:spLocks noGrp="1"/>
          </p:cNvSpPr>
          <p:nvPr>
            <p:ph type="ftr" sz="quarter" idx="26"/>
          </p:nvPr>
        </p:nvSpPr>
        <p:spPr/>
        <p:txBody>
          <a:bodyPr/>
          <a:lstStyle>
            <a:lvl1pPr>
              <a:defRPr>
                <a:solidFill>
                  <a:schemeClr val="bg1"/>
                </a:solidFill>
                <a:latin typeface="+mn-lt"/>
              </a:defRPr>
            </a:lvl1pPr>
          </a:lstStyle>
          <a:p>
            <a:endParaRPr lang="en-US" noProof="0">
              <a:solidFill>
                <a:schemeClr val="bg1"/>
              </a:solidFill>
            </a:endParaRPr>
          </a:p>
        </p:txBody>
      </p:sp>
      <p:sp>
        <p:nvSpPr>
          <p:cNvPr id="13" name="Slide Number Placeholder 12">
            <a:extLst>
              <a:ext uri="{FF2B5EF4-FFF2-40B4-BE49-F238E27FC236}">
                <a16:creationId xmlns:a16="http://schemas.microsoft.com/office/drawing/2014/main" id="{CE15C5B3-F137-C847-8AEF-B6EA3211AAAA}"/>
              </a:ext>
            </a:extLst>
          </p:cNvPr>
          <p:cNvSpPr>
            <a:spLocks noGrp="1"/>
          </p:cNvSpPr>
          <p:nvPr>
            <p:ph type="sldNum" sz="quarter" idx="27"/>
          </p:nvPr>
        </p:nvSpPr>
        <p:spPr/>
        <p:txBody>
          <a:bodyPr/>
          <a:lstStyle>
            <a:lvl1pPr>
              <a:defRPr>
                <a:solidFill>
                  <a:schemeClr val="bg1"/>
                </a:solidFill>
                <a:latin typeface="+mn-lt"/>
              </a:defRPr>
            </a:lvl1pPr>
          </a:lstStyle>
          <a:p>
            <a:fld id="{A5163908-529D-4A49-892F-D37C4044DFD8}" type="slidenum">
              <a:rPr lang="en-US" noProof="0" smtClean="0"/>
              <a:pPr/>
              <a:t>‹#›</a:t>
            </a:fld>
            <a:endParaRPr lang="en-US" noProof="0"/>
          </a:p>
        </p:txBody>
      </p:sp>
      <p:sp>
        <p:nvSpPr>
          <p:cNvPr id="10" name="Text Placeholder 9">
            <a:extLst>
              <a:ext uri="{FF2B5EF4-FFF2-40B4-BE49-F238E27FC236}">
                <a16:creationId xmlns:a16="http://schemas.microsoft.com/office/drawing/2014/main" id="{5BCEDFCF-642D-F141-9A43-DB7CB01B361E}"/>
              </a:ext>
            </a:extLst>
          </p:cNvPr>
          <p:cNvSpPr>
            <a:spLocks noGrp="1"/>
          </p:cNvSpPr>
          <p:nvPr>
            <p:ph type="body" sz="quarter" idx="23" hasCustomPrompt="1"/>
          </p:nvPr>
        </p:nvSpPr>
        <p:spPr>
          <a:xfrm>
            <a:off x="8280764" y="216000"/>
            <a:ext cx="360000" cy="457297"/>
          </a:xfrm>
          <a:blipFill dpi="0" rotWithShape="1">
            <a:blip r:embed="rId2">
              <a:alphaModFix/>
            </a:blip>
            <a:srcRect/>
            <a:stretch>
              <a:fillRect/>
            </a:stretch>
          </a:blipFill>
        </p:spPr>
        <p:txBody>
          <a:bodyPr/>
          <a:lstStyle>
            <a:lvl1pPr marL="0" indent="0">
              <a:buNone/>
              <a:defRPr/>
            </a:lvl1pPr>
          </a:lstStyle>
          <a:p>
            <a:pPr lvl="0"/>
            <a:r>
              <a:rPr lang="en-US" noProof="0"/>
              <a:t> </a:t>
            </a:r>
          </a:p>
        </p:txBody>
      </p:sp>
      <p:sp>
        <p:nvSpPr>
          <p:cNvPr id="9" name="Text Placeholder 9">
            <a:extLst>
              <a:ext uri="{FF2B5EF4-FFF2-40B4-BE49-F238E27FC236}">
                <a16:creationId xmlns:a16="http://schemas.microsoft.com/office/drawing/2014/main" id="{922B8767-9500-8248-B35C-32B6CDB0147D}"/>
              </a:ext>
            </a:extLst>
          </p:cNvPr>
          <p:cNvSpPr>
            <a:spLocks noGrp="1"/>
          </p:cNvSpPr>
          <p:nvPr>
            <p:ph type="body" sz="quarter" idx="14"/>
          </p:nvPr>
        </p:nvSpPr>
        <p:spPr>
          <a:xfrm>
            <a:off x="6008400" y="1209600"/>
            <a:ext cx="2627313" cy="3484800"/>
          </a:xfrm>
          <a:solidFill>
            <a:srgbClr val="00629F"/>
          </a:solidFill>
        </p:spPr>
        <p:txBody>
          <a:bodyPr lIns="108000" tIns="0" rIns="0" bIns="0" anchor="ctr" anchorCtr="0">
            <a:noAutofit/>
          </a:bodyPr>
          <a:lstStyle>
            <a:lvl1pPr marL="6350" indent="-6350">
              <a:lnSpc>
                <a:spcPct val="90000"/>
              </a:lnSpc>
              <a:buClr>
                <a:schemeClr val="bg1"/>
              </a:buClr>
              <a:buNone/>
              <a:tabLst/>
              <a:defRPr sz="2800" b="0" i="0">
                <a:solidFill>
                  <a:schemeClr val="bg1"/>
                </a:solidFill>
                <a:latin typeface="+mj-lt"/>
                <a:cs typeface="Calibri Light" panose="020F0302020204030204" pitchFamily="34" charset="0"/>
              </a:defRPr>
            </a:lvl1pPr>
            <a:lvl2pPr marL="668338" indent="-312738">
              <a:lnSpc>
                <a:spcPct val="90000"/>
              </a:lnSpc>
              <a:buClr>
                <a:schemeClr val="bg1"/>
              </a:buClr>
              <a:buNone/>
              <a:tabLst/>
              <a:defRPr sz="2400" b="0" i="0">
                <a:solidFill>
                  <a:schemeClr val="bg1"/>
                </a:solidFill>
                <a:latin typeface="+mj-lt"/>
                <a:cs typeface="Calibri Light" panose="020F0302020204030204" pitchFamily="34" charset="0"/>
              </a:defRPr>
            </a:lvl2pPr>
            <a:lvl3pPr marL="979488" indent="-266700">
              <a:lnSpc>
                <a:spcPct val="90000"/>
              </a:lnSpc>
              <a:buClr>
                <a:schemeClr val="bg1"/>
              </a:buClr>
              <a:tabLst/>
              <a:defRPr sz="1800" b="0" i="0">
                <a:solidFill>
                  <a:schemeClr val="bg1"/>
                </a:solidFill>
                <a:latin typeface="+mj-lt"/>
                <a:cs typeface="Calibri Light" panose="020F0302020204030204" pitchFamily="34" charset="0"/>
              </a:defRPr>
            </a:lvl3pPr>
            <a:lvl4pPr marL="1292225" indent="-254000">
              <a:lnSpc>
                <a:spcPct val="90000"/>
              </a:lnSpc>
              <a:buClr>
                <a:schemeClr val="bg1"/>
              </a:buClr>
              <a:tabLst/>
              <a:defRPr sz="1600" b="0" i="0">
                <a:solidFill>
                  <a:schemeClr val="bg1"/>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414901349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ull bleed image - small overlay right - whit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2D4F054F-6CD0-C744-99DB-747A5AF70D4D}"/>
              </a:ext>
            </a:extLst>
          </p:cNvPr>
          <p:cNvSpPr>
            <a:spLocks noGrp="1"/>
          </p:cNvSpPr>
          <p:nvPr>
            <p:ph type="pic" sz="quarter" idx="22" hasCustomPrompt="1"/>
          </p:nvPr>
        </p:nvSpPr>
        <p:spPr>
          <a:xfrm>
            <a:off x="0" y="0"/>
            <a:ext cx="9144000" cy="5143500"/>
          </a:xfrm>
          <a:solidFill>
            <a:schemeClr val="bg1">
              <a:lumMod val="85000"/>
            </a:schemeClr>
          </a:solidFill>
        </p:spPr>
        <p:txBody>
          <a:bodyPr vert="horz" lIns="0" tIns="0" rIns="0" bIns="576000" spcCol="324000" rtlCol="0" anchor="ctr">
            <a:noAutofit/>
          </a:bodyPr>
          <a:lstStyle>
            <a:lvl1pPr marL="0" indent="0" algn="ctr">
              <a:buNone/>
              <a:defRPr lang="en-US" dirty="0"/>
            </a:lvl1pPr>
          </a:lstStyle>
          <a:p>
            <a:pPr marL="0" lvl="0" indent="0" algn="ctr">
              <a:buNone/>
            </a:pPr>
            <a:r>
              <a:rPr lang="en-US" noProof="0"/>
              <a:t>Insert photo 1500 x 843 px</a:t>
            </a:r>
          </a:p>
        </p:txBody>
      </p:sp>
      <p:sp>
        <p:nvSpPr>
          <p:cNvPr id="11" name="Footer Placeholder 4">
            <a:extLst>
              <a:ext uri="{FF2B5EF4-FFF2-40B4-BE49-F238E27FC236}">
                <a16:creationId xmlns:a16="http://schemas.microsoft.com/office/drawing/2014/main" id="{769BFD60-1F6E-8847-8AF0-D376979663F9}"/>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7" name="Date Placeholder 6">
            <a:extLst>
              <a:ext uri="{FF2B5EF4-FFF2-40B4-BE49-F238E27FC236}">
                <a16:creationId xmlns:a16="http://schemas.microsoft.com/office/drawing/2014/main" id="{76CED40C-8280-F64D-835C-BBE2711F60D9}"/>
              </a:ext>
            </a:extLst>
          </p:cNvPr>
          <p:cNvSpPr>
            <a:spLocks noGrp="1"/>
          </p:cNvSpPr>
          <p:nvPr>
            <p:ph type="dt" sz="half" idx="25"/>
          </p:nvPr>
        </p:nvSpPr>
        <p:spPr/>
        <p:txBody>
          <a:bodyPr/>
          <a:lstStyle>
            <a:lvl1pPr>
              <a:defRPr>
                <a:solidFill>
                  <a:schemeClr val="bg1"/>
                </a:solidFill>
                <a:latin typeface="+mn-lt"/>
              </a:defRPr>
            </a:lvl1pPr>
          </a:lstStyle>
          <a:p>
            <a:endParaRPr lang="en-US" noProof="0">
              <a:solidFill>
                <a:schemeClr val="bg1"/>
              </a:solidFill>
            </a:endParaRPr>
          </a:p>
        </p:txBody>
      </p:sp>
      <p:sp>
        <p:nvSpPr>
          <p:cNvPr id="12" name="Footer Placeholder 11">
            <a:extLst>
              <a:ext uri="{FF2B5EF4-FFF2-40B4-BE49-F238E27FC236}">
                <a16:creationId xmlns:a16="http://schemas.microsoft.com/office/drawing/2014/main" id="{B2AF8FD8-EE9D-314B-8AE1-79B9D514A949}"/>
              </a:ext>
            </a:extLst>
          </p:cNvPr>
          <p:cNvSpPr>
            <a:spLocks noGrp="1"/>
          </p:cNvSpPr>
          <p:nvPr>
            <p:ph type="ftr" sz="quarter" idx="26"/>
          </p:nvPr>
        </p:nvSpPr>
        <p:spPr/>
        <p:txBody>
          <a:bodyPr/>
          <a:lstStyle>
            <a:lvl1pPr>
              <a:defRPr>
                <a:solidFill>
                  <a:schemeClr val="bg1"/>
                </a:solidFill>
                <a:latin typeface="+mn-lt"/>
              </a:defRPr>
            </a:lvl1pPr>
          </a:lstStyle>
          <a:p>
            <a:endParaRPr lang="en-US" noProof="0">
              <a:solidFill>
                <a:schemeClr val="bg1"/>
              </a:solidFill>
            </a:endParaRPr>
          </a:p>
        </p:txBody>
      </p:sp>
      <p:sp>
        <p:nvSpPr>
          <p:cNvPr id="13" name="Slide Number Placeholder 12">
            <a:extLst>
              <a:ext uri="{FF2B5EF4-FFF2-40B4-BE49-F238E27FC236}">
                <a16:creationId xmlns:a16="http://schemas.microsoft.com/office/drawing/2014/main" id="{CE15C5B3-F137-C847-8AEF-B6EA3211AAAA}"/>
              </a:ext>
            </a:extLst>
          </p:cNvPr>
          <p:cNvSpPr>
            <a:spLocks noGrp="1"/>
          </p:cNvSpPr>
          <p:nvPr>
            <p:ph type="sldNum" sz="quarter" idx="27"/>
          </p:nvPr>
        </p:nvSpPr>
        <p:spPr/>
        <p:txBody>
          <a:bodyPr/>
          <a:lstStyle>
            <a:lvl1pPr>
              <a:defRPr>
                <a:solidFill>
                  <a:schemeClr val="bg1"/>
                </a:solidFill>
                <a:latin typeface="+mn-lt"/>
              </a:defRPr>
            </a:lvl1pPr>
          </a:lstStyle>
          <a:p>
            <a:fld id="{A5163908-529D-4A49-892F-D37C4044DFD8}" type="slidenum">
              <a:rPr lang="en-US" noProof="0" smtClean="0"/>
              <a:pPr/>
              <a:t>‹#›</a:t>
            </a:fld>
            <a:endParaRPr lang="en-US" noProof="0"/>
          </a:p>
        </p:txBody>
      </p:sp>
      <p:sp>
        <p:nvSpPr>
          <p:cNvPr id="10" name="Text Placeholder 9">
            <a:extLst>
              <a:ext uri="{FF2B5EF4-FFF2-40B4-BE49-F238E27FC236}">
                <a16:creationId xmlns:a16="http://schemas.microsoft.com/office/drawing/2014/main" id="{FE0A4A19-89A9-8948-BDDE-4E2EB8CFE8ED}"/>
              </a:ext>
            </a:extLst>
          </p:cNvPr>
          <p:cNvSpPr>
            <a:spLocks noGrp="1"/>
          </p:cNvSpPr>
          <p:nvPr>
            <p:ph type="body" sz="quarter" idx="23" hasCustomPrompt="1"/>
          </p:nvPr>
        </p:nvSpPr>
        <p:spPr>
          <a:xfrm>
            <a:off x="8280764" y="216000"/>
            <a:ext cx="360000" cy="457297"/>
          </a:xfrm>
          <a:blipFill dpi="0" rotWithShape="1">
            <a:blip r:embed="rId2">
              <a:alphaModFix/>
            </a:blip>
            <a:srcRect/>
            <a:stretch>
              <a:fillRect/>
            </a:stretch>
          </a:blipFill>
        </p:spPr>
        <p:txBody>
          <a:bodyPr/>
          <a:lstStyle>
            <a:lvl1pPr marL="0" indent="0">
              <a:buNone/>
              <a:defRPr/>
            </a:lvl1pPr>
          </a:lstStyle>
          <a:p>
            <a:pPr lvl="0"/>
            <a:r>
              <a:rPr lang="en-US" noProof="0"/>
              <a:t> </a:t>
            </a:r>
          </a:p>
        </p:txBody>
      </p:sp>
      <p:sp>
        <p:nvSpPr>
          <p:cNvPr id="9" name="Text Placeholder 9">
            <a:extLst>
              <a:ext uri="{FF2B5EF4-FFF2-40B4-BE49-F238E27FC236}">
                <a16:creationId xmlns:a16="http://schemas.microsoft.com/office/drawing/2014/main" id="{486B91CD-B8EC-8C40-A3C6-C3EC4ECDB51D}"/>
              </a:ext>
            </a:extLst>
          </p:cNvPr>
          <p:cNvSpPr>
            <a:spLocks noGrp="1"/>
          </p:cNvSpPr>
          <p:nvPr>
            <p:ph type="body" sz="quarter" idx="14"/>
          </p:nvPr>
        </p:nvSpPr>
        <p:spPr>
          <a:xfrm>
            <a:off x="6008400" y="1209600"/>
            <a:ext cx="2627313" cy="3484800"/>
          </a:xfrm>
          <a:solidFill>
            <a:schemeClr val="bg1"/>
          </a:solidFill>
        </p:spPr>
        <p:txBody>
          <a:bodyPr lIns="108000" tIns="0" rIns="0" bIns="0" anchor="ctr" anchorCtr="0">
            <a:noAutofit/>
          </a:bodyPr>
          <a:lstStyle>
            <a:lvl1pPr marL="6350" indent="-6350">
              <a:lnSpc>
                <a:spcPct val="90000"/>
              </a:lnSpc>
              <a:buClr>
                <a:srgbClr val="00629F"/>
              </a:buClr>
              <a:buNone/>
              <a:tabLst/>
              <a:defRPr sz="2800" b="0" i="0">
                <a:solidFill>
                  <a:srgbClr val="00629F"/>
                </a:solidFill>
                <a:latin typeface="+mj-lt"/>
                <a:cs typeface="Calibri Light" panose="020F0302020204030204" pitchFamily="34" charset="0"/>
              </a:defRPr>
            </a:lvl1pPr>
            <a:lvl2pPr marL="668338" indent="-312738">
              <a:lnSpc>
                <a:spcPct val="90000"/>
              </a:lnSpc>
              <a:buClr>
                <a:srgbClr val="00629F"/>
              </a:buClr>
              <a:tabLst/>
              <a:defRPr sz="2400" b="0" i="0">
                <a:solidFill>
                  <a:srgbClr val="00629F"/>
                </a:solidFill>
                <a:latin typeface="+mj-lt"/>
                <a:cs typeface="Calibri Light" panose="020F0302020204030204" pitchFamily="34" charset="0"/>
              </a:defRPr>
            </a:lvl2pPr>
            <a:lvl3pPr marL="979488" indent="-266700">
              <a:lnSpc>
                <a:spcPct val="90000"/>
              </a:lnSpc>
              <a:buClr>
                <a:srgbClr val="00629F"/>
              </a:buClr>
              <a:tabLst/>
              <a:defRPr sz="1800" b="0" i="0">
                <a:solidFill>
                  <a:srgbClr val="00629F"/>
                </a:solidFill>
                <a:latin typeface="+mj-lt"/>
                <a:cs typeface="Calibri Light" panose="020F0302020204030204" pitchFamily="34" charset="0"/>
              </a:defRPr>
            </a:lvl3pPr>
            <a:lvl4pPr marL="1292225" indent="-254000">
              <a:lnSpc>
                <a:spcPct val="90000"/>
              </a:lnSpc>
              <a:buClr>
                <a:srgbClr val="00629F"/>
              </a:buClr>
              <a:tabLst/>
              <a:defRPr sz="1600" b="0" i="0">
                <a:solidFill>
                  <a:srgbClr val="00629F"/>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196866041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image lef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2D4F054F-6CD0-C744-99DB-747A5AF70D4D}"/>
              </a:ext>
            </a:extLst>
          </p:cNvPr>
          <p:cNvSpPr>
            <a:spLocks noGrp="1"/>
          </p:cNvSpPr>
          <p:nvPr>
            <p:ph type="pic" sz="quarter" idx="22" hasCustomPrompt="1"/>
          </p:nvPr>
        </p:nvSpPr>
        <p:spPr>
          <a:xfrm>
            <a:off x="0" y="0"/>
            <a:ext cx="4511675" cy="5143500"/>
          </a:xfrm>
          <a:solidFill>
            <a:schemeClr val="bg1">
              <a:lumMod val="85000"/>
            </a:schemeClr>
          </a:solidFill>
        </p:spPr>
        <p:txBody>
          <a:bodyPr vert="horz" lIns="0" tIns="0" rIns="0" bIns="576000" spcCol="324000" rtlCol="0" anchor="ctr">
            <a:noAutofit/>
          </a:bodyPr>
          <a:lstStyle>
            <a:lvl1pPr marL="0" indent="0" algn="ctr">
              <a:buNone/>
              <a:defRPr lang="en-US" dirty="0"/>
            </a:lvl1pPr>
          </a:lstStyle>
          <a:p>
            <a:pPr marL="0" lvl="0" indent="0" algn="ctr">
              <a:buNone/>
            </a:pPr>
            <a:r>
              <a:rPr lang="en-US" noProof="0"/>
              <a:t>Click icon to insert photo 419 x 843 px</a:t>
            </a:r>
          </a:p>
        </p:txBody>
      </p:sp>
      <p:sp>
        <p:nvSpPr>
          <p:cNvPr id="7" name="Date Placeholder 6">
            <a:extLst>
              <a:ext uri="{FF2B5EF4-FFF2-40B4-BE49-F238E27FC236}">
                <a16:creationId xmlns:a16="http://schemas.microsoft.com/office/drawing/2014/main" id="{76CED40C-8280-F64D-835C-BBE2711F60D9}"/>
              </a:ext>
            </a:extLst>
          </p:cNvPr>
          <p:cNvSpPr>
            <a:spLocks noGrp="1"/>
          </p:cNvSpPr>
          <p:nvPr>
            <p:ph type="dt" sz="half" idx="25"/>
          </p:nvPr>
        </p:nvSpPr>
        <p:spPr/>
        <p:txBody>
          <a:bodyPr/>
          <a:lstStyle>
            <a:lvl1pPr>
              <a:defRPr>
                <a:solidFill>
                  <a:schemeClr val="bg1"/>
                </a:solidFill>
                <a:latin typeface="+mn-lt"/>
              </a:defRPr>
            </a:lvl1pPr>
          </a:lstStyle>
          <a:p>
            <a:endParaRPr lang="en-US" noProof="0">
              <a:solidFill>
                <a:schemeClr val="bg1"/>
              </a:solidFill>
            </a:endParaRPr>
          </a:p>
        </p:txBody>
      </p:sp>
      <p:sp>
        <p:nvSpPr>
          <p:cNvPr id="12" name="Footer Placeholder 11">
            <a:extLst>
              <a:ext uri="{FF2B5EF4-FFF2-40B4-BE49-F238E27FC236}">
                <a16:creationId xmlns:a16="http://schemas.microsoft.com/office/drawing/2014/main" id="{B2AF8FD8-EE9D-314B-8AE1-79B9D514A949}"/>
              </a:ext>
            </a:extLst>
          </p:cNvPr>
          <p:cNvSpPr>
            <a:spLocks noGrp="1"/>
          </p:cNvSpPr>
          <p:nvPr>
            <p:ph type="ftr" sz="quarter" idx="26"/>
          </p:nvPr>
        </p:nvSpPr>
        <p:spPr/>
        <p:txBody>
          <a:bodyPr/>
          <a:lstStyle>
            <a:lvl1pPr>
              <a:defRPr>
                <a:solidFill>
                  <a:schemeClr val="bg1"/>
                </a:solidFill>
                <a:latin typeface="+mn-lt"/>
              </a:defRPr>
            </a:lvl1pPr>
          </a:lstStyle>
          <a:p>
            <a:endParaRPr lang="en-US" noProof="0">
              <a:solidFill>
                <a:schemeClr val="bg1"/>
              </a:solidFill>
            </a:endParaRPr>
          </a:p>
        </p:txBody>
      </p:sp>
      <p:sp>
        <p:nvSpPr>
          <p:cNvPr id="13" name="Slide Number Placeholder 12">
            <a:extLst>
              <a:ext uri="{FF2B5EF4-FFF2-40B4-BE49-F238E27FC236}">
                <a16:creationId xmlns:a16="http://schemas.microsoft.com/office/drawing/2014/main" id="{CE15C5B3-F137-C847-8AEF-B6EA3211AAAA}"/>
              </a:ext>
            </a:extLst>
          </p:cNvPr>
          <p:cNvSpPr>
            <a:spLocks noGrp="1"/>
          </p:cNvSpPr>
          <p:nvPr>
            <p:ph type="sldNum" sz="quarter" idx="27"/>
          </p:nvPr>
        </p:nvSpPr>
        <p:spPr/>
        <p:txBody>
          <a:bodyPr/>
          <a:lstStyle>
            <a:lvl1pPr>
              <a:defRPr>
                <a:solidFill>
                  <a:schemeClr val="bg1"/>
                </a:solidFill>
                <a:latin typeface="+mn-lt"/>
              </a:defRPr>
            </a:lvl1pPr>
          </a:lstStyle>
          <a:p>
            <a:fld id="{A5163908-529D-4A49-892F-D37C4044DFD8}" type="slidenum">
              <a:rPr lang="en-US" noProof="0" smtClean="0"/>
              <a:pPr/>
              <a:t>‹#›</a:t>
            </a:fld>
            <a:endParaRPr lang="en-US" noProof="0"/>
          </a:p>
        </p:txBody>
      </p:sp>
      <p:sp>
        <p:nvSpPr>
          <p:cNvPr id="2" name="Title 1">
            <a:extLst>
              <a:ext uri="{FF2B5EF4-FFF2-40B4-BE49-F238E27FC236}">
                <a16:creationId xmlns:a16="http://schemas.microsoft.com/office/drawing/2014/main" id="{29F51A93-47BF-3E4F-8F7A-57ED443F020E}"/>
              </a:ext>
            </a:extLst>
          </p:cNvPr>
          <p:cNvSpPr>
            <a:spLocks noGrp="1"/>
          </p:cNvSpPr>
          <p:nvPr>
            <p:ph type="title" hasCustomPrompt="1"/>
          </p:nvPr>
        </p:nvSpPr>
        <p:spPr>
          <a:xfrm>
            <a:off x="4621213" y="376238"/>
            <a:ext cx="3406776" cy="827087"/>
          </a:xfrm>
        </p:spPr>
        <p:txBody>
          <a:bodyPr/>
          <a:lstStyle>
            <a:lvl1pPr>
              <a:defRPr sz="2400">
                <a:solidFill>
                  <a:srgbClr val="00629F"/>
                </a:solidFill>
              </a:defRPr>
            </a:lvl1pPr>
          </a:lstStyle>
          <a:p>
            <a:r>
              <a:rPr lang="en-US" noProof="0"/>
              <a:t>Click to edit Master </a:t>
            </a:r>
            <a:br>
              <a:rPr lang="en-US" noProof="0"/>
            </a:br>
            <a:r>
              <a:rPr lang="en-US" noProof="0"/>
              <a:t>title style</a:t>
            </a:r>
          </a:p>
        </p:txBody>
      </p:sp>
      <p:sp>
        <p:nvSpPr>
          <p:cNvPr id="4" name="Text Placeholder 3">
            <a:extLst>
              <a:ext uri="{FF2B5EF4-FFF2-40B4-BE49-F238E27FC236}">
                <a16:creationId xmlns:a16="http://schemas.microsoft.com/office/drawing/2014/main" id="{3B9A0CF2-F77E-DA44-97A6-E772500B7B8E}"/>
              </a:ext>
            </a:extLst>
          </p:cNvPr>
          <p:cNvSpPr>
            <a:spLocks noGrp="1"/>
          </p:cNvSpPr>
          <p:nvPr>
            <p:ph type="body" sz="quarter" idx="28"/>
          </p:nvPr>
        </p:nvSpPr>
        <p:spPr>
          <a:xfrm>
            <a:off x="4621212" y="1211264"/>
            <a:ext cx="4016375" cy="34845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10159890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ent - image r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2D4F054F-6CD0-C744-99DB-747A5AF70D4D}"/>
              </a:ext>
            </a:extLst>
          </p:cNvPr>
          <p:cNvSpPr>
            <a:spLocks noGrp="1"/>
          </p:cNvSpPr>
          <p:nvPr>
            <p:ph type="pic" sz="quarter" idx="22" hasCustomPrompt="1"/>
          </p:nvPr>
        </p:nvSpPr>
        <p:spPr>
          <a:xfrm>
            <a:off x="4633200" y="0"/>
            <a:ext cx="4510800" cy="5143500"/>
          </a:xfrm>
          <a:solidFill>
            <a:schemeClr val="bg1">
              <a:lumMod val="85000"/>
            </a:schemeClr>
          </a:solidFill>
        </p:spPr>
        <p:txBody>
          <a:bodyPr vert="horz" lIns="0" tIns="0" rIns="0" bIns="576000" spcCol="324000" rtlCol="0" anchor="ctr">
            <a:noAutofit/>
          </a:bodyPr>
          <a:lstStyle>
            <a:lvl1pPr marL="0" indent="0" algn="ctr">
              <a:buNone/>
              <a:defRPr lang="en-US" dirty="0"/>
            </a:lvl1pPr>
          </a:lstStyle>
          <a:p>
            <a:pPr marL="0" lvl="0" indent="0" algn="ctr">
              <a:buNone/>
            </a:pPr>
            <a:r>
              <a:rPr lang="en-US" noProof="0"/>
              <a:t>Click icon to insert photo 419 x 843 px</a:t>
            </a:r>
          </a:p>
        </p:txBody>
      </p:sp>
      <p:sp>
        <p:nvSpPr>
          <p:cNvPr id="11" name="Footer Placeholder 4">
            <a:extLst>
              <a:ext uri="{FF2B5EF4-FFF2-40B4-BE49-F238E27FC236}">
                <a16:creationId xmlns:a16="http://schemas.microsoft.com/office/drawing/2014/main" id="{769BFD60-1F6E-8847-8AF0-D376979663F9}"/>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7" name="Date Placeholder 6">
            <a:extLst>
              <a:ext uri="{FF2B5EF4-FFF2-40B4-BE49-F238E27FC236}">
                <a16:creationId xmlns:a16="http://schemas.microsoft.com/office/drawing/2014/main" id="{76CED40C-8280-F64D-835C-BBE2711F60D9}"/>
              </a:ext>
            </a:extLst>
          </p:cNvPr>
          <p:cNvSpPr>
            <a:spLocks noGrp="1"/>
          </p:cNvSpPr>
          <p:nvPr>
            <p:ph type="dt" sz="half" idx="25"/>
          </p:nvPr>
        </p:nvSpPr>
        <p:spPr/>
        <p:txBody>
          <a:bodyPr/>
          <a:lstStyle>
            <a:lvl1pPr>
              <a:defRPr>
                <a:latin typeface="+mn-lt"/>
              </a:defRPr>
            </a:lvl1pPr>
          </a:lstStyle>
          <a:p>
            <a:endParaRPr lang="en-US" noProof="0"/>
          </a:p>
        </p:txBody>
      </p:sp>
      <p:sp>
        <p:nvSpPr>
          <p:cNvPr id="12" name="Footer Placeholder 11">
            <a:extLst>
              <a:ext uri="{FF2B5EF4-FFF2-40B4-BE49-F238E27FC236}">
                <a16:creationId xmlns:a16="http://schemas.microsoft.com/office/drawing/2014/main" id="{B2AF8FD8-EE9D-314B-8AE1-79B9D514A949}"/>
              </a:ext>
            </a:extLst>
          </p:cNvPr>
          <p:cNvSpPr>
            <a:spLocks noGrp="1"/>
          </p:cNvSpPr>
          <p:nvPr>
            <p:ph type="ftr" sz="quarter" idx="26"/>
          </p:nvPr>
        </p:nvSpPr>
        <p:spPr/>
        <p:txBody>
          <a:bodyPr/>
          <a:lstStyle>
            <a:lvl1pPr>
              <a:defRPr>
                <a:latin typeface="+mn-lt"/>
              </a:defRPr>
            </a:lvl1pPr>
          </a:lstStyle>
          <a:p>
            <a:endParaRPr lang="en-US" noProof="0"/>
          </a:p>
        </p:txBody>
      </p:sp>
      <p:sp>
        <p:nvSpPr>
          <p:cNvPr id="13" name="Slide Number Placeholder 12">
            <a:extLst>
              <a:ext uri="{FF2B5EF4-FFF2-40B4-BE49-F238E27FC236}">
                <a16:creationId xmlns:a16="http://schemas.microsoft.com/office/drawing/2014/main" id="{CE15C5B3-F137-C847-8AEF-B6EA3211AAAA}"/>
              </a:ext>
            </a:extLst>
          </p:cNvPr>
          <p:cNvSpPr>
            <a:spLocks noGrp="1"/>
          </p:cNvSpPr>
          <p:nvPr>
            <p:ph type="sldNum" sz="quarter" idx="27"/>
          </p:nvPr>
        </p:nvSpPr>
        <p:spPr/>
        <p:txBody>
          <a:bodyPr/>
          <a:lstStyle>
            <a:lvl1pPr>
              <a:defRPr>
                <a:latin typeface="+mn-lt"/>
              </a:defRPr>
            </a:lvl1pPr>
          </a:lstStyle>
          <a:p>
            <a:fld id="{A5163908-529D-4A49-892F-D37C4044DFD8}" type="slidenum">
              <a:rPr lang="en-US" noProof="0" smtClean="0"/>
              <a:pPr/>
              <a:t>‹#›</a:t>
            </a:fld>
            <a:endParaRPr lang="en-US" noProof="0"/>
          </a:p>
        </p:txBody>
      </p:sp>
      <p:sp>
        <p:nvSpPr>
          <p:cNvPr id="2" name="Title 1">
            <a:extLst>
              <a:ext uri="{FF2B5EF4-FFF2-40B4-BE49-F238E27FC236}">
                <a16:creationId xmlns:a16="http://schemas.microsoft.com/office/drawing/2014/main" id="{29F51A93-47BF-3E4F-8F7A-57ED443F020E}"/>
              </a:ext>
            </a:extLst>
          </p:cNvPr>
          <p:cNvSpPr>
            <a:spLocks noGrp="1"/>
          </p:cNvSpPr>
          <p:nvPr>
            <p:ph type="title" hasCustomPrompt="1"/>
          </p:nvPr>
        </p:nvSpPr>
        <p:spPr>
          <a:xfrm>
            <a:off x="503237" y="376238"/>
            <a:ext cx="3997325" cy="827999"/>
          </a:xfrm>
        </p:spPr>
        <p:txBody>
          <a:bodyPr/>
          <a:lstStyle>
            <a:lvl1pPr>
              <a:lnSpc>
                <a:spcPct val="100000"/>
              </a:lnSpc>
              <a:defRPr sz="2400">
                <a:solidFill>
                  <a:srgbClr val="00629F"/>
                </a:solidFill>
              </a:defRPr>
            </a:lvl1pPr>
          </a:lstStyle>
          <a:p>
            <a:r>
              <a:rPr lang="en-US" noProof="0"/>
              <a:t>Click to edit Master </a:t>
            </a:r>
            <a:br>
              <a:rPr lang="en-US" noProof="0"/>
            </a:br>
            <a:r>
              <a:rPr lang="en-US" noProof="0"/>
              <a:t>title style</a:t>
            </a:r>
          </a:p>
        </p:txBody>
      </p:sp>
      <p:sp>
        <p:nvSpPr>
          <p:cNvPr id="4" name="Text Placeholder 3">
            <a:extLst>
              <a:ext uri="{FF2B5EF4-FFF2-40B4-BE49-F238E27FC236}">
                <a16:creationId xmlns:a16="http://schemas.microsoft.com/office/drawing/2014/main" id="{3B9A0CF2-F77E-DA44-97A6-E772500B7B8E}"/>
              </a:ext>
            </a:extLst>
          </p:cNvPr>
          <p:cNvSpPr>
            <a:spLocks noGrp="1"/>
          </p:cNvSpPr>
          <p:nvPr>
            <p:ph type="body" sz="quarter" idx="28"/>
          </p:nvPr>
        </p:nvSpPr>
        <p:spPr>
          <a:xfrm>
            <a:off x="503237" y="1211264"/>
            <a:ext cx="3997325" cy="34845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0" name="Text Placeholder 9">
            <a:extLst>
              <a:ext uri="{FF2B5EF4-FFF2-40B4-BE49-F238E27FC236}">
                <a16:creationId xmlns:a16="http://schemas.microsoft.com/office/drawing/2014/main" id="{D917A831-45CE-E541-96F2-3935F3CC6491}"/>
              </a:ext>
            </a:extLst>
          </p:cNvPr>
          <p:cNvSpPr>
            <a:spLocks noGrp="1"/>
          </p:cNvSpPr>
          <p:nvPr>
            <p:ph type="body" sz="quarter" idx="23" hasCustomPrompt="1"/>
          </p:nvPr>
        </p:nvSpPr>
        <p:spPr>
          <a:xfrm>
            <a:off x="8280764" y="216000"/>
            <a:ext cx="360000" cy="457297"/>
          </a:xfrm>
          <a:blipFill dpi="0" rotWithShape="1">
            <a:blip r:embed="rId2">
              <a:alphaModFix/>
            </a:blip>
            <a:srcRect/>
            <a:stretch>
              <a:fillRect/>
            </a:stretch>
          </a:blipFill>
        </p:spPr>
        <p:txBody>
          <a:bodyPr/>
          <a:lstStyle>
            <a:lvl1pPr marL="0" indent="0">
              <a:buNone/>
              <a:defRPr/>
            </a:lvl1pPr>
          </a:lstStyle>
          <a:p>
            <a:pPr lvl="0"/>
            <a:r>
              <a:rPr lang="en-US" noProof="0"/>
              <a:t> </a:t>
            </a:r>
          </a:p>
        </p:txBody>
      </p:sp>
    </p:spTree>
    <p:extLst>
      <p:ext uri="{BB962C8B-B14F-4D97-AF65-F5344CB8AC3E}">
        <p14:creationId xmlns:p14="http://schemas.microsoft.com/office/powerpoint/2010/main" val="214767522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ent small - image r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2D4F054F-6CD0-C744-99DB-747A5AF70D4D}"/>
              </a:ext>
            </a:extLst>
          </p:cNvPr>
          <p:cNvSpPr>
            <a:spLocks noGrp="1"/>
          </p:cNvSpPr>
          <p:nvPr>
            <p:ph type="pic" sz="quarter" idx="22" hasCustomPrompt="1"/>
          </p:nvPr>
        </p:nvSpPr>
        <p:spPr>
          <a:xfrm>
            <a:off x="3254871" y="0"/>
            <a:ext cx="5889128" cy="5143500"/>
          </a:xfrm>
          <a:solidFill>
            <a:schemeClr val="bg1">
              <a:lumMod val="85000"/>
            </a:schemeClr>
          </a:solidFill>
        </p:spPr>
        <p:txBody>
          <a:bodyPr vert="horz" lIns="0" tIns="0" rIns="0" bIns="576000" spcCol="324000" rtlCol="0" anchor="ctr">
            <a:noAutofit/>
          </a:bodyPr>
          <a:lstStyle>
            <a:lvl1pPr marL="0" indent="0" algn="ctr">
              <a:buNone/>
              <a:defRPr lang="en-US" dirty="0"/>
            </a:lvl1pPr>
          </a:lstStyle>
          <a:p>
            <a:pPr marL="0" lvl="0" indent="0" algn="ctr">
              <a:buNone/>
            </a:pPr>
            <a:r>
              <a:rPr lang="en-US" noProof="0"/>
              <a:t>Click icon to insert photo </a:t>
            </a:r>
            <a:r>
              <a:rPr lang="en-US" b="0" i="0" noProof="0">
                <a:solidFill>
                  <a:srgbClr val="1A1A1A"/>
                </a:solidFill>
                <a:effectLst/>
                <a:latin typeface="OpenSans"/>
              </a:rPr>
              <a:t>966 x 843 px</a:t>
            </a:r>
            <a:endParaRPr lang="en-US" noProof="0"/>
          </a:p>
        </p:txBody>
      </p:sp>
      <p:sp>
        <p:nvSpPr>
          <p:cNvPr id="9" name="Text Placeholder 9">
            <a:extLst>
              <a:ext uri="{FF2B5EF4-FFF2-40B4-BE49-F238E27FC236}">
                <a16:creationId xmlns:a16="http://schemas.microsoft.com/office/drawing/2014/main" id="{2DB076B3-C88A-1849-AD02-099D8151BF14}"/>
              </a:ext>
            </a:extLst>
          </p:cNvPr>
          <p:cNvSpPr>
            <a:spLocks noGrp="1"/>
          </p:cNvSpPr>
          <p:nvPr>
            <p:ph type="body" sz="quarter" idx="23" hasCustomPrompt="1"/>
          </p:nvPr>
        </p:nvSpPr>
        <p:spPr>
          <a:xfrm>
            <a:off x="8280764" y="216000"/>
            <a:ext cx="360000" cy="457297"/>
          </a:xfrm>
          <a:blipFill dpi="0" rotWithShape="1">
            <a:blip r:embed="rId2">
              <a:alphaModFix/>
            </a:blip>
            <a:srcRect/>
            <a:stretch>
              <a:fillRect/>
            </a:stretch>
          </a:blipFill>
        </p:spPr>
        <p:txBody>
          <a:bodyPr/>
          <a:lstStyle>
            <a:lvl1pPr marL="0" indent="0">
              <a:buNone/>
              <a:defRPr/>
            </a:lvl1pPr>
          </a:lstStyle>
          <a:p>
            <a:pPr lvl="0"/>
            <a:r>
              <a:rPr lang="en-US" noProof="0"/>
              <a:t> </a:t>
            </a:r>
          </a:p>
        </p:txBody>
      </p:sp>
      <p:sp>
        <p:nvSpPr>
          <p:cNvPr id="11" name="Footer Placeholder 4">
            <a:extLst>
              <a:ext uri="{FF2B5EF4-FFF2-40B4-BE49-F238E27FC236}">
                <a16:creationId xmlns:a16="http://schemas.microsoft.com/office/drawing/2014/main" id="{769BFD60-1F6E-8847-8AF0-D376979663F9}"/>
              </a:ext>
            </a:extLst>
          </p:cNvPr>
          <p:cNvSpPr txBox="1">
            <a:spLocks/>
          </p:cNvSpPr>
          <p:nvPr userDrawn="1"/>
        </p:nvSpPr>
        <p:spPr>
          <a:xfrm>
            <a:off x="7889497" y="4719600"/>
            <a:ext cx="1064562"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7" name="Date Placeholder 6">
            <a:extLst>
              <a:ext uri="{FF2B5EF4-FFF2-40B4-BE49-F238E27FC236}">
                <a16:creationId xmlns:a16="http://schemas.microsoft.com/office/drawing/2014/main" id="{76CED40C-8280-F64D-835C-BBE2711F60D9}"/>
              </a:ext>
            </a:extLst>
          </p:cNvPr>
          <p:cNvSpPr>
            <a:spLocks noGrp="1"/>
          </p:cNvSpPr>
          <p:nvPr>
            <p:ph type="dt" sz="half" idx="25"/>
          </p:nvPr>
        </p:nvSpPr>
        <p:spPr/>
        <p:txBody>
          <a:bodyPr/>
          <a:lstStyle>
            <a:lvl1pPr>
              <a:defRPr>
                <a:latin typeface="+mn-lt"/>
              </a:defRPr>
            </a:lvl1pPr>
          </a:lstStyle>
          <a:p>
            <a:endParaRPr lang="en-US" noProof="0"/>
          </a:p>
        </p:txBody>
      </p:sp>
      <p:sp>
        <p:nvSpPr>
          <p:cNvPr id="12" name="Footer Placeholder 11">
            <a:extLst>
              <a:ext uri="{FF2B5EF4-FFF2-40B4-BE49-F238E27FC236}">
                <a16:creationId xmlns:a16="http://schemas.microsoft.com/office/drawing/2014/main" id="{B2AF8FD8-EE9D-314B-8AE1-79B9D514A949}"/>
              </a:ext>
            </a:extLst>
          </p:cNvPr>
          <p:cNvSpPr>
            <a:spLocks noGrp="1"/>
          </p:cNvSpPr>
          <p:nvPr>
            <p:ph type="ftr" sz="quarter" idx="26"/>
          </p:nvPr>
        </p:nvSpPr>
        <p:spPr/>
        <p:txBody>
          <a:bodyPr/>
          <a:lstStyle>
            <a:lvl1pPr>
              <a:defRPr>
                <a:latin typeface="+mn-lt"/>
              </a:defRPr>
            </a:lvl1pPr>
          </a:lstStyle>
          <a:p>
            <a:endParaRPr lang="en-US" noProof="0"/>
          </a:p>
        </p:txBody>
      </p:sp>
      <p:sp>
        <p:nvSpPr>
          <p:cNvPr id="13" name="Slide Number Placeholder 12">
            <a:extLst>
              <a:ext uri="{FF2B5EF4-FFF2-40B4-BE49-F238E27FC236}">
                <a16:creationId xmlns:a16="http://schemas.microsoft.com/office/drawing/2014/main" id="{CE15C5B3-F137-C847-8AEF-B6EA3211AAAA}"/>
              </a:ext>
            </a:extLst>
          </p:cNvPr>
          <p:cNvSpPr>
            <a:spLocks noGrp="1"/>
          </p:cNvSpPr>
          <p:nvPr>
            <p:ph type="sldNum" sz="quarter" idx="27"/>
          </p:nvPr>
        </p:nvSpPr>
        <p:spPr/>
        <p:txBody>
          <a:bodyPr/>
          <a:lstStyle>
            <a:lvl1pPr>
              <a:defRPr>
                <a:latin typeface="+mn-lt"/>
              </a:defRPr>
            </a:lvl1pPr>
          </a:lstStyle>
          <a:p>
            <a:fld id="{A5163908-529D-4A49-892F-D37C4044DFD8}" type="slidenum">
              <a:rPr lang="en-US" noProof="0" smtClean="0"/>
              <a:pPr/>
              <a:t>‹#›</a:t>
            </a:fld>
            <a:endParaRPr lang="en-US" noProof="0"/>
          </a:p>
        </p:txBody>
      </p:sp>
      <p:sp>
        <p:nvSpPr>
          <p:cNvPr id="2" name="Title 1">
            <a:extLst>
              <a:ext uri="{FF2B5EF4-FFF2-40B4-BE49-F238E27FC236}">
                <a16:creationId xmlns:a16="http://schemas.microsoft.com/office/drawing/2014/main" id="{29F51A93-47BF-3E4F-8F7A-57ED443F020E}"/>
              </a:ext>
            </a:extLst>
          </p:cNvPr>
          <p:cNvSpPr>
            <a:spLocks noGrp="1"/>
          </p:cNvSpPr>
          <p:nvPr>
            <p:ph type="title" hasCustomPrompt="1"/>
          </p:nvPr>
        </p:nvSpPr>
        <p:spPr>
          <a:xfrm>
            <a:off x="503237" y="376239"/>
            <a:ext cx="2628901" cy="827999"/>
          </a:xfrm>
        </p:spPr>
        <p:txBody>
          <a:bodyPr/>
          <a:lstStyle>
            <a:lvl1pPr>
              <a:defRPr sz="2400">
                <a:solidFill>
                  <a:srgbClr val="00629F"/>
                </a:solidFill>
              </a:defRPr>
            </a:lvl1pPr>
          </a:lstStyle>
          <a:p>
            <a:r>
              <a:rPr lang="en-US" noProof="0"/>
              <a:t>Click to edit Master </a:t>
            </a:r>
            <a:br>
              <a:rPr lang="en-US" noProof="0"/>
            </a:br>
            <a:r>
              <a:rPr lang="en-US" noProof="0"/>
              <a:t>title style</a:t>
            </a:r>
          </a:p>
        </p:txBody>
      </p:sp>
      <p:sp>
        <p:nvSpPr>
          <p:cNvPr id="4" name="Text Placeholder 3">
            <a:extLst>
              <a:ext uri="{FF2B5EF4-FFF2-40B4-BE49-F238E27FC236}">
                <a16:creationId xmlns:a16="http://schemas.microsoft.com/office/drawing/2014/main" id="{3B9A0CF2-F77E-DA44-97A6-E772500B7B8E}"/>
              </a:ext>
            </a:extLst>
          </p:cNvPr>
          <p:cNvSpPr>
            <a:spLocks noGrp="1"/>
          </p:cNvSpPr>
          <p:nvPr>
            <p:ph type="body" sz="quarter" idx="28"/>
          </p:nvPr>
        </p:nvSpPr>
        <p:spPr>
          <a:xfrm>
            <a:off x="503237" y="1211263"/>
            <a:ext cx="2628901" cy="3484562"/>
          </a:xfrm>
        </p:spPr>
        <p:txBody>
          <a:bodyPr/>
          <a:lstStyle>
            <a:lvl5pPr>
              <a:defRPr b="0" i="0">
                <a:latin typeface="Calibri Light" panose="020F030202020403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9047521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imag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702219D4-C592-8940-ADFF-E19A71A4699E}"/>
              </a:ext>
            </a:extLst>
          </p:cNvPr>
          <p:cNvSpPr>
            <a:spLocks noGrp="1"/>
          </p:cNvSpPr>
          <p:nvPr>
            <p:ph type="pic" sz="quarter" idx="14" hasCustomPrompt="1"/>
          </p:nvPr>
        </p:nvSpPr>
        <p:spPr>
          <a:xfrm>
            <a:off x="503238" y="1211263"/>
            <a:ext cx="8125200" cy="3484562"/>
          </a:xfrm>
          <a:solidFill>
            <a:schemeClr val="bg1">
              <a:lumMod val="85000"/>
            </a:schemeClr>
          </a:solidFill>
        </p:spPr>
        <p:txBody>
          <a:bodyPr vert="horz" lIns="0" tIns="0" rIns="0" bIns="576000" spcCol="324000" rtlCol="0" anchor="ctr">
            <a:noAutofit/>
          </a:bodyPr>
          <a:lstStyle>
            <a:lvl1pPr>
              <a:defRPr lang="en-NL"/>
            </a:lvl1pPr>
          </a:lstStyle>
          <a:p>
            <a:pPr marL="0" lvl="0" indent="0" algn="ctr">
              <a:buNone/>
            </a:pPr>
            <a:r>
              <a:rPr lang="en-US" noProof="0"/>
              <a:t>Insert picture 1333 x 572 px</a:t>
            </a:r>
          </a:p>
        </p:txBody>
      </p:sp>
      <p:sp>
        <p:nvSpPr>
          <p:cNvPr id="3" name="Date Placeholder 2">
            <a:extLst>
              <a:ext uri="{FF2B5EF4-FFF2-40B4-BE49-F238E27FC236}">
                <a16:creationId xmlns:a16="http://schemas.microsoft.com/office/drawing/2014/main" id="{B0C3C2A1-07A7-5B41-8DE2-73B3A2C86E97}"/>
              </a:ext>
            </a:extLst>
          </p:cNvPr>
          <p:cNvSpPr>
            <a:spLocks noGrp="1"/>
          </p:cNvSpPr>
          <p:nvPr>
            <p:ph type="dt" sz="half" idx="10"/>
          </p:nvPr>
        </p:nvSpPr>
        <p:spPr/>
        <p:txBody>
          <a:bodyPr/>
          <a:lstStyle>
            <a:lvl1pPr>
              <a:defRPr>
                <a:latin typeface="+mn-lt"/>
              </a:defRPr>
            </a:lvl1pPr>
          </a:lstStyle>
          <a:p>
            <a:endParaRPr lang="en-US" noProof="0"/>
          </a:p>
        </p:txBody>
      </p:sp>
      <p:sp>
        <p:nvSpPr>
          <p:cNvPr id="4" name="Footer Placeholder 3">
            <a:extLst>
              <a:ext uri="{FF2B5EF4-FFF2-40B4-BE49-F238E27FC236}">
                <a16:creationId xmlns:a16="http://schemas.microsoft.com/office/drawing/2014/main" id="{DB875176-00E7-454C-A1B4-BB08BBCF1ACC}"/>
              </a:ext>
            </a:extLst>
          </p:cNvPr>
          <p:cNvSpPr>
            <a:spLocks noGrp="1"/>
          </p:cNvSpPr>
          <p:nvPr>
            <p:ph type="ftr" sz="quarter" idx="11"/>
          </p:nvPr>
        </p:nvSpPr>
        <p:spPr/>
        <p:txBody>
          <a:bodyPr/>
          <a:lstStyle>
            <a:lvl1pPr>
              <a:defRPr>
                <a:latin typeface="+mn-lt"/>
              </a:defRPr>
            </a:lvl1pPr>
          </a:lstStyle>
          <a:p>
            <a:endParaRPr lang="en-US" noProof="0"/>
          </a:p>
        </p:txBody>
      </p:sp>
      <p:sp>
        <p:nvSpPr>
          <p:cNvPr id="5" name="Slide Number Placeholder 4">
            <a:extLst>
              <a:ext uri="{FF2B5EF4-FFF2-40B4-BE49-F238E27FC236}">
                <a16:creationId xmlns:a16="http://schemas.microsoft.com/office/drawing/2014/main" id="{9A0A9FE6-F5F5-754B-9C8F-D2926ACD6607}"/>
              </a:ext>
            </a:extLst>
          </p:cNvPr>
          <p:cNvSpPr>
            <a:spLocks noGrp="1"/>
          </p:cNvSpPr>
          <p:nvPr>
            <p:ph type="sldNum" sz="quarter" idx="12"/>
          </p:nvPr>
        </p:nvSpPr>
        <p:spPr/>
        <p:txBody>
          <a:bodyPr/>
          <a:lstStyle>
            <a:lvl1pPr>
              <a:defRPr>
                <a:latin typeface="+mn-lt"/>
              </a:defRPr>
            </a:lvl1pPr>
          </a:lstStyle>
          <a:p>
            <a:fld id="{A5163908-529D-4A49-892F-D37C4044DFD8}" type="slidenum">
              <a:rPr lang="en-US" noProof="0" smtClean="0"/>
              <a:pPr/>
              <a:t>‹#›</a:t>
            </a:fld>
            <a:endParaRPr lang="en-US" noProof="0"/>
          </a:p>
        </p:txBody>
      </p:sp>
      <p:sp>
        <p:nvSpPr>
          <p:cNvPr id="6" name="Title 5">
            <a:extLst>
              <a:ext uri="{FF2B5EF4-FFF2-40B4-BE49-F238E27FC236}">
                <a16:creationId xmlns:a16="http://schemas.microsoft.com/office/drawing/2014/main" id="{2783748B-8051-B04A-A330-D39286CDE011}"/>
              </a:ext>
            </a:extLst>
          </p:cNvPr>
          <p:cNvSpPr>
            <a:spLocks noGrp="1"/>
          </p:cNvSpPr>
          <p:nvPr>
            <p:ph type="title"/>
          </p:nvPr>
        </p:nvSpPr>
        <p:spPr>
          <a:xfrm>
            <a:off x="503238" y="376238"/>
            <a:ext cx="7524750" cy="719137"/>
          </a:xfrm>
        </p:spPr>
        <p:txBody>
          <a:bodyPr/>
          <a:lstStyle>
            <a:lvl1pPr>
              <a:defRPr sz="2400">
                <a:solidFill>
                  <a:srgbClr val="00629F"/>
                </a:solidFill>
              </a:defRPr>
            </a:lvl1pPr>
          </a:lstStyle>
          <a:p>
            <a:r>
              <a:rPr lang="en-US" noProof="0"/>
              <a:t>Click to edit Master title style</a:t>
            </a:r>
          </a:p>
        </p:txBody>
      </p:sp>
    </p:spTree>
    <p:extLst>
      <p:ext uri="{BB962C8B-B14F-4D97-AF65-F5344CB8AC3E}">
        <p14:creationId xmlns:p14="http://schemas.microsoft.com/office/powerpoint/2010/main" val="13527764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content - image lef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2D4F054F-6CD0-C744-99DB-747A5AF70D4D}"/>
              </a:ext>
            </a:extLst>
          </p:cNvPr>
          <p:cNvSpPr>
            <a:spLocks noGrp="1"/>
          </p:cNvSpPr>
          <p:nvPr>
            <p:ph type="pic" sz="quarter" idx="22" hasCustomPrompt="1"/>
          </p:nvPr>
        </p:nvSpPr>
        <p:spPr>
          <a:xfrm>
            <a:off x="503237" y="1211263"/>
            <a:ext cx="5380037" cy="3484562"/>
          </a:xfrm>
          <a:solidFill>
            <a:schemeClr val="bg1">
              <a:lumMod val="85000"/>
            </a:schemeClr>
          </a:solidFill>
        </p:spPr>
        <p:txBody>
          <a:bodyPr vert="horz" lIns="0" tIns="0" rIns="0" bIns="576000" spcCol="324000" rtlCol="0" anchor="ctr">
            <a:noAutofit/>
          </a:bodyPr>
          <a:lstStyle>
            <a:lvl1pPr marL="0" indent="0" algn="ctr">
              <a:buNone/>
              <a:defRPr lang="en-US" dirty="0"/>
            </a:lvl1pPr>
          </a:lstStyle>
          <a:p>
            <a:pPr marL="0" lvl="0" indent="0" algn="ctr">
              <a:buNone/>
            </a:pPr>
            <a:r>
              <a:rPr lang="en-US" noProof="0"/>
              <a:t>Insert picture 882 x 572 px</a:t>
            </a:r>
          </a:p>
        </p:txBody>
      </p:sp>
      <p:sp>
        <p:nvSpPr>
          <p:cNvPr id="7" name="Date Placeholder 6">
            <a:extLst>
              <a:ext uri="{FF2B5EF4-FFF2-40B4-BE49-F238E27FC236}">
                <a16:creationId xmlns:a16="http://schemas.microsoft.com/office/drawing/2014/main" id="{76CED40C-8280-F64D-835C-BBE2711F60D9}"/>
              </a:ext>
            </a:extLst>
          </p:cNvPr>
          <p:cNvSpPr>
            <a:spLocks noGrp="1"/>
          </p:cNvSpPr>
          <p:nvPr>
            <p:ph type="dt" sz="half" idx="25"/>
          </p:nvPr>
        </p:nvSpPr>
        <p:spPr/>
        <p:txBody>
          <a:bodyPr/>
          <a:lstStyle>
            <a:lvl1pPr>
              <a:defRPr>
                <a:latin typeface="+mn-lt"/>
              </a:defRPr>
            </a:lvl1pPr>
          </a:lstStyle>
          <a:p>
            <a:endParaRPr lang="en-US" noProof="0"/>
          </a:p>
        </p:txBody>
      </p:sp>
      <p:sp>
        <p:nvSpPr>
          <p:cNvPr id="12" name="Footer Placeholder 11">
            <a:extLst>
              <a:ext uri="{FF2B5EF4-FFF2-40B4-BE49-F238E27FC236}">
                <a16:creationId xmlns:a16="http://schemas.microsoft.com/office/drawing/2014/main" id="{B2AF8FD8-EE9D-314B-8AE1-79B9D514A949}"/>
              </a:ext>
            </a:extLst>
          </p:cNvPr>
          <p:cNvSpPr>
            <a:spLocks noGrp="1"/>
          </p:cNvSpPr>
          <p:nvPr>
            <p:ph type="ftr" sz="quarter" idx="26"/>
          </p:nvPr>
        </p:nvSpPr>
        <p:spPr/>
        <p:txBody>
          <a:bodyPr/>
          <a:lstStyle>
            <a:lvl1pPr>
              <a:defRPr>
                <a:latin typeface="+mn-lt"/>
              </a:defRPr>
            </a:lvl1pPr>
          </a:lstStyle>
          <a:p>
            <a:endParaRPr lang="en-US" noProof="0"/>
          </a:p>
        </p:txBody>
      </p:sp>
      <p:sp>
        <p:nvSpPr>
          <p:cNvPr id="13" name="Slide Number Placeholder 12">
            <a:extLst>
              <a:ext uri="{FF2B5EF4-FFF2-40B4-BE49-F238E27FC236}">
                <a16:creationId xmlns:a16="http://schemas.microsoft.com/office/drawing/2014/main" id="{CE15C5B3-F137-C847-8AEF-B6EA3211AAAA}"/>
              </a:ext>
            </a:extLst>
          </p:cNvPr>
          <p:cNvSpPr>
            <a:spLocks noGrp="1"/>
          </p:cNvSpPr>
          <p:nvPr>
            <p:ph type="sldNum" sz="quarter" idx="27"/>
          </p:nvPr>
        </p:nvSpPr>
        <p:spPr/>
        <p:txBody>
          <a:bodyPr/>
          <a:lstStyle>
            <a:lvl1pPr>
              <a:defRPr>
                <a:latin typeface="+mn-lt"/>
              </a:defRPr>
            </a:lvl1pPr>
          </a:lstStyle>
          <a:p>
            <a:fld id="{A5163908-529D-4A49-892F-D37C4044DFD8}" type="slidenum">
              <a:rPr lang="en-US" noProof="0" smtClean="0"/>
              <a:pPr/>
              <a:t>‹#›</a:t>
            </a:fld>
            <a:endParaRPr lang="en-US" noProof="0"/>
          </a:p>
        </p:txBody>
      </p:sp>
      <p:sp>
        <p:nvSpPr>
          <p:cNvPr id="2" name="Title 1">
            <a:extLst>
              <a:ext uri="{FF2B5EF4-FFF2-40B4-BE49-F238E27FC236}">
                <a16:creationId xmlns:a16="http://schemas.microsoft.com/office/drawing/2014/main" id="{29F51A93-47BF-3E4F-8F7A-57ED443F020E}"/>
              </a:ext>
            </a:extLst>
          </p:cNvPr>
          <p:cNvSpPr>
            <a:spLocks noGrp="1"/>
          </p:cNvSpPr>
          <p:nvPr>
            <p:ph type="title"/>
          </p:nvPr>
        </p:nvSpPr>
        <p:spPr>
          <a:xfrm>
            <a:off x="503237" y="376238"/>
            <a:ext cx="7523999" cy="720000"/>
          </a:xfrm>
        </p:spPr>
        <p:txBody>
          <a:bodyPr/>
          <a:lstStyle>
            <a:lvl1pPr>
              <a:defRPr sz="2400">
                <a:solidFill>
                  <a:srgbClr val="00629F"/>
                </a:solidFill>
              </a:defRPr>
            </a:lvl1pPr>
          </a:lstStyle>
          <a:p>
            <a:r>
              <a:rPr lang="en-US" noProof="0"/>
              <a:t>Click to edit Master title style</a:t>
            </a:r>
          </a:p>
        </p:txBody>
      </p:sp>
      <p:sp>
        <p:nvSpPr>
          <p:cNvPr id="4" name="Text Placeholder 3">
            <a:extLst>
              <a:ext uri="{FF2B5EF4-FFF2-40B4-BE49-F238E27FC236}">
                <a16:creationId xmlns:a16="http://schemas.microsoft.com/office/drawing/2014/main" id="{3B9A0CF2-F77E-DA44-97A6-E772500B7B8E}"/>
              </a:ext>
            </a:extLst>
          </p:cNvPr>
          <p:cNvSpPr>
            <a:spLocks noGrp="1"/>
          </p:cNvSpPr>
          <p:nvPr>
            <p:ph type="body" sz="quarter" idx="28"/>
          </p:nvPr>
        </p:nvSpPr>
        <p:spPr>
          <a:xfrm>
            <a:off x="6007100" y="1211263"/>
            <a:ext cx="2633663" cy="34845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02956780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blue">
    <p:bg>
      <p:bgPr>
        <a:gradFill>
          <a:gsLst>
            <a:gs pos="54000">
              <a:srgbClr val="277CBD"/>
            </a:gs>
            <a:gs pos="0">
              <a:srgbClr val="004F9B"/>
            </a:gs>
            <a:gs pos="100000">
              <a:srgbClr val="4EA8DE"/>
            </a:gs>
          </a:gsLst>
          <a:lin ang="2100000" scaled="0"/>
        </a:gradFill>
        <a:effectLst/>
      </p:bgPr>
    </p:bg>
    <p:spTree>
      <p:nvGrpSpPr>
        <p:cNvPr id="1" name=""/>
        <p:cNvGrpSpPr/>
        <p:nvPr/>
      </p:nvGrpSpPr>
      <p:grpSpPr>
        <a:xfrm>
          <a:off x="0" y="0"/>
          <a:ext cx="0" cy="0"/>
          <a:chOff x="0" y="0"/>
          <a:chExt cx="0" cy="0"/>
        </a:xfrm>
      </p:grpSpPr>
      <p:pic>
        <p:nvPicPr>
          <p:cNvPr id="10" name="Picture 9" descr="A picture containing graphical user interface&#10;&#10;Description automatically generated">
            <a:extLst>
              <a:ext uri="{FF2B5EF4-FFF2-40B4-BE49-F238E27FC236}">
                <a16:creationId xmlns:a16="http://schemas.microsoft.com/office/drawing/2014/main" id="{518566EE-6596-4E4C-80AE-F3AC8BE71E48}"/>
              </a:ext>
            </a:extLst>
          </p:cNvPr>
          <p:cNvPicPr>
            <a:picLocks noChangeAspect="1"/>
          </p:cNvPicPr>
          <p:nvPr userDrawn="1"/>
        </p:nvPicPr>
        <p:blipFill>
          <a:blip r:embed="rId4"/>
          <a:stretch>
            <a:fillRect/>
          </a:stretch>
        </p:blipFill>
        <p:spPr>
          <a:xfrm>
            <a:off x="0" y="0"/>
            <a:ext cx="9144000" cy="5143500"/>
          </a:xfrm>
          <a:prstGeom prst="rect">
            <a:avLst/>
          </a:prstGeom>
        </p:spPr>
      </p:pic>
      <p:sp>
        <p:nvSpPr>
          <p:cNvPr id="14" name="Text Placeholder 3">
            <a:extLst>
              <a:ext uri="{FF2B5EF4-FFF2-40B4-BE49-F238E27FC236}">
                <a16:creationId xmlns:a16="http://schemas.microsoft.com/office/drawing/2014/main" id="{A41915F4-B8A1-F747-84F8-C0A9E23EABFB}"/>
              </a:ext>
            </a:extLst>
          </p:cNvPr>
          <p:cNvSpPr>
            <a:spLocks noGrp="1"/>
          </p:cNvSpPr>
          <p:nvPr>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lnSpc>
                <a:spcPct val="100000"/>
              </a:lnSpc>
              <a:spcBef>
                <a:spcPts val="0"/>
              </a:spcBef>
              <a:buFontTx/>
              <a:buNone/>
              <a:defRPr sz="1100" b="1">
                <a:solidFill>
                  <a:schemeClr val="bg1"/>
                </a:solidFill>
              </a:defRPr>
            </a:lvl1pPr>
          </a:lstStyle>
          <a:p>
            <a:pPr lvl="0"/>
            <a:r>
              <a:rPr lang="en-US" noProof="0"/>
              <a:t>_Author</a:t>
            </a:r>
          </a:p>
        </p:txBody>
      </p:sp>
      <p:sp>
        <p:nvSpPr>
          <p:cNvPr id="15" name="Text Placeholder 3">
            <a:extLst>
              <a:ext uri="{FF2B5EF4-FFF2-40B4-BE49-F238E27FC236}">
                <a16:creationId xmlns:a16="http://schemas.microsoft.com/office/drawing/2014/main" id="{0AF1B9CF-7070-3E45-A8F8-B49FDF1700CE}"/>
              </a:ext>
            </a:extLst>
          </p:cNvPr>
          <p:cNvSpPr>
            <a:spLocks noGrp="1"/>
          </p:cNvSpPr>
          <p:nvPr>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a:t>_Business</a:t>
            </a:r>
          </a:p>
        </p:txBody>
      </p:sp>
      <p:sp>
        <p:nvSpPr>
          <p:cNvPr id="16" name="Text Placeholder 3">
            <a:extLst>
              <a:ext uri="{FF2B5EF4-FFF2-40B4-BE49-F238E27FC236}">
                <a16:creationId xmlns:a16="http://schemas.microsoft.com/office/drawing/2014/main" id="{31F86775-9BAC-8C4A-B0F3-6CCEF30561E8}"/>
              </a:ext>
            </a:extLst>
          </p:cNvPr>
          <p:cNvSpPr>
            <a:spLocks noGrp="1"/>
          </p:cNvSpPr>
          <p:nvPr>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a:t>_Date</a:t>
            </a:r>
          </a:p>
        </p:txBody>
      </p:sp>
      <p:sp>
        <p:nvSpPr>
          <p:cNvPr id="17" name="Text Placeholder 3">
            <a:extLst>
              <a:ext uri="{FF2B5EF4-FFF2-40B4-BE49-F238E27FC236}">
                <a16:creationId xmlns:a16="http://schemas.microsoft.com/office/drawing/2014/main" id="{B974426A-8BB2-2343-9F2B-54B7DD183BCE}"/>
              </a:ext>
            </a:extLst>
          </p:cNvPr>
          <p:cNvSpPr>
            <a:spLocks noGrp="1"/>
          </p:cNvSpPr>
          <p:nvPr>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a:t>Presentation title 36pt</a:t>
            </a:r>
          </a:p>
        </p:txBody>
      </p:sp>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Tree>
    <p:extLst>
      <p:ext uri="{BB962C8B-B14F-4D97-AF65-F5344CB8AC3E}">
        <p14:creationId xmlns:p14="http://schemas.microsoft.com/office/powerpoint/2010/main" val="214038450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content - image righ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7D58B0C-DEF4-9C4E-83F3-91ADA716B2A4}"/>
              </a:ext>
            </a:extLst>
          </p:cNvPr>
          <p:cNvSpPr>
            <a:spLocks noGrp="1"/>
          </p:cNvSpPr>
          <p:nvPr>
            <p:ph type="pic" sz="quarter" idx="14" hasCustomPrompt="1"/>
          </p:nvPr>
        </p:nvSpPr>
        <p:spPr>
          <a:xfrm>
            <a:off x="3252788" y="1211263"/>
            <a:ext cx="5378400" cy="3484562"/>
          </a:xfrm>
          <a:solidFill>
            <a:schemeClr val="bg1">
              <a:lumMod val="85000"/>
            </a:schemeClr>
          </a:solidFill>
        </p:spPr>
        <p:txBody>
          <a:bodyPr vert="horz" lIns="0" tIns="0" rIns="0" bIns="576000" spcCol="324000" rtlCol="0" anchor="ctr">
            <a:noAutofit/>
          </a:bodyPr>
          <a:lstStyle>
            <a:lvl1pPr>
              <a:defRPr lang="en-NL"/>
            </a:lvl1pPr>
          </a:lstStyle>
          <a:p>
            <a:pPr marL="0" lvl="0" indent="0" algn="ctr">
              <a:buNone/>
            </a:pPr>
            <a:r>
              <a:rPr lang="en-US" noProof="0"/>
              <a:t>Insert picture 882 x 572 px</a:t>
            </a:r>
          </a:p>
        </p:txBody>
      </p:sp>
      <p:sp>
        <p:nvSpPr>
          <p:cNvPr id="7" name="Date Placeholder 6">
            <a:extLst>
              <a:ext uri="{FF2B5EF4-FFF2-40B4-BE49-F238E27FC236}">
                <a16:creationId xmlns:a16="http://schemas.microsoft.com/office/drawing/2014/main" id="{76CED40C-8280-F64D-835C-BBE2711F60D9}"/>
              </a:ext>
            </a:extLst>
          </p:cNvPr>
          <p:cNvSpPr>
            <a:spLocks noGrp="1"/>
          </p:cNvSpPr>
          <p:nvPr>
            <p:ph type="dt" sz="half" idx="25"/>
          </p:nvPr>
        </p:nvSpPr>
        <p:spPr/>
        <p:txBody>
          <a:bodyPr/>
          <a:lstStyle>
            <a:lvl1pPr>
              <a:defRPr>
                <a:latin typeface="+mn-lt"/>
              </a:defRPr>
            </a:lvl1pPr>
          </a:lstStyle>
          <a:p>
            <a:endParaRPr lang="en-US" noProof="0"/>
          </a:p>
        </p:txBody>
      </p:sp>
      <p:sp>
        <p:nvSpPr>
          <p:cNvPr id="12" name="Footer Placeholder 11">
            <a:extLst>
              <a:ext uri="{FF2B5EF4-FFF2-40B4-BE49-F238E27FC236}">
                <a16:creationId xmlns:a16="http://schemas.microsoft.com/office/drawing/2014/main" id="{B2AF8FD8-EE9D-314B-8AE1-79B9D514A949}"/>
              </a:ext>
            </a:extLst>
          </p:cNvPr>
          <p:cNvSpPr>
            <a:spLocks noGrp="1"/>
          </p:cNvSpPr>
          <p:nvPr>
            <p:ph type="ftr" sz="quarter" idx="26"/>
          </p:nvPr>
        </p:nvSpPr>
        <p:spPr/>
        <p:txBody>
          <a:bodyPr/>
          <a:lstStyle>
            <a:lvl1pPr>
              <a:defRPr>
                <a:latin typeface="+mn-lt"/>
              </a:defRPr>
            </a:lvl1pPr>
          </a:lstStyle>
          <a:p>
            <a:endParaRPr lang="en-US" noProof="0"/>
          </a:p>
        </p:txBody>
      </p:sp>
      <p:sp>
        <p:nvSpPr>
          <p:cNvPr id="13" name="Slide Number Placeholder 12">
            <a:extLst>
              <a:ext uri="{FF2B5EF4-FFF2-40B4-BE49-F238E27FC236}">
                <a16:creationId xmlns:a16="http://schemas.microsoft.com/office/drawing/2014/main" id="{CE15C5B3-F137-C847-8AEF-B6EA3211AAAA}"/>
              </a:ext>
            </a:extLst>
          </p:cNvPr>
          <p:cNvSpPr>
            <a:spLocks noGrp="1"/>
          </p:cNvSpPr>
          <p:nvPr>
            <p:ph type="sldNum" sz="quarter" idx="27"/>
          </p:nvPr>
        </p:nvSpPr>
        <p:spPr/>
        <p:txBody>
          <a:bodyPr/>
          <a:lstStyle>
            <a:lvl1pPr>
              <a:defRPr>
                <a:latin typeface="+mn-lt"/>
              </a:defRPr>
            </a:lvl1pPr>
          </a:lstStyle>
          <a:p>
            <a:fld id="{A5163908-529D-4A49-892F-D37C4044DFD8}" type="slidenum">
              <a:rPr lang="en-US" noProof="0" smtClean="0"/>
              <a:pPr/>
              <a:t>‹#›</a:t>
            </a:fld>
            <a:endParaRPr lang="en-US" noProof="0"/>
          </a:p>
        </p:txBody>
      </p:sp>
      <p:sp>
        <p:nvSpPr>
          <p:cNvPr id="2" name="Title 1">
            <a:extLst>
              <a:ext uri="{FF2B5EF4-FFF2-40B4-BE49-F238E27FC236}">
                <a16:creationId xmlns:a16="http://schemas.microsoft.com/office/drawing/2014/main" id="{29F51A93-47BF-3E4F-8F7A-57ED443F020E}"/>
              </a:ext>
            </a:extLst>
          </p:cNvPr>
          <p:cNvSpPr>
            <a:spLocks noGrp="1"/>
          </p:cNvSpPr>
          <p:nvPr>
            <p:ph type="title"/>
          </p:nvPr>
        </p:nvSpPr>
        <p:spPr>
          <a:xfrm>
            <a:off x="503237" y="376238"/>
            <a:ext cx="7523999" cy="720000"/>
          </a:xfrm>
        </p:spPr>
        <p:txBody>
          <a:bodyPr/>
          <a:lstStyle>
            <a:lvl1pPr>
              <a:defRPr sz="2400">
                <a:solidFill>
                  <a:srgbClr val="00629F"/>
                </a:solidFill>
              </a:defRPr>
            </a:lvl1pPr>
          </a:lstStyle>
          <a:p>
            <a:r>
              <a:rPr lang="en-US" noProof="0"/>
              <a:t>Click to edit Master title style</a:t>
            </a:r>
          </a:p>
        </p:txBody>
      </p:sp>
      <p:sp>
        <p:nvSpPr>
          <p:cNvPr id="4" name="Text Placeholder 3">
            <a:extLst>
              <a:ext uri="{FF2B5EF4-FFF2-40B4-BE49-F238E27FC236}">
                <a16:creationId xmlns:a16="http://schemas.microsoft.com/office/drawing/2014/main" id="{3B9A0CF2-F77E-DA44-97A6-E772500B7B8E}"/>
              </a:ext>
            </a:extLst>
          </p:cNvPr>
          <p:cNvSpPr>
            <a:spLocks noGrp="1"/>
          </p:cNvSpPr>
          <p:nvPr>
            <p:ph type="body" sz="quarter" idx="28"/>
          </p:nvPr>
        </p:nvSpPr>
        <p:spPr>
          <a:xfrm>
            <a:off x="503239" y="1211263"/>
            <a:ext cx="2628900" cy="34845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47974486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96CD-AD2C-4C47-BD26-1A8BF8500BC3}"/>
              </a:ext>
            </a:extLst>
          </p:cNvPr>
          <p:cNvSpPr>
            <a:spLocks noGrp="1"/>
          </p:cNvSpPr>
          <p:nvPr>
            <p:ph type="title"/>
          </p:nvPr>
        </p:nvSpPr>
        <p:spPr>
          <a:xfrm>
            <a:off x="503238" y="376238"/>
            <a:ext cx="7524750" cy="719137"/>
          </a:xfrm>
        </p:spPr>
        <p:txBody>
          <a:bodyPr/>
          <a:lstStyle>
            <a:lvl1pPr>
              <a:lnSpc>
                <a:spcPct val="100000"/>
              </a:lnSpc>
              <a:defRPr sz="2400">
                <a:solidFill>
                  <a:srgbClr val="00629F"/>
                </a:solidFill>
              </a:defRPr>
            </a:lvl1pPr>
          </a:lstStyle>
          <a:p>
            <a:r>
              <a:rPr lang="en-US" noProof="0"/>
              <a:t>Click to edit Master title style</a:t>
            </a:r>
          </a:p>
        </p:txBody>
      </p:sp>
      <p:sp>
        <p:nvSpPr>
          <p:cNvPr id="3" name="Date Placeholder 2">
            <a:extLst>
              <a:ext uri="{FF2B5EF4-FFF2-40B4-BE49-F238E27FC236}">
                <a16:creationId xmlns:a16="http://schemas.microsoft.com/office/drawing/2014/main" id="{B0C3C2A1-07A7-5B41-8DE2-73B3A2C86E97}"/>
              </a:ext>
            </a:extLst>
          </p:cNvPr>
          <p:cNvSpPr>
            <a:spLocks noGrp="1"/>
          </p:cNvSpPr>
          <p:nvPr>
            <p:ph type="dt" sz="half" idx="10"/>
          </p:nvPr>
        </p:nvSpPr>
        <p:spPr/>
        <p:txBody>
          <a:bodyPr/>
          <a:lstStyle>
            <a:lvl1pPr>
              <a:defRPr>
                <a:latin typeface="+mn-lt"/>
              </a:defRPr>
            </a:lvl1pPr>
          </a:lstStyle>
          <a:p>
            <a:endParaRPr lang="en-US" noProof="0"/>
          </a:p>
        </p:txBody>
      </p:sp>
      <p:sp>
        <p:nvSpPr>
          <p:cNvPr id="4" name="Footer Placeholder 3">
            <a:extLst>
              <a:ext uri="{FF2B5EF4-FFF2-40B4-BE49-F238E27FC236}">
                <a16:creationId xmlns:a16="http://schemas.microsoft.com/office/drawing/2014/main" id="{DB875176-00E7-454C-A1B4-BB08BBCF1ACC}"/>
              </a:ext>
            </a:extLst>
          </p:cNvPr>
          <p:cNvSpPr>
            <a:spLocks noGrp="1"/>
          </p:cNvSpPr>
          <p:nvPr>
            <p:ph type="ftr" sz="quarter" idx="11"/>
          </p:nvPr>
        </p:nvSpPr>
        <p:spPr/>
        <p:txBody>
          <a:bodyPr/>
          <a:lstStyle>
            <a:lvl1pPr>
              <a:defRPr>
                <a:latin typeface="+mn-lt"/>
              </a:defRPr>
            </a:lvl1pPr>
          </a:lstStyle>
          <a:p>
            <a:endParaRPr lang="en-US" noProof="0"/>
          </a:p>
        </p:txBody>
      </p:sp>
      <p:sp>
        <p:nvSpPr>
          <p:cNvPr id="5" name="Slide Number Placeholder 4">
            <a:extLst>
              <a:ext uri="{FF2B5EF4-FFF2-40B4-BE49-F238E27FC236}">
                <a16:creationId xmlns:a16="http://schemas.microsoft.com/office/drawing/2014/main" id="{9A0A9FE6-F5F5-754B-9C8F-D2926ACD6607}"/>
              </a:ext>
            </a:extLst>
          </p:cNvPr>
          <p:cNvSpPr>
            <a:spLocks noGrp="1"/>
          </p:cNvSpPr>
          <p:nvPr>
            <p:ph type="sldNum" sz="quarter" idx="12"/>
          </p:nvPr>
        </p:nvSpPr>
        <p:spPr/>
        <p:txBody>
          <a:bodyPr/>
          <a:lstStyle>
            <a:lvl1pPr>
              <a:defRPr>
                <a:latin typeface="+mn-lt"/>
              </a:defRPr>
            </a:lvl1pPr>
          </a:lstStyle>
          <a:p>
            <a:fld id="{A5163908-529D-4A49-892F-D37C4044DFD8}" type="slidenum">
              <a:rPr lang="en-US" noProof="0" smtClean="0"/>
              <a:pPr/>
              <a:t>‹#›</a:t>
            </a:fld>
            <a:endParaRPr lang="en-US" noProof="0"/>
          </a:p>
        </p:txBody>
      </p:sp>
      <p:sp>
        <p:nvSpPr>
          <p:cNvPr id="15" name="Picture Placeholder 8">
            <a:extLst>
              <a:ext uri="{FF2B5EF4-FFF2-40B4-BE49-F238E27FC236}">
                <a16:creationId xmlns:a16="http://schemas.microsoft.com/office/drawing/2014/main" id="{A8E6095F-3389-2E4D-BCE2-11E746829FBB}"/>
              </a:ext>
            </a:extLst>
          </p:cNvPr>
          <p:cNvSpPr>
            <a:spLocks noGrp="1"/>
          </p:cNvSpPr>
          <p:nvPr>
            <p:ph type="pic" sz="quarter" idx="16" hasCustomPrompt="1"/>
          </p:nvPr>
        </p:nvSpPr>
        <p:spPr>
          <a:xfrm>
            <a:off x="502902" y="1211263"/>
            <a:ext cx="4003199" cy="2662237"/>
          </a:xfrm>
          <a:solidFill>
            <a:schemeClr val="bg1">
              <a:lumMod val="85000"/>
            </a:schemeClr>
          </a:solidFill>
        </p:spPr>
        <p:txBody>
          <a:bodyPr vert="horz" lIns="0" tIns="0" rIns="0" bIns="576000" spcCol="324000" rtlCol="0" anchor="ctr">
            <a:noAutofit/>
          </a:bodyPr>
          <a:lstStyle>
            <a:lvl1pPr>
              <a:buFontTx/>
              <a:buNone/>
              <a:defRPr lang="en-NL">
                <a:latin typeface="+mn-lt"/>
              </a:defRPr>
            </a:lvl1pPr>
          </a:lstStyle>
          <a:p>
            <a:pPr marL="0" lvl="0" indent="0" algn="ctr">
              <a:buNone/>
            </a:pPr>
            <a:r>
              <a:rPr lang="en-US" noProof="0"/>
              <a:t>Insert picture 657 x 437 px </a:t>
            </a:r>
          </a:p>
        </p:txBody>
      </p:sp>
      <p:sp>
        <p:nvSpPr>
          <p:cNvPr id="20" name="Picture Placeholder 8">
            <a:extLst>
              <a:ext uri="{FF2B5EF4-FFF2-40B4-BE49-F238E27FC236}">
                <a16:creationId xmlns:a16="http://schemas.microsoft.com/office/drawing/2014/main" id="{6339CC5C-F22B-304D-A447-6670052130FE}"/>
              </a:ext>
            </a:extLst>
          </p:cNvPr>
          <p:cNvSpPr>
            <a:spLocks noGrp="1"/>
          </p:cNvSpPr>
          <p:nvPr>
            <p:ph type="pic" sz="quarter" idx="14" hasCustomPrompt="1"/>
          </p:nvPr>
        </p:nvSpPr>
        <p:spPr>
          <a:xfrm>
            <a:off x="4633200" y="1211263"/>
            <a:ext cx="4004388" cy="2662237"/>
          </a:xfrm>
          <a:solidFill>
            <a:schemeClr val="bg1">
              <a:lumMod val="85000"/>
            </a:schemeClr>
          </a:solidFill>
        </p:spPr>
        <p:txBody>
          <a:bodyPr vert="horz" lIns="0" tIns="0" rIns="0" bIns="576000" spcCol="324000" rtlCol="0" anchor="ctr">
            <a:noAutofit/>
          </a:bodyPr>
          <a:lstStyle>
            <a:lvl1pPr marL="0" marR="0" indent="0" algn="ctr" defTabSz="914377" rtl="0" eaLnBrk="1" fontAlgn="auto" latinLnBrk="0" hangingPunct="1">
              <a:lnSpc>
                <a:spcPct val="100000"/>
              </a:lnSpc>
              <a:spcBef>
                <a:spcPts val="0"/>
              </a:spcBef>
              <a:spcAft>
                <a:spcPts val="0"/>
              </a:spcAft>
              <a:buClr>
                <a:srgbClr val="000000"/>
              </a:buClr>
              <a:buSzPct val="100000"/>
              <a:buFont typeface="Arial" panose="020B0604020202020204" pitchFamily="34" charset="0"/>
              <a:buNone/>
              <a:tabLst/>
              <a:defRPr lang="en-NL"/>
            </a:lvl1pPr>
          </a:lstStyle>
          <a:p>
            <a:pPr marL="0" marR="0" lvl="0" indent="0" algn="ctr" defTabSz="914377" rtl="0" eaLnBrk="1" fontAlgn="auto" latinLnBrk="0" hangingPunct="1">
              <a:lnSpc>
                <a:spcPct val="100000"/>
              </a:lnSpc>
              <a:spcBef>
                <a:spcPts val="0"/>
              </a:spcBef>
              <a:spcAft>
                <a:spcPts val="0"/>
              </a:spcAft>
              <a:buClr>
                <a:srgbClr val="000000"/>
              </a:buClr>
              <a:buSzPct val="100000"/>
              <a:buFont typeface="Arial" panose="020B0604020202020204" pitchFamily="34" charset="0"/>
              <a:buNone/>
              <a:tabLst/>
              <a:defRPr/>
            </a:pPr>
            <a:r>
              <a:rPr lang="en-US" noProof="0"/>
              <a:t>Insert picture 657 x 437 px</a:t>
            </a:r>
          </a:p>
        </p:txBody>
      </p:sp>
      <p:sp>
        <p:nvSpPr>
          <p:cNvPr id="11" name="Text Placeholder 9">
            <a:extLst>
              <a:ext uri="{FF2B5EF4-FFF2-40B4-BE49-F238E27FC236}">
                <a16:creationId xmlns:a16="http://schemas.microsoft.com/office/drawing/2014/main" id="{06D2172C-34C6-364E-BF0F-059D58EB9566}"/>
              </a:ext>
            </a:extLst>
          </p:cNvPr>
          <p:cNvSpPr>
            <a:spLocks noGrp="1"/>
          </p:cNvSpPr>
          <p:nvPr>
            <p:ph type="body" sz="quarter" idx="26"/>
          </p:nvPr>
        </p:nvSpPr>
        <p:spPr>
          <a:xfrm>
            <a:off x="502901" y="3873600"/>
            <a:ext cx="3996000" cy="820799"/>
          </a:xfrm>
        </p:spPr>
        <p:txBody>
          <a:bodyPr lIns="0" tIns="108000" rIns="90000" bIns="0" numCol="1" spcCol="270000">
            <a:noAutofit/>
          </a:bodyPr>
          <a:lstStyle>
            <a:lvl1pPr>
              <a:lnSpc>
                <a:spcPct val="100000"/>
              </a:lnSpc>
              <a:defRPr sz="1200" b="0" i="0">
                <a:solidFill>
                  <a:schemeClr val="tx1"/>
                </a:solidFill>
                <a:latin typeface="+mn-lt"/>
                <a:cs typeface="Calibri Light" panose="020F0302020204030204" pitchFamily="34" charset="0"/>
              </a:defRPr>
            </a:lvl1pPr>
            <a:lvl2pPr>
              <a:lnSpc>
                <a:spcPct val="100000"/>
              </a:lnSpc>
              <a:defRPr sz="1100" b="0" i="0">
                <a:solidFill>
                  <a:schemeClr val="tx1"/>
                </a:solidFill>
                <a:latin typeface="+mn-lt"/>
                <a:cs typeface="Calibri Light" panose="020F0302020204030204" pitchFamily="34" charset="0"/>
              </a:defRPr>
            </a:lvl2pPr>
            <a:lvl3pPr>
              <a:lnSpc>
                <a:spcPct val="100000"/>
              </a:lnSpc>
              <a:defRPr sz="1000" b="0" i="0">
                <a:solidFill>
                  <a:schemeClr val="tx1"/>
                </a:solidFill>
                <a:latin typeface="+mn-lt"/>
                <a:cs typeface="Calibri Light" panose="020F0302020204030204" pitchFamily="34" charset="0"/>
              </a:defRPr>
            </a:lvl3pPr>
            <a:lvl4pPr>
              <a:lnSpc>
                <a:spcPct val="100000"/>
              </a:lnSpc>
              <a:defRPr sz="900" b="0" i="0">
                <a:solidFill>
                  <a:schemeClr val="tx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2" name="Text Placeholder 9">
            <a:extLst>
              <a:ext uri="{FF2B5EF4-FFF2-40B4-BE49-F238E27FC236}">
                <a16:creationId xmlns:a16="http://schemas.microsoft.com/office/drawing/2014/main" id="{64430373-7B1A-A941-AC6D-93D4F8DFD567}"/>
              </a:ext>
            </a:extLst>
          </p:cNvPr>
          <p:cNvSpPr>
            <a:spLocks noGrp="1"/>
          </p:cNvSpPr>
          <p:nvPr>
            <p:ph type="body" sz="quarter" idx="27"/>
          </p:nvPr>
        </p:nvSpPr>
        <p:spPr>
          <a:xfrm>
            <a:off x="4633200" y="3873600"/>
            <a:ext cx="3996000" cy="820799"/>
          </a:xfrm>
        </p:spPr>
        <p:txBody>
          <a:bodyPr lIns="0" tIns="108000" rIns="90000" bIns="0" numCol="1" spcCol="270000">
            <a:noAutofit/>
          </a:bodyPr>
          <a:lstStyle>
            <a:lvl1pPr>
              <a:lnSpc>
                <a:spcPct val="100000"/>
              </a:lnSpc>
              <a:defRPr sz="1200" b="0" i="0">
                <a:solidFill>
                  <a:schemeClr val="tx1"/>
                </a:solidFill>
                <a:latin typeface="+mn-lt"/>
                <a:cs typeface="Calibri Light" panose="020F0302020204030204" pitchFamily="34" charset="0"/>
              </a:defRPr>
            </a:lvl1pPr>
            <a:lvl2pPr>
              <a:lnSpc>
                <a:spcPct val="100000"/>
              </a:lnSpc>
              <a:defRPr sz="1100" b="0" i="0">
                <a:solidFill>
                  <a:schemeClr val="tx1"/>
                </a:solidFill>
                <a:latin typeface="+mn-lt"/>
                <a:cs typeface="Calibri Light" panose="020F0302020204030204" pitchFamily="34" charset="0"/>
              </a:defRPr>
            </a:lvl2pPr>
            <a:lvl3pPr>
              <a:lnSpc>
                <a:spcPct val="100000"/>
              </a:lnSpc>
              <a:defRPr sz="1000" b="0" i="0">
                <a:solidFill>
                  <a:schemeClr val="tx1"/>
                </a:solidFill>
                <a:latin typeface="+mn-lt"/>
                <a:cs typeface="Calibri Light" panose="020F0302020204030204" pitchFamily="34" charset="0"/>
              </a:defRPr>
            </a:lvl3pPr>
            <a:lvl4pPr>
              <a:lnSpc>
                <a:spcPct val="100000"/>
              </a:lnSpc>
              <a:defRPr sz="900" b="0" i="0">
                <a:solidFill>
                  <a:schemeClr val="tx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90997694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 blue">
    <p:bg>
      <p:bgPr>
        <a:gradFill>
          <a:gsLst>
            <a:gs pos="66000">
              <a:srgbClr val="005595"/>
            </a:gs>
            <a:gs pos="19000">
              <a:srgbClr val="00325D"/>
            </a:gs>
            <a:gs pos="100000">
              <a:schemeClr val="accent1"/>
            </a:gs>
          </a:gsLst>
          <a:lin ang="2100000" scaled="0"/>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10" name="Date Placeholder 4">
            <a:extLst>
              <a:ext uri="{FF2B5EF4-FFF2-40B4-BE49-F238E27FC236}">
                <a16:creationId xmlns:a16="http://schemas.microsoft.com/office/drawing/2014/main" id="{6080312F-DC21-814A-BAB8-040151BB50ED}"/>
              </a:ext>
            </a:extLst>
          </p:cNvPr>
          <p:cNvSpPr>
            <a:spLocks noGrp="1"/>
          </p:cNvSpPr>
          <p:nvPr>
            <p:ph type="dt" sz="half" idx="11"/>
          </p:nvPr>
        </p:nvSpPr>
        <p:spPr>
          <a:xfrm>
            <a:off x="504826" y="4884454"/>
            <a:ext cx="718767" cy="107975"/>
          </a:xfrm>
        </p:spPr>
        <p:txBody>
          <a:bodyPr/>
          <a:lstStyle>
            <a:lvl1pPr>
              <a:defRPr>
                <a:solidFill>
                  <a:schemeClr val="bg1"/>
                </a:solidFill>
              </a:defRPr>
            </a:lvl1pPr>
          </a:lstStyle>
          <a:p>
            <a:endParaRPr lang="en-US" noProof="0"/>
          </a:p>
        </p:txBody>
      </p:sp>
      <p:sp>
        <p:nvSpPr>
          <p:cNvPr id="11" name="Footer Placeholder 5">
            <a:extLst>
              <a:ext uri="{FF2B5EF4-FFF2-40B4-BE49-F238E27FC236}">
                <a16:creationId xmlns:a16="http://schemas.microsoft.com/office/drawing/2014/main" id="{C96B7945-F4F7-DE48-B97F-38E596BA46D6}"/>
              </a:ext>
            </a:extLst>
          </p:cNvPr>
          <p:cNvSpPr>
            <a:spLocks noGrp="1"/>
          </p:cNvSpPr>
          <p:nvPr>
            <p:ph type="ftr" sz="quarter" idx="12"/>
          </p:nvPr>
        </p:nvSpPr>
        <p:spPr>
          <a:xfrm>
            <a:off x="1948068" y="4884454"/>
            <a:ext cx="3910151" cy="107975"/>
          </a:xfrm>
        </p:spPr>
        <p:txBody>
          <a:bodyPr/>
          <a:lstStyle>
            <a:lvl1pPr>
              <a:defRPr>
                <a:solidFill>
                  <a:schemeClr val="bg1"/>
                </a:solidFill>
              </a:defRPr>
            </a:lvl1pPr>
          </a:lstStyle>
          <a:p>
            <a:endParaRPr lang="en-US" noProof="0"/>
          </a:p>
        </p:txBody>
      </p:sp>
      <p:sp>
        <p:nvSpPr>
          <p:cNvPr id="12" name="Slide Number Placeholder 6">
            <a:extLst>
              <a:ext uri="{FF2B5EF4-FFF2-40B4-BE49-F238E27FC236}">
                <a16:creationId xmlns:a16="http://schemas.microsoft.com/office/drawing/2014/main" id="{32A57064-1C6C-D845-B014-09A3E682B67E}"/>
              </a:ext>
            </a:extLst>
          </p:cNvPr>
          <p:cNvSpPr>
            <a:spLocks noGrp="1"/>
          </p:cNvSpPr>
          <p:nvPr>
            <p:ph type="sldNum" sz="quarter" idx="13"/>
          </p:nvPr>
        </p:nvSpPr>
        <p:spPr>
          <a:xfrm>
            <a:off x="182120" y="4864360"/>
            <a:ext cx="199973" cy="150200"/>
          </a:xfrm>
        </p:spPr>
        <p:txBody>
          <a:bodyPr/>
          <a:lstStyle>
            <a:lvl1pPr>
              <a:defRPr>
                <a:solidFill>
                  <a:schemeClr val="bg1"/>
                </a:solidFill>
              </a:defRPr>
            </a:lvl1pPr>
          </a:lstStyle>
          <a:p>
            <a:fld id="{A5163908-529D-4A49-892F-D37C4044DFD8}" type="slidenum">
              <a:rPr lang="en-US" noProof="0" smtClean="0"/>
              <a:pPr/>
              <a:t>‹#›</a:t>
            </a:fld>
            <a:endParaRPr lang="en-US" noProof="0"/>
          </a:p>
        </p:txBody>
      </p:sp>
      <p:pic>
        <p:nvPicPr>
          <p:cNvPr id="18" name="Picture 17">
            <a:extLst>
              <a:ext uri="{FF2B5EF4-FFF2-40B4-BE49-F238E27FC236}">
                <a16:creationId xmlns:a16="http://schemas.microsoft.com/office/drawing/2014/main" id="{4B04BB31-3751-EE42-AD85-15C18A980580}"/>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9" name="Footer Placeholder 4">
            <a:extLst>
              <a:ext uri="{FF2B5EF4-FFF2-40B4-BE49-F238E27FC236}">
                <a16:creationId xmlns:a16="http://schemas.microsoft.com/office/drawing/2014/main" id="{2E323967-404E-AB4C-AC4D-0CDC89DC553E}"/>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7" name="Text Placeholder 9">
            <a:extLst>
              <a:ext uri="{FF2B5EF4-FFF2-40B4-BE49-F238E27FC236}">
                <a16:creationId xmlns:a16="http://schemas.microsoft.com/office/drawing/2014/main" id="{50021F8C-4E5C-3D45-BF5D-F2AF9BAC1C9C}"/>
              </a:ext>
            </a:extLst>
          </p:cNvPr>
          <p:cNvSpPr>
            <a:spLocks noGrp="1"/>
          </p:cNvSpPr>
          <p:nvPr>
            <p:ph type="body" sz="quarter" idx="14"/>
          </p:nvPr>
        </p:nvSpPr>
        <p:spPr>
          <a:xfrm>
            <a:off x="504825" y="380999"/>
            <a:ext cx="7523937" cy="4315064"/>
          </a:xfrm>
        </p:spPr>
        <p:txBody>
          <a:bodyPr lIns="0" tIns="0" rIns="0" bIns="0" anchor="ctr" anchorCtr="0">
            <a:noAutofit/>
          </a:bodyPr>
          <a:lstStyle>
            <a:lvl1pPr marL="6350" indent="-6350">
              <a:lnSpc>
                <a:spcPct val="100000"/>
              </a:lnSpc>
              <a:buClr>
                <a:schemeClr val="bg1"/>
              </a:buClr>
              <a:buNone/>
              <a:tabLst/>
              <a:defRPr sz="3600" b="0" i="0">
                <a:solidFill>
                  <a:schemeClr val="bg1"/>
                </a:solidFill>
                <a:latin typeface="+mj-lt"/>
                <a:cs typeface="Calibri Light" panose="020F0302020204030204" pitchFamily="34" charset="0"/>
              </a:defRPr>
            </a:lvl1pPr>
            <a:lvl2pPr marL="757238" indent="-401638">
              <a:lnSpc>
                <a:spcPct val="100000"/>
              </a:lnSpc>
              <a:buClr>
                <a:schemeClr val="bg1"/>
              </a:buClr>
              <a:tabLst/>
              <a:defRPr sz="3800" b="0" i="0">
                <a:solidFill>
                  <a:schemeClr val="bg1"/>
                </a:solidFill>
                <a:latin typeface="+mj-lt"/>
                <a:cs typeface="Calibri Light" panose="020F0302020204030204" pitchFamily="34" charset="0"/>
              </a:defRPr>
            </a:lvl2pPr>
            <a:lvl3pPr marL="979488" indent="-266700">
              <a:lnSpc>
                <a:spcPct val="100000"/>
              </a:lnSpc>
              <a:buClr>
                <a:schemeClr val="bg1"/>
              </a:buClr>
              <a:tabLst/>
              <a:defRPr sz="3000" b="0" i="0">
                <a:solidFill>
                  <a:schemeClr val="bg1"/>
                </a:solidFill>
                <a:latin typeface="+mj-lt"/>
                <a:cs typeface="Calibri Light" panose="020F0302020204030204" pitchFamily="34" charset="0"/>
              </a:defRPr>
            </a:lvl3pPr>
            <a:lvl4pPr marL="1292225" indent="-254000">
              <a:lnSpc>
                <a:spcPct val="100000"/>
              </a:lnSpc>
              <a:buClr>
                <a:schemeClr val="bg1"/>
              </a:buClr>
              <a:tabLst/>
              <a:defRPr sz="2600" b="0" i="0">
                <a:solidFill>
                  <a:schemeClr val="bg1"/>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81430828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vider - mid-tone blue ">
    <p:bg>
      <p:bgPr>
        <a:gradFill>
          <a:gsLst>
            <a:gs pos="59500">
              <a:srgbClr val="0086C5"/>
            </a:gs>
            <a:gs pos="19000">
              <a:srgbClr val="00629F"/>
            </a:gs>
            <a:gs pos="100000">
              <a:srgbClr val="00A9EB"/>
            </a:gs>
          </a:gsLst>
          <a:lin ang="2100000" scaled="0"/>
        </a:gradFill>
        <a:effectLst/>
      </p:bgPr>
    </p:bg>
    <p:spTree>
      <p:nvGrpSpPr>
        <p:cNvPr id="1" name=""/>
        <p:cNvGrpSpPr/>
        <p:nvPr/>
      </p:nvGrpSpPr>
      <p:grpSpPr>
        <a:xfrm>
          <a:off x="0" y="0"/>
          <a:ext cx="0" cy="0"/>
          <a:chOff x="0" y="0"/>
          <a:chExt cx="0" cy="0"/>
        </a:xfrm>
      </p:grpSpPr>
      <p:sp>
        <p:nvSpPr>
          <p:cNvPr id="11" name="Date Placeholder 4">
            <a:extLst>
              <a:ext uri="{FF2B5EF4-FFF2-40B4-BE49-F238E27FC236}">
                <a16:creationId xmlns:a16="http://schemas.microsoft.com/office/drawing/2014/main" id="{CF684170-CD15-0644-90DE-14C3E2C95BD5}"/>
              </a:ext>
            </a:extLst>
          </p:cNvPr>
          <p:cNvSpPr>
            <a:spLocks noGrp="1"/>
          </p:cNvSpPr>
          <p:nvPr>
            <p:ph type="dt" sz="half" idx="11"/>
          </p:nvPr>
        </p:nvSpPr>
        <p:spPr>
          <a:xfrm>
            <a:off x="504826" y="4884454"/>
            <a:ext cx="718767" cy="107975"/>
          </a:xfrm>
        </p:spPr>
        <p:txBody>
          <a:bodyPr/>
          <a:lstStyle>
            <a:lvl1pPr>
              <a:defRPr>
                <a:solidFill>
                  <a:schemeClr val="bg1"/>
                </a:solidFill>
              </a:defRPr>
            </a:lvl1pPr>
          </a:lstStyle>
          <a:p>
            <a:endParaRPr lang="en-US" noProof="0"/>
          </a:p>
        </p:txBody>
      </p:sp>
      <p:sp>
        <p:nvSpPr>
          <p:cNvPr id="12" name="Footer Placeholder 5">
            <a:extLst>
              <a:ext uri="{FF2B5EF4-FFF2-40B4-BE49-F238E27FC236}">
                <a16:creationId xmlns:a16="http://schemas.microsoft.com/office/drawing/2014/main" id="{200883EC-6C7C-274C-AE4E-CFD99CA9C6C2}"/>
              </a:ext>
            </a:extLst>
          </p:cNvPr>
          <p:cNvSpPr>
            <a:spLocks noGrp="1"/>
          </p:cNvSpPr>
          <p:nvPr>
            <p:ph type="ftr" sz="quarter" idx="12"/>
          </p:nvPr>
        </p:nvSpPr>
        <p:spPr>
          <a:xfrm>
            <a:off x="1948068" y="4884454"/>
            <a:ext cx="3910151" cy="107975"/>
          </a:xfrm>
        </p:spPr>
        <p:txBody>
          <a:bodyPr/>
          <a:lstStyle>
            <a:lvl1pPr>
              <a:defRPr>
                <a:solidFill>
                  <a:schemeClr val="bg1"/>
                </a:solidFill>
              </a:defRPr>
            </a:lvl1pPr>
          </a:lstStyle>
          <a:p>
            <a:endParaRPr lang="en-US" noProof="0"/>
          </a:p>
        </p:txBody>
      </p:sp>
      <p:sp>
        <p:nvSpPr>
          <p:cNvPr id="13" name="Slide Number Placeholder 6">
            <a:extLst>
              <a:ext uri="{FF2B5EF4-FFF2-40B4-BE49-F238E27FC236}">
                <a16:creationId xmlns:a16="http://schemas.microsoft.com/office/drawing/2014/main" id="{792B5FA1-DF99-E442-8EBC-42C77C709B56}"/>
              </a:ext>
            </a:extLst>
          </p:cNvPr>
          <p:cNvSpPr>
            <a:spLocks noGrp="1"/>
          </p:cNvSpPr>
          <p:nvPr>
            <p:ph type="sldNum" sz="quarter" idx="13"/>
          </p:nvPr>
        </p:nvSpPr>
        <p:spPr>
          <a:xfrm>
            <a:off x="182120" y="4864360"/>
            <a:ext cx="199973" cy="150200"/>
          </a:xfrm>
        </p:spPr>
        <p:txBody>
          <a:bodyPr/>
          <a:lstStyle>
            <a:lvl1pPr>
              <a:defRPr>
                <a:solidFill>
                  <a:schemeClr val="bg1"/>
                </a:solidFill>
              </a:defRPr>
            </a:lvl1pPr>
          </a:lstStyle>
          <a:p>
            <a:fld id="{A5163908-529D-4A49-892F-D37C4044DFD8}" type="slidenum">
              <a:rPr lang="en-US" noProof="0" smtClean="0"/>
              <a:pPr/>
              <a:t>‹#›</a:t>
            </a:fld>
            <a:endParaRPr lang="en-US" noProof="0"/>
          </a:p>
        </p:txBody>
      </p:sp>
      <p:pic>
        <p:nvPicPr>
          <p:cNvPr id="19" name="Picture 18">
            <a:extLst>
              <a:ext uri="{FF2B5EF4-FFF2-40B4-BE49-F238E27FC236}">
                <a16:creationId xmlns:a16="http://schemas.microsoft.com/office/drawing/2014/main" id="{F2C2815B-2D21-594A-B627-9046569E9A20}"/>
              </a:ext>
            </a:extLst>
          </p:cNvPr>
          <p:cNvPicPr>
            <a:picLocks noChangeAspect="1"/>
          </p:cNvPicPr>
          <p:nvPr userDrawn="1"/>
        </p:nvPicPr>
        <p:blipFill>
          <a:blip r:embed="rId4"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20" name="Footer Placeholder 4">
            <a:extLst>
              <a:ext uri="{FF2B5EF4-FFF2-40B4-BE49-F238E27FC236}">
                <a16:creationId xmlns:a16="http://schemas.microsoft.com/office/drawing/2014/main" id="{9F0F0025-6299-A044-A653-6354D5DBB32B}"/>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15" name="Text Placeholder 9">
            <a:extLst>
              <a:ext uri="{FF2B5EF4-FFF2-40B4-BE49-F238E27FC236}">
                <a16:creationId xmlns:a16="http://schemas.microsoft.com/office/drawing/2014/main" id="{613279F3-F710-B24E-9A7D-299C782C324B}"/>
              </a:ext>
            </a:extLst>
          </p:cNvPr>
          <p:cNvSpPr>
            <a:spLocks noGrp="1"/>
          </p:cNvSpPr>
          <p:nvPr>
            <p:ph type="body" sz="quarter" idx="14"/>
          </p:nvPr>
        </p:nvSpPr>
        <p:spPr>
          <a:xfrm>
            <a:off x="504825" y="380999"/>
            <a:ext cx="7523937" cy="4315064"/>
          </a:xfrm>
        </p:spPr>
        <p:txBody>
          <a:bodyPr lIns="0" tIns="0" rIns="0" bIns="0" anchor="ctr" anchorCtr="0">
            <a:noAutofit/>
          </a:bodyPr>
          <a:lstStyle>
            <a:lvl1pPr marL="6350" indent="-6350">
              <a:lnSpc>
                <a:spcPct val="100000"/>
              </a:lnSpc>
              <a:buClr>
                <a:schemeClr val="bg1"/>
              </a:buClr>
              <a:buNone/>
              <a:tabLst/>
              <a:defRPr sz="3600" b="0" i="0">
                <a:solidFill>
                  <a:schemeClr val="bg1"/>
                </a:solidFill>
                <a:latin typeface="+mj-lt"/>
                <a:cs typeface="Calibri Light" panose="020F0302020204030204" pitchFamily="34" charset="0"/>
              </a:defRPr>
            </a:lvl1pPr>
            <a:lvl2pPr marL="757238" indent="-401638">
              <a:lnSpc>
                <a:spcPct val="100000"/>
              </a:lnSpc>
              <a:buClr>
                <a:schemeClr val="bg1"/>
              </a:buClr>
              <a:tabLst/>
              <a:defRPr sz="3800" b="0" i="0">
                <a:solidFill>
                  <a:schemeClr val="bg1"/>
                </a:solidFill>
                <a:latin typeface="+mj-lt"/>
                <a:cs typeface="Calibri Light" panose="020F0302020204030204" pitchFamily="34" charset="0"/>
              </a:defRPr>
            </a:lvl2pPr>
            <a:lvl3pPr marL="979488" indent="-266700">
              <a:lnSpc>
                <a:spcPct val="100000"/>
              </a:lnSpc>
              <a:buClr>
                <a:schemeClr val="bg1"/>
              </a:buClr>
              <a:tabLst/>
              <a:defRPr sz="3000" b="0" i="0">
                <a:solidFill>
                  <a:schemeClr val="bg1"/>
                </a:solidFill>
                <a:latin typeface="+mj-lt"/>
                <a:cs typeface="Calibri Light" panose="020F0302020204030204" pitchFamily="34" charset="0"/>
              </a:defRPr>
            </a:lvl3pPr>
            <a:lvl4pPr marL="1292225" indent="-254000">
              <a:lnSpc>
                <a:spcPct val="100000"/>
              </a:lnSpc>
              <a:buClr>
                <a:schemeClr val="bg1"/>
              </a:buClr>
              <a:tabLst/>
              <a:defRPr sz="2600" b="0" i="0">
                <a:solidFill>
                  <a:schemeClr val="bg1"/>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24988743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tandard text - blue ">
    <p:bg>
      <p:bgPr>
        <a:solidFill>
          <a:schemeClr val="accent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37812243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1" name="Footer Placeholder 4">
            <a:extLst>
              <a:ext uri="{FF2B5EF4-FFF2-40B4-BE49-F238E27FC236}">
                <a16:creationId xmlns:a16="http://schemas.microsoft.com/office/drawing/2014/main" id="{79023F51-026D-5E46-9A54-3FB9875B6196}"/>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3" name="Text Placeholder 9">
            <a:extLst>
              <a:ext uri="{FF2B5EF4-FFF2-40B4-BE49-F238E27FC236}">
                <a16:creationId xmlns:a16="http://schemas.microsoft.com/office/drawing/2014/main" id="{A9025032-5E65-0840-928E-8CC0B6A8141B}"/>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50344505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wo content - blue ">
    <p:bg>
      <p:bgPr>
        <a:solidFill>
          <a:schemeClr val="accent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33144968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4" name="Text Placeholder 9">
            <a:extLst>
              <a:ext uri="{FF2B5EF4-FFF2-40B4-BE49-F238E27FC236}">
                <a16:creationId xmlns:a16="http://schemas.microsoft.com/office/drawing/2014/main" id="{CDEDCE0C-F84F-1E4A-ACC3-F4EDF4557EC6}"/>
              </a:ext>
            </a:extLst>
          </p:cNvPr>
          <p:cNvSpPr>
            <a:spLocks noGrp="1"/>
          </p:cNvSpPr>
          <p:nvPr>
            <p:ph type="body" sz="quarter" idx="16"/>
          </p:nvPr>
        </p:nvSpPr>
        <p:spPr>
          <a:xfrm>
            <a:off x="4629600" y="1211263"/>
            <a:ext cx="4006800" cy="3484562"/>
          </a:xfrm>
        </p:spPr>
        <p:txBody>
          <a:bodyPr lIns="0" tIns="0" rIns="108000" bIns="0">
            <a:noAutofit/>
          </a:bodyPr>
          <a:lstStyle>
            <a:lvl1pPr>
              <a:lnSpc>
                <a:spcPct val="100000"/>
              </a:lnSpc>
              <a:buClr>
                <a:schemeClr val="bg1"/>
              </a:buClr>
              <a:defRPr>
                <a:solidFill>
                  <a:schemeClr val="bg1"/>
                </a:solidFill>
              </a:defRPr>
            </a:lvl1pPr>
            <a:lvl2pPr>
              <a:lnSpc>
                <a:spcPct val="100000"/>
              </a:lnSpc>
              <a:buClr>
                <a:schemeClr val="bg1"/>
              </a:buClr>
              <a:defRPr>
                <a:solidFill>
                  <a:schemeClr val="bg1"/>
                </a:solidFill>
              </a:defRPr>
            </a:lvl2pPr>
            <a:lvl3pPr>
              <a:lnSpc>
                <a:spcPct val="100000"/>
              </a:lnSpc>
              <a:buClr>
                <a:schemeClr val="bg1"/>
              </a:buClr>
              <a:defRPr>
                <a:solidFill>
                  <a:schemeClr val="bg1"/>
                </a:solidFill>
              </a:defRPr>
            </a:lvl3pPr>
            <a:lvl4pPr>
              <a:lnSpc>
                <a:spcPct val="100000"/>
              </a:lnSpc>
              <a:buClr>
                <a:schemeClr val="bg1"/>
              </a:buClr>
              <a:defRPr>
                <a:solidFill>
                  <a:schemeClr val="bg1"/>
                </a:solidFill>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Footer Placeholder 4">
            <a:extLst>
              <a:ext uri="{FF2B5EF4-FFF2-40B4-BE49-F238E27FC236}">
                <a16:creationId xmlns:a16="http://schemas.microsoft.com/office/drawing/2014/main" id="{76F0F002-1EDC-2C43-90DE-583DAA8D58CF}"/>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7" name="Text Placeholder 9">
            <a:extLst>
              <a:ext uri="{FF2B5EF4-FFF2-40B4-BE49-F238E27FC236}">
                <a16:creationId xmlns:a16="http://schemas.microsoft.com/office/drawing/2014/main" id="{0D338944-5F6B-8740-B33F-379745744143}"/>
              </a:ext>
            </a:extLst>
          </p:cNvPr>
          <p:cNvSpPr>
            <a:spLocks noGrp="1"/>
          </p:cNvSpPr>
          <p:nvPr>
            <p:ph type="body" sz="quarter" idx="17"/>
          </p:nvPr>
        </p:nvSpPr>
        <p:spPr>
          <a:xfrm>
            <a:off x="504824" y="1211263"/>
            <a:ext cx="4006800" cy="3484800"/>
          </a:xfrm>
        </p:spPr>
        <p:txBody>
          <a:bodyPr lIns="0" tIns="0" rIns="10800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7920747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only - blue">
    <p:bg>
      <p:bgPr>
        <a:solidFill>
          <a:schemeClr val="accent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25932723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2" name="Footer Placeholder 4">
            <a:extLst>
              <a:ext uri="{FF2B5EF4-FFF2-40B4-BE49-F238E27FC236}">
                <a16:creationId xmlns:a16="http://schemas.microsoft.com/office/drawing/2014/main" id="{D5D74535-3265-D64A-81E0-73381FFC4CA3}"/>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Tree>
    <p:extLst>
      <p:ext uri="{BB962C8B-B14F-4D97-AF65-F5344CB8AC3E}">
        <p14:creationId xmlns:p14="http://schemas.microsoft.com/office/powerpoint/2010/main" val="332516496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tandard text - light blue ">
    <p:bg>
      <p:bgPr>
        <a:solidFill>
          <a:srgbClr val="9AD7F9"/>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18645873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tx1"/>
                </a:solidFill>
              </a:defRPr>
            </a:lvl1pPr>
          </a:lstStyle>
          <a:p>
            <a:endParaRPr lang="en-US" noProof="0">
              <a:solidFill>
                <a:schemeClr val="tx1"/>
              </a:solidFill>
            </a:endParaRPr>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tx1"/>
                </a:solidFill>
              </a:defRPr>
            </a:lvl1pPr>
          </a:lstStyle>
          <a:p>
            <a:endParaRPr lang="en-US" noProof="0">
              <a:solidFill>
                <a:schemeClr val="tx1"/>
              </a:solidFill>
            </a:endParaRPr>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tx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defRPr sz="2400">
                <a:solidFill>
                  <a:schemeClr val="tx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3" name="Rectangle 12">
            <a:extLst>
              <a:ext uri="{FF2B5EF4-FFF2-40B4-BE49-F238E27FC236}">
                <a16:creationId xmlns:a16="http://schemas.microsoft.com/office/drawing/2014/main" id="{64B1CE47-33D4-D54E-A336-2A5701982D7C}"/>
              </a:ext>
            </a:extLst>
          </p:cNvPr>
          <p:cNvSpPr/>
          <p:nvPr userDrawn="1"/>
        </p:nvSpPr>
        <p:spPr>
          <a:xfrm>
            <a:off x="2771800" y="2571750"/>
            <a:ext cx="3240360" cy="1008112"/>
          </a:xfrm>
          <a:prstGeom prst="rect">
            <a:avLst/>
          </a:prstGeom>
          <a:solidFill>
            <a:srgbClr val="99D6F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4" name="Footer Placeholder 4">
            <a:extLst>
              <a:ext uri="{FF2B5EF4-FFF2-40B4-BE49-F238E27FC236}">
                <a16:creationId xmlns:a16="http://schemas.microsoft.com/office/drawing/2014/main" id="{F47BF3EC-16CE-A141-8FF7-985EF5BC11AF}"/>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8" name="Text Placeholder 9">
            <a:extLst>
              <a:ext uri="{FF2B5EF4-FFF2-40B4-BE49-F238E27FC236}">
                <a16:creationId xmlns:a16="http://schemas.microsoft.com/office/drawing/2014/main" id="{5263BCAC-4CA0-974A-9D7E-258AFDAEDBCE}"/>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defRPr sz="1400" b="0" i="0">
                <a:solidFill>
                  <a:schemeClr val="tx1"/>
                </a:solidFill>
                <a:latin typeface="+mn-lt"/>
                <a:cs typeface="Calibri Light" panose="020F0302020204030204" pitchFamily="34" charset="0"/>
              </a:defRPr>
            </a:lvl1pPr>
            <a:lvl2pPr>
              <a:lnSpc>
                <a:spcPct val="100000"/>
              </a:lnSpc>
              <a:defRPr sz="1200" b="0" i="0">
                <a:solidFill>
                  <a:schemeClr val="tx1"/>
                </a:solidFill>
                <a:latin typeface="+mn-lt"/>
                <a:cs typeface="Calibri Light" panose="020F0302020204030204" pitchFamily="34" charset="0"/>
              </a:defRPr>
            </a:lvl2pPr>
            <a:lvl3pPr>
              <a:lnSpc>
                <a:spcPct val="100000"/>
              </a:lnSpc>
              <a:defRPr sz="1050" b="0" i="0">
                <a:solidFill>
                  <a:schemeClr val="tx1"/>
                </a:solidFill>
                <a:latin typeface="+mn-lt"/>
                <a:cs typeface="Calibri Light" panose="020F0302020204030204" pitchFamily="34" charset="0"/>
              </a:defRPr>
            </a:lvl3pPr>
            <a:lvl4pPr>
              <a:lnSpc>
                <a:spcPct val="100000"/>
              </a:lnSpc>
              <a:defRPr sz="1000" b="0" i="0">
                <a:solidFill>
                  <a:schemeClr val="tx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64176524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 aqua">
    <p:bg>
      <p:bgPr>
        <a:gradFill>
          <a:gsLst>
            <a:gs pos="65000">
              <a:srgbClr val="007377"/>
            </a:gs>
            <a:gs pos="15000">
              <a:srgbClr val="004B5D"/>
            </a:gs>
            <a:gs pos="100000">
              <a:srgbClr val="009A91"/>
            </a:gs>
          </a:gsLst>
          <a:lin ang="2100000" scaled="0"/>
        </a:gradFill>
        <a:effectLst/>
      </p:bgPr>
    </p:bg>
    <p:spTree>
      <p:nvGrpSpPr>
        <p:cNvPr id="1" name=""/>
        <p:cNvGrpSpPr/>
        <p:nvPr/>
      </p:nvGrpSpPr>
      <p:grpSpPr>
        <a:xfrm>
          <a:off x="0" y="0"/>
          <a:ext cx="0" cy="0"/>
          <a:chOff x="0" y="0"/>
          <a:chExt cx="0" cy="0"/>
        </a:xfrm>
      </p:grpSpPr>
      <p:pic>
        <p:nvPicPr>
          <p:cNvPr id="11" name="Picture 10" descr="A picture containing graphical user interface&#10;&#10;Description automatically generated">
            <a:extLst>
              <a:ext uri="{FF2B5EF4-FFF2-40B4-BE49-F238E27FC236}">
                <a16:creationId xmlns:a16="http://schemas.microsoft.com/office/drawing/2014/main" id="{6579AC81-C363-A948-A173-2610E0CA6E58}"/>
              </a:ext>
            </a:extLst>
          </p:cNvPr>
          <p:cNvPicPr>
            <a:picLocks noChangeAspect="1"/>
          </p:cNvPicPr>
          <p:nvPr userDrawn="1"/>
        </p:nvPicPr>
        <p:blipFill>
          <a:blip r:embed="rId4"/>
          <a:stretch>
            <a:fillRect/>
          </a:stretch>
        </p:blipFill>
        <p:spPr>
          <a:xfrm>
            <a:off x="0" y="0"/>
            <a:ext cx="9144000" cy="5143500"/>
          </a:xfrm>
          <a:prstGeom prst="rect">
            <a:avLst/>
          </a:prstGeom>
        </p:spPr>
      </p:pic>
      <p:sp>
        <p:nvSpPr>
          <p:cNvPr id="13" name="Text Placeholder 3">
            <a:extLst>
              <a:ext uri="{FF2B5EF4-FFF2-40B4-BE49-F238E27FC236}">
                <a16:creationId xmlns:a16="http://schemas.microsoft.com/office/drawing/2014/main" id="{F1A0CBB6-7602-DE40-B831-5A107B3A2C26}"/>
              </a:ext>
            </a:extLst>
          </p:cNvPr>
          <p:cNvSpPr>
            <a:spLocks noGrp="1"/>
          </p:cNvSpPr>
          <p:nvPr>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spcBef>
                <a:spcPts val="0"/>
              </a:spcBef>
              <a:buFontTx/>
              <a:buNone/>
              <a:defRPr sz="1100" b="1">
                <a:solidFill>
                  <a:schemeClr val="bg1"/>
                </a:solidFill>
              </a:defRPr>
            </a:lvl1pPr>
          </a:lstStyle>
          <a:p>
            <a:pPr lvl="0"/>
            <a:r>
              <a:rPr lang="en-US" noProof="0"/>
              <a:t>_Author</a:t>
            </a:r>
          </a:p>
        </p:txBody>
      </p:sp>
      <p:sp>
        <p:nvSpPr>
          <p:cNvPr id="14" name="Text Placeholder 3">
            <a:extLst>
              <a:ext uri="{FF2B5EF4-FFF2-40B4-BE49-F238E27FC236}">
                <a16:creationId xmlns:a16="http://schemas.microsoft.com/office/drawing/2014/main" id="{98A4F92F-F20F-6F4A-80DE-BF396AB6B144}"/>
              </a:ext>
            </a:extLst>
          </p:cNvPr>
          <p:cNvSpPr>
            <a:spLocks noGrp="1"/>
          </p:cNvSpPr>
          <p:nvPr>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a:t>_Business</a:t>
            </a:r>
          </a:p>
        </p:txBody>
      </p:sp>
      <p:sp>
        <p:nvSpPr>
          <p:cNvPr id="15" name="Text Placeholder 3">
            <a:extLst>
              <a:ext uri="{FF2B5EF4-FFF2-40B4-BE49-F238E27FC236}">
                <a16:creationId xmlns:a16="http://schemas.microsoft.com/office/drawing/2014/main" id="{E8785A6D-6D1D-FC43-B2BE-87D984BA4504}"/>
              </a:ext>
            </a:extLst>
          </p:cNvPr>
          <p:cNvSpPr>
            <a:spLocks noGrp="1"/>
          </p:cNvSpPr>
          <p:nvPr>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a:t>_Date</a:t>
            </a:r>
          </a:p>
        </p:txBody>
      </p:sp>
      <p:sp>
        <p:nvSpPr>
          <p:cNvPr id="16" name="Text Placeholder 3">
            <a:extLst>
              <a:ext uri="{FF2B5EF4-FFF2-40B4-BE49-F238E27FC236}">
                <a16:creationId xmlns:a16="http://schemas.microsoft.com/office/drawing/2014/main" id="{72FA384E-014D-9B44-93C2-668D70BBA4E4}"/>
              </a:ext>
            </a:extLst>
          </p:cNvPr>
          <p:cNvSpPr>
            <a:spLocks noGrp="1"/>
          </p:cNvSpPr>
          <p:nvPr>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a:t>Presentation title 36pt</a:t>
            </a:r>
          </a:p>
        </p:txBody>
      </p:sp>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Tree>
    <p:extLst>
      <p:ext uri="{BB962C8B-B14F-4D97-AF65-F5344CB8AC3E}">
        <p14:creationId xmlns:p14="http://schemas.microsoft.com/office/powerpoint/2010/main" val="36230855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 aqua">
    <p:bg>
      <p:bgPr>
        <a:gradFill>
          <a:gsLst>
            <a:gs pos="65000">
              <a:srgbClr val="007377"/>
            </a:gs>
            <a:gs pos="15000">
              <a:srgbClr val="004B5D"/>
            </a:gs>
            <a:gs pos="100000">
              <a:srgbClr val="009A91"/>
            </a:gs>
          </a:gsLst>
          <a:lin ang="2100000" scaled="0"/>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0" name="Footer Placeholder 4">
            <a:extLst>
              <a:ext uri="{FF2B5EF4-FFF2-40B4-BE49-F238E27FC236}">
                <a16:creationId xmlns:a16="http://schemas.microsoft.com/office/drawing/2014/main" id="{D3D2C968-C244-0D49-AD1E-AFCB0A150AE5}"/>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1" name="Text Placeholder 9">
            <a:extLst>
              <a:ext uri="{FF2B5EF4-FFF2-40B4-BE49-F238E27FC236}">
                <a16:creationId xmlns:a16="http://schemas.microsoft.com/office/drawing/2014/main" id="{F9891879-481F-9042-86C3-D097F657513E}"/>
              </a:ext>
            </a:extLst>
          </p:cNvPr>
          <p:cNvSpPr>
            <a:spLocks noGrp="1"/>
          </p:cNvSpPr>
          <p:nvPr>
            <p:ph type="body" sz="quarter" idx="14"/>
          </p:nvPr>
        </p:nvSpPr>
        <p:spPr>
          <a:xfrm>
            <a:off x="504825" y="380999"/>
            <a:ext cx="7523937" cy="4315064"/>
          </a:xfrm>
        </p:spPr>
        <p:txBody>
          <a:bodyPr lIns="0" tIns="0" rIns="0" bIns="0" anchor="ctr" anchorCtr="0">
            <a:noAutofit/>
          </a:bodyPr>
          <a:lstStyle>
            <a:lvl1pPr marL="6350" indent="-6350">
              <a:lnSpc>
                <a:spcPct val="100000"/>
              </a:lnSpc>
              <a:buClr>
                <a:schemeClr val="bg1"/>
              </a:buClr>
              <a:buNone/>
              <a:tabLst/>
              <a:defRPr sz="3600" b="0" i="0">
                <a:solidFill>
                  <a:schemeClr val="bg1"/>
                </a:solidFill>
                <a:latin typeface="+mj-lt"/>
                <a:cs typeface="Calibri Light" panose="020F0302020204030204" pitchFamily="34" charset="0"/>
              </a:defRPr>
            </a:lvl1pPr>
            <a:lvl2pPr marL="757238" indent="-401638">
              <a:lnSpc>
                <a:spcPct val="100000"/>
              </a:lnSpc>
              <a:buClr>
                <a:schemeClr val="bg1"/>
              </a:buClr>
              <a:tabLst/>
              <a:defRPr sz="3800" b="0" i="0">
                <a:solidFill>
                  <a:schemeClr val="bg1"/>
                </a:solidFill>
                <a:latin typeface="+mj-lt"/>
                <a:cs typeface="Calibri Light" panose="020F0302020204030204" pitchFamily="34" charset="0"/>
              </a:defRPr>
            </a:lvl2pPr>
            <a:lvl3pPr marL="979488" indent="-266700">
              <a:lnSpc>
                <a:spcPct val="100000"/>
              </a:lnSpc>
              <a:buClr>
                <a:schemeClr val="bg1"/>
              </a:buClr>
              <a:tabLst/>
              <a:defRPr sz="3000" b="0" i="0">
                <a:solidFill>
                  <a:schemeClr val="bg1"/>
                </a:solidFill>
                <a:latin typeface="+mj-lt"/>
                <a:cs typeface="Calibri Light" panose="020F0302020204030204" pitchFamily="34" charset="0"/>
              </a:defRPr>
            </a:lvl3pPr>
            <a:lvl4pPr marL="1292225" indent="-254000">
              <a:lnSpc>
                <a:spcPct val="100000"/>
              </a:lnSpc>
              <a:buClr>
                <a:schemeClr val="bg1"/>
              </a:buClr>
              <a:tabLst/>
              <a:defRPr sz="2600" b="0" i="0">
                <a:solidFill>
                  <a:schemeClr val="bg1"/>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300478376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tex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4518343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051" y="376238"/>
            <a:ext cx="7523937" cy="719137"/>
          </a:xfrm>
          <a:prstGeom prst="rect">
            <a:avLst/>
          </a:prstGeom>
        </p:spPr>
        <p:txBody>
          <a:bodyPr lIns="0" tIns="0" rIns="0" bIns="0"/>
          <a:lstStyle>
            <a:lvl1pPr>
              <a:defRPr sz="2400">
                <a:solidFill>
                  <a:srgbClr val="00629F"/>
                </a:solidFill>
                <a:latin typeface="+mj-lt"/>
              </a:defRPr>
            </a:lvl1pPr>
          </a:lstStyle>
          <a:p>
            <a:endParaRPr lang="en-US" noProof="0"/>
          </a:p>
        </p:txBody>
      </p:sp>
      <p:sp>
        <p:nvSpPr>
          <p:cNvPr id="2" name="Date Placeholder 1">
            <a:extLst>
              <a:ext uri="{FF2B5EF4-FFF2-40B4-BE49-F238E27FC236}">
                <a16:creationId xmlns:a16="http://schemas.microsoft.com/office/drawing/2014/main" id="{BBD91CE8-1286-8B44-89AD-06BCF1ECB084}"/>
              </a:ext>
            </a:extLst>
          </p:cNvPr>
          <p:cNvSpPr>
            <a:spLocks noGrp="1"/>
          </p:cNvSpPr>
          <p:nvPr>
            <p:ph type="dt" sz="half" idx="16"/>
          </p:nvPr>
        </p:nvSpPr>
        <p:spPr/>
        <p:txBody>
          <a:bodyPr/>
          <a:lstStyle>
            <a:lvl1pPr>
              <a:defRPr>
                <a:solidFill>
                  <a:schemeClr val="tx1"/>
                </a:solidFill>
                <a:latin typeface="+mn-lt"/>
              </a:defRPr>
            </a:lvl1pPr>
          </a:lstStyle>
          <a:p>
            <a:endParaRPr lang="en-US" noProof="0"/>
          </a:p>
        </p:txBody>
      </p:sp>
      <p:sp>
        <p:nvSpPr>
          <p:cNvPr id="9" name="Footer Placeholder 8">
            <a:extLst>
              <a:ext uri="{FF2B5EF4-FFF2-40B4-BE49-F238E27FC236}">
                <a16:creationId xmlns:a16="http://schemas.microsoft.com/office/drawing/2014/main" id="{D47832D1-2CB0-EF47-87AC-2268BFA1D60B}"/>
              </a:ext>
            </a:extLst>
          </p:cNvPr>
          <p:cNvSpPr>
            <a:spLocks noGrp="1"/>
          </p:cNvSpPr>
          <p:nvPr>
            <p:ph type="ftr" sz="quarter" idx="17"/>
          </p:nvPr>
        </p:nvSpPr>
        <p:spPr/>
        <p:txBody>
          <a:bodyPr/>
          <a:lstStyle>
            <a:lvl1pPr>
              <a:defRPr>
                <a:solidFill>
                  <a:schemeClr val="tx1"/>
                </a:solidFill>
                <a:latin typeface="+mn-lt"/>
              </a:defRPr>
            </a:lvl1pPr>
          </a:lstStyle>
          <a:p>
            <a:endParaRPr lang="en-US" noProof="0"/>
          </a:p>
        </p:txBody>
      </p:sp>
      <p:sp>
        <p:nvSpPr>
          <p:cNvPr id="14" name="Slide Number Placeholder 13">
            <a:extLst>
              <a:ext uri="{FF2B5EF4-FFF2-40B4-BE49-F238E27FC236}">
                <a16:creationId xmlns:a16="http://schemas.microsoft.com/office/drawing/2014/main" id="{F0675C8B-9184-054B-B7F8-DF9237D45D9F}"/>
              </a:ext>
            </a:extLst>
          </p:cNvPr>
          <p:cNvSpPr>
            <a:spLocks noGrp="1"/>
          </p:cNvSpPr>
          <p:nvPr>
            <p:ph type="sldNum" sz="quarter" idx="18"/>
          </p:nvPr>
        </p:nvSpPr>
        <p:spPr/>
        <p:txBody>
          <a:bodyPr/>
          <a:lstStyle>
            <a:lvl1pPr>
              <a:defRPr>
                <a:solidFill>
                  <a:schemeClr val="tx1"/>
                </a:solidFill>
                <a:latin typeface="+mn-lt"/>
              </a:defRPr>
            </a:lvl1pPr>
          </a:lstStyle>
          <a:p>
            <a:fld id="{A5163908-529D-4A49-892F-D37C4044DFD8}" type="slidenum">
              <a:rPr lang="en-US" noProof="0" smtClean="0"/>
              <a:pPr/>
              <a:t>‹#›</a:t>
            </a:fld>
            <a:endParaRPr lang="en-US" noProof="0"/>
          </a:p>
        </p:txBody>
      </p:sp>
      <p:sp>
        <p:nvSpPr>
          <p:cNvPr id="12" name="Text Placeholder 9">
            <a:extLst>
              <a:ext uri="{FF2B5EF4-FFF2-40B4-BE49-F238E27FC236}">
                <a16:creationId xmlns:a16="http://schemas.microsoft.com/office/drawing/2014/main" id="{B2282174-65D2-744A-B154-E872792C7B27}"/>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defRPr sz="1400" b="0" i="0">
                <a:solidFill>
                  <a:schemeClr val="tx1"/>
                </a:solidFill>
                <a:latin typeface="+mn-lt"/>
                <a:cs typeface="Calibri Light" panose="020F0302020204030204" pitchFamily="34" charset="0"/>
              </a:defRPr>
            </a:lvl1pPr>
            <a:lvl2pPr>
              <a:lnSpc>
                <a:spcPct val="100000"/>
              </a:lnSpc>
              <a:defRPr sz="1200" b="0" i="0">
                <a:solidFill>
                  <a:schemeClr val="tx1"/>
                </a:solidFill>
                <a:latin typeface="+mn-lt"/>
                <a:cs typeface="Calibri Light" panose="020F0302020204030204" pitchFamily="34" charset="0"/>
              </a:defRPr>
            </a:lvl2pPr>
            <a:lvl3pPr>
              <a:lnSpc>
                <a:spcPct val="100000"/>
              </a:lnSpc>
              <a:defRPr sz="1050" b="0" i="0">
                <a:solidFill>
                  <a:schemeClr val="tx1"/>
                </a:solidFill>
                <a:latin typeface="+mn-lt"/>
                <a:cs typeface="Calibri Light" panose="020F0302020204030204" pitchFamily="34" charset="0"/>
              </a:defRPr>
            </a:lvl3pPr>
            <a:lvl4pPr>
              <a:lnSpc>
                <a:spcPct val="100000"/>
              </a:lnSpc>
              <a:defRPr sz="1000" b="0" i="0">
                <a:solidFill>
                  <a:schemeClr val="tx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69954336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tandard text - aqua">
    <p:bg>
      <p:bgPr>
        <a:solidFill>
          <a:schemeClr val="accent2"/>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2" name="Footer Placeholder 4">
            <a:extLst>
              <a:ext uri="{FF2B5EF4-FFF2-40B4-BE49-F238E27FC236}">
                <a16:creationId xmlns:a16="http://schemas.microsoft.com/office/drawing/2014/main" id="{54A82FD8-C123-6C4B-8DBE-9837122C55EC}"/>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4" name="Text Placeholder 9">
            <a:extLst>
              <a:ext uri="{FF2B5EF4-FFF2-40B4-BE49-F238E27FC236}">
                <a16:creationId xmlns:a16="http://schemas.microsoft.com/office/drawing/2014/main" id="{45AC5C26-E5A8-3C47-93EB-265662C7ABD5}"/>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69516955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wo content - aqua">
    <p:bg>
      <p:bgPr>
        <a:solidFill>
          <a:schemeClr val="accent2"/>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5" name="Footer Placeholder 4">
            <a:extLst>
              <a:ext uri="{FF2B5EF4-FFF2-40B4-BE49-F238E27FC236}">
                <a16:creationId xmlns:a16="http://schemas.microsoft.com/office/drawing/2014/main" id="{CBAEF666-6359-5147-A05F-BA3CE32B16B7}"/>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3" name="Text Placeholder 9">
            <a:extLst>
              <a:ext uri="{FF2B5EF4-FFF2-40B4-BE49-F238E27FC236}">
                <a16:creationId xmlns:a16="http://schemas.microsoft.com/office/drawing/2014/main" id="{CF82B835-5158-3F45-A2C4-061F625ECB82}"/>
              </a:ext>
            </a:extLst>
          </p:cNvPr>
          <p:cNvSpPr>
            <a:spLocks noGrp="1"/>
          </p:cNvSpPr>
          <p:nvPr>
            <p:ph type="body" sz="quarter" idx="16"/>
          </p:nvPr>
        </p:nvSpPr>
        <p:spPr>
          <a:xfrm>
            <a:off x="4629600" y="1211263"/>
            <a:ext cx="4006800" cy="3484562"/>
          </a:xfrm>
        </p:spPr>
        <p:txBody>
          <a:bodyPr lIns="0" tIns="0" rIns="108000" bIns="0">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7" name="Text Placeholder 9">
            <a:extLst>
              <a:ext uri="{FF2B5EF4-FFF2-40B4-BE49-F238E27FC236}">
                <a16:creationId xmlns:a16="http://schemas.microsoft.com/office/drawing/2014/main" id="{C4E03471-5FE6-D74B-9540-92B9C4D01D9A}"/>
              </a:ext>
            </a:extLst>
          </p:cNvPr>
          <p:cNvSpPr>
            <a:spLocks noGrp="1"/>
          </p:cNvSpPr>
          <p:nvPr>
            <p:ph type="body" sz="quarter" idx="17"/>
          </p:nvPr>
        </p:nvSpPr>
        <p:spPr>
          <a:xfrm>
            <a:off x="504824" y="1211263"/>
            <a:ext cx="4006800" cy="3484800"/>
          </a:xfrm>
        </p:spPr>
        <p:txBody>
          <a:bodyPr lIns="0" tIns="0" rIns="10800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411041340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only - aqua">
    <p:bg>
      <p:bgPr>
        <a:solidFill>
          <a:schemeClr val="accent2"/>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0" name="Footer Placeholder 4">
            <a:extLst>
              <a:ext uri="{FF2B5EF4-FFF2-40B4-BE49-F238E27FC236}">
                <a16:creationId xmlns:a16="http://schemas.microsoft.com/office/drawing/2014/main" id="{315E7E6A-5494-3142-B269-7544F9FE7C86}"/>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Tree>
    <p:extLst>
      <p:ext uri="{BB962C8B-B14F-4D97-AF65-F5344CB8AC3E}">
        <p14:creationId xmlns:p14="http://schemas.microsoft.com/office/powerpoint/2010/main" val="391636869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andard text - light aqua ">
    <p:bg>
      <p:bgPr>
        <a:solidFill>
          <a:srgbClr val="7EDDDE"/>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tx1"/>
                </a:solidFill>
              </a:defRPr>
            </a:lvl1pPr>
          </a:lstStyle>
          <a:p>
            <a:endParaRPr lang="en-US" noProof="0">
              <a:solidFill>
                <a:schemeClr val="tx1"/>
              </a:solidFill>
            </a:endParaRPr>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tx1"/>
                </a:solidFill>
              </a:defRPr>
            </a:lvl1pPr>
          </a:lstStyle>
          <a:p>
            <a:endParaRPr lang="en-US" noProof="0">
              <a:solidFill>
                <a:schemeClr val="tx1"/>
              </a:solidFill>
            </a:endParaRPr>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tx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tx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2" name="Footer Placeholder 4">
            <a:extLst>
              <a:ext uri="{FF2B5EF4-FFF2-40B4-BE49-F238E27FC236}">
                <a16:creationId xmlns:a16="http://schemas.microsoft.com/office/drawing/2014/main" id="{F811A9D1-DBF1-C14E-991F-72D578D7466F}"/>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6" name="Text Placeholder 9">
            <a:extLst>
              <a:ext uri="{FF2B5EF4-FFF2-40B4-BE49-F238E27FC236}">
                <a16:creationId xmlns:a16="http://schemas.microsoft.com/office/drawing/2014/main" id="{0D900186-F920-6143-855B-886099E8ADF2}"/>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defRPr sz="1400" b="0" i="0">
                <a:solidFill>
                  <a:schemeClr val="tx1"/>
                </a:solidFill>
                <a:latin typeface="+mn-lt"/>
                <a:cs typeface="Calibri Light" panose="020F0302020204030204" pitchFamily="34" charset="0"/>
              </a:defRPr>
            </a:lvl1pPr>
            <a:lvl2pPr>
              <a:lnSpc>
                <a:spcPct val="100000"/>
              </a:lnSpc>
              <a:defRPr sz="1200" b="0" i="0">
                <a:solidFill>
                  <a:schemeClr val="tx1"/>
                </a:solidFill>
                <a:latin typeface="+mn-lt"/>
                <a:cs typeface="Calibri Light" panose="020F0302020204030204" pitchFamily="34" charset="0"/>
              </a:defRPr>
            </a:lvl2pPr>
            <a:lvl3pPr>
              <a:lnSpc>
                <a:spcPct val="100000"/>
              </a:lnSpc>
              <a:defRPr sz="1050" b="0" i="0">
                <a:solidFill>
                  <a:schemeClr val="tx1"/>
                </a:solidFill>
                <a:latin typeface="+mn-lt"/>
                <a:cs typeface="Calibri Light" panose="020F0302020204030204" pitchFamily="34" charset="0"/>
              </a:defRPr>
            </a:lvl3pPr>
            <a:lvl4pPr>
              <a:lnSpc>
                <a:spcPct val="100000"/>
              </a:lnSpc>
              <a:defRPr sz="1000" b="0" i="0">
                <a:solidFill>
                  <a:schemeClr val="tx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37670777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 green">
    <p:bg>
      <p:bgPr>
        <a:gradFill>
          <a:gsLst>
            <a:gs pos="67000">
              <a:srgbClr val="006635"/>
            </a:gs>
            <a:gs pos="17000">
              <a:srgbClr val="004631"/>
            </a:gs>
            <a:gs pos="100000">
              <a:srgbClr val="008538"/>
            </a:gs>
          </a:gsLst>
          <a:lin ang="2100000" scaled="0"/>
        </a:gradFill>
        <a:effectLst/>
      </p:bgPr>
    </p:bg>
    <p:spTree>
      <p:nvGrpSpPr>
        <p:cNvPr id="1" name=""/>
        <p:cNvGrpSpPr/>
        <p:nvPr/>
      </p:nvGrpSpPr>
      <p:grpSpPr>
        <a:xfrm>
          <a:off x="0" y="0"/>
          <a:ext cx="0" cy="0"/>
          <a:chOff x="0" y="0"/>
          <a:chExt cx="0" cy="0"/>
        </a:xfrm>
      </p:grpSpPr>
      <p:pic>
        <p:nvPicPr>
          <p:cNvPr id="11" name="Picture 10" descr="A picture containing graphical user interface&#10;&#10;Description automatically generated">
            <a:extLst>
              <a:ext uri="{FF2B5EF4-FFF2-40B4-BE49-F238E27FC236}">
                <a16:creationId xmlns:a16="http://schemas.microsoft.com/office/drawing/2014/main" id="{05BBF4A6-8DDC-2E4C-96CF-51EBD1E6D017}"/>
              </a:ext>
            </a:extLst>
          </p:cNvPr>
          <p:cNvPicPr>
            <a:picLocks noChangeAspect="1"/>
          </p:cNvPicPr>
          <p:nvPr userDrawn="1"/>
        </p:nvPicPr>
        <p:blipFill>
          <a:blip r:embed="rId4"/>
          <a:stretch>
            <a:fillRect/>
          </a:stretch>
        </p:blipFill>
        <p:spPr>
          <a:xfrm>
            <a:off x="0" y="0"/>
            <a:ext cx="9144000" cy="5143500"/>
          </a:xfrm>
          <a:prstGeom prst="rect">
            <a:avLst/>
          </a:prstGeom>
        </p:spPr>
      </p:pic>
      <p:sp>
        <p:nvSpPr>
          <p:cNvPr id="13" name="Text Placeholder 3">
            <a:extLst>
              <a:ext uri="{FF2B5EF4-FFF2-40B4-BE49-F238E27FC236}">
                <a16:creationId xmlns:a16="http://schemas.microsoft.com/office/drawing/2014/main" id="{5FB8A8EB-436C-6845-86B7-D6FDC99FC0BD}"/>
              </a:ext>
            </a:extLst>
          </p:cNvPr>
          <p:cNvSpPr>
            <a:spLocks noGrp="1"/>
          </p:cNvSpPr>
          <p:nvPr>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lnSpc>
                <a:spcPct val="100000"/>
              </a:lnSpc>
              <a:spcBef>
                <a:spcPts val="0"/>
              </a:spcBef>
              <a:buFontTx/>
              <a:buNone/>
              <a:defRPr sz="1100" b="1">
                <a:solidFill>
                  <a:schemeClr val="bg1"/>
                </a:solidFill>
              </a:defRPr>
            </a:lvl1pPr>
          </a:lstStyle>
          <a:p>
            <a:pPr lvl="0"/>
            <a:r>
              <a:rPr lang="en-US" noProof="0"/>
              <a:t>_Author</a:t>
            </a:r>
          </a:p>
        </p:txBody>
      </p:sp>
      <p:sp>
        <p:nvSpPr>
          <p:cNvPr id="14" name="Text Placeholder 3">
            <a:extLst>
              <a:ext uri="{FF2B5EF4-FFF2-40B4-BE49-F238E27FC236}">
                <a16:creationId xmlns:a16="http://schemas.microsoft.com/office/drawing/2014/main" id="{2AE0E691-8886-0E40-9EA4-B3F26CBD0720}"/>
              </a:ext>
            </a:extLst>
          </p:cNvPr>
          <p:cNvSpPr>
            <a:spLocks noGrp="1"/>
          </p:cNvSpPr>
          <p:nvPr>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a:t>_Business</a:t>
            </a:r>
          </a:p>
        </p:txBody>
      </p:sp>
      <p:sp>
        <p:nvSpPr>
          <p:cNvPr id="15" name="Text Placeholder 3">
            <a:extLst>
              <a:ext uri="{FF2B5EF4-FFF2-40B4-BE49-F238E27FC236}">
                <a16:creationId xmlns:a16="http://schemas.microsoft.com/office/drawing/2014/main" id="{6D863537-6FEA-BE40-BF38-7FB3EB702FA4}"/>
              </a:ext>
            </a:extLst>
          </p:cNvPr>
          <p:cNvSpPr>
            <a:spLocks noGrp="1"/>
          </p:cNvSpPr>
          <p:nvPr>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a:t>_Date</a:t>
            </a:r>
          </a:p>
        </p:txBody>
      </p:sp>
      <p:sp>
        <p:nvSpPr>
          <p:cNvPr id="16" name="Text Placeholder 3">
            <a:extLst>
              <a:ext uri="{FF2B5EF4-FFF2-40B4-BE49-F238E27FC236}">
                <a16:creationId xmlns:a16="http://schemas.microsoft.com/office/drawing/2014/main" id="{4128E57D-867F-FB4E-9580-AC8A24BC564E}"/>
              </a:ext>
            </a:extLst>
          </p:cNvPr>
          <p:cNvSpPr>
            <a:spLocks noGrp="1"/>
          </p:cNvSpPr>
          <p:nvPr>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a:t>Presentation title 36pt</a:t>
            </a:r>
          </a:p>
        </p:txBody>
      </p:sp>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Tree>
    <p:extLst>
      <p:ext uri="{BB962C8B-B14F-4D97-AF65-F5344CB8AC3E}">
        <p14:creationId xmlns:p14="http://schemas.microsoft.com/office/powerpoint/2010/main" val="203391432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 green">
    <p:bg>
      <p:bgPr>
        <a:gradFill>
          <a:gsLst>
            <a:gs pos="67000">
              <a:srgbClr val="006635"/>
            </a:gs>
            <a:gs pos="17000">
              <a:srgbClr val="004631"/>
            </a:gs>
            <a:gs pos="100000">
              <a:srgbClr val="008538"/>
            </a:gs>
          </a:gsLst>
          <a:lin ang="2100000" scaled="0"/>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0" name="Footer Placeholder 4">
            <a:extLst>
              <a:ext uri="{FF2B5EF4-FFF2-40B4-BE49-F238E27FC236}">
                <a16:creationId xmlns:a16="http://schemas.microsoft.com/office/drawing/2014/main" id="{23029DE3-64CC-1E40-9F25-0CCA08B61EAE}"/>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1" name="Text Placeholder 9">
            <a:extLst>
              <a:ext uri="{FF2B5EF4-FFF2-40B4-BE49-F238E27FC236}">
                <a16:creationId xmlns:a16="http://schemas.microsoft.com/office/drawing/2014/main" id="{C4CEB893-B518-6041-B6CB-4CBC6971C414}"/>
              </a:ext>
            </a:extLst>
          </p:cNvPr>
          <p:cNvSpPr>
            <a:spLocks noGrp="1"/>
          </p:cNvSpPr>
          <p:nvPr>
            <p:ph type="body" sz="quarter" idx="14"/>
          </p:nvPr>
        </p:nvSpPr>
        <p:spPr>
          <a:xfrm>
            <a:off x="504825" y="380999"/>
            <a:ext cx="7523937" cy="4315064"/>
          </a:xfrm>
        </p:spPr>
        <p:txBody>
          <a:bodyPr lIns="0" tIns="0" rIns="0" bIns="0" anchor="ctr" anchorCtr="0">
            <a:noAutofit/>
          </a:bodyPr>
          <a:lstStyle>
            <a:lvl1pPr marL="6350" indent="-6350">
              <a:lnSpc>
                <a:spcPct val="100000"/>
              </a:lnSpc>
              <a:buClr>
                <a:schemeClr val="bg1"/>
              </a:buClr>
              <a:buNone/>
              <a:tabLst/>
              <a:defRPr sz="3600" b="0" i="0">
                <a:solidFill>
                  <a:schemeClr val="bg1"/>
                </a:solidFill>
                <a:latin typeface="+mj-lt"/>
                <a:cs typeface="Calibri Light" panose="020F0302020204030204" pitchFamily="34" charset="0"/>
              </a:defRPr>
            </a:lvl1pPr>
            <a:lvl2pPr marL="757238" indent="-401638">
              <a:lnSpc>
                <a:spcPct val="100000"/>
              </a:lnSpc>
              <a:buClr>
                <a:schemeClr val="bg1"/>
              </a:buClr>
              <a:tabLst/>
              <a:defRPr sz="3800" b="0" i="0">
                <a:solidFill>
                  <a:schemeClr val="bg1"/>
                </a:solidFill>
                <a:latin typeface="+mj-lt"/>
                <a:cs typeface="Calibri Light" panose="020F0302020204030204" pitchFamily="34" charset="0"/>
              </a:defRPr>
            </a:lvl2pPr>
            <a:lvl3pPr marL="979488" indent="-266700">
              <a:lnSpc>
                <a:spcPct val="100000"/>
              </a:lnSpc>
              <a:buClr>
                <a:schemeClr val="bg1"/>
              </a:buClr>
              <a:tabLst/>
              <a:defRPr sz="3000" b="0" i="0">
                <a:solidFill>
                  <a:schemeClr val="bg1"/>
                </a:solidFill>
                <a:latin typeface="+mj-lt"/>
                <a:cs typeface="Calibri Light" panose="020F0302020204030204" pitchFamily="34" charset="0"/>
              </a:defRPr>
            </a:lvl3pPr>
            <a:lvl4pPr marL="1292225" indent="-254000">
              <a:lnSpc>
                <a:spcPct val="100000"/>
              </a:lnSpc>
              <a:buClr>
                <a:schemeClr val="bg1"/>
              </a:buClr>
              <a:tabLst/>
              <a:defRPr sz="2600" b="0" i="0">
                <a:solidFill>
                  <a:schemeClr val="bg1"/>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286284836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tandard text - green">
    <p:bg>
      <p:bgPr>
        <a:solidFill>
          <a:schemeClr val="accent3"/>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2" name="Footer Placeholder 4">
            <a:extLst>
              <a:ext uri="{FF2B5EF4-FFF2-40B4-BE49-F238E27FC236}">
                <a16:creationId xmlns:a16="http://schemas.microsoft.com/office/drawing/2014/main" id="{C915394F-6FD1-B44A-8BC5-25A08530D6BE}"/>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4" name="Text Placeholder 9">
            <a:extLst>
              <a:ext uri="{FF2B5EF4-FFF2-40B4-BE49-F238E27FC236}">
                <a16:creationId xmlns:a16="http://schemas.microsoft.com/office/drawing/2014/main" id="{1115E60C-9A7F-7F49-933E-B7F92FC68E59}"/>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403297927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wo content - green">
    <p:bg>
      <p:bgPr>
        <a:solidFill>
          <a:schemeClr val="accent3"/>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4" name="Text Placeholder 9">
            <a:extLst>
              <a:ext uri="{FF2B5EF4-FFF2-40B4-BE49-F238E27FC236}">
                <a16:creationId xmlns:a16="http://schemas.microsoft.com/office/drawing/2014/main" id="{D854ACE5-1FDD-2146-991B-186523A7EA63}"/>
              </a:ext>
            </a:extLst>
          </p:cNvPr>
          <p:cNvSpPr>
            <a:spLocks noGrp="1"/>
          </p:cNvSpPr>
          <p:nvPr>
            <p:ph type="body" sz="quarter" idx="16"/>
          </p:nvPr>
        </p:nvSpPr>
        <p:spPr>
          <a:xfrm>
            <a:off x="4629600" y="1211263"/>
            <a:ext cx="4006800" cy="3484562"/>
          </a:xfrm>
        </p:spPr>
        <p:txBody>
          <a:bodyPr lIns="0" tIns="0" rIns="108000" bIns="0">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Footer Placeholder 4">
            <a:extLst>
              <a:ext uri="{FF2B5EF4-FFF2-40B4-BE49-F238E27FC236}">
                <a16:creationId xmlns:a16="http://schemas.microsoft.com/office/drawing/2014/main" id="{C2B1E0AD-84FA-5242-9A46-D758468C9A8B}"/>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2" name="Text Placeholder 9">
            <a:extLst>
              <a:ext uri="{FF2B5EF4-FFF2-40B4-BE49-F238E27FC236}">
                <a16:creationId xmlns:a16="http://schemas.microsoft.com/office/drawing/2014/main" id="{E0D12D96-2291-5F4D-BBAF-D4B2125B993F}"/>
              </a:ext>
            </a:extLst>
          </p:cNvPr>
          <p:cNvSpPr>
            <a:spLocks noGrp="1"/>
          </p:cNvSpPr>
          <p:nvPr>
            <p:ph type="body" sz="quarter" idx="17"/>
          </p:nvPr>
        </p:nvSpPr>
        <p:spPr>
          <a:xfrm>
            <a:off x="504824" y="1211263"/>
            <a:ext cx="4006800" cy="3484800"/>
          </a:xfrm>
        </p:spPr>
        <p:txBody>
          <a:bodyPr lIns="0" tIns="0" rIns="10800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52039056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only - green">
    <p:bg>
      <p:bgPr>
        <a:solidFill>
          <a:schemeClr val="accent3"/>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0" name="Footer Placeholder 4">
            <a:extLst>
              <a:ext uri="{FF2B5EF4-FFF2-40B4-BE49-F238E27FC236}">
                <a16:creationId xmlns:a16="http://schemas.microsoft.com/office/drawing/2014/main" id="{2EDD577C-F99F-FA4F-9FB5-A0C6AA0A7B9B}"/>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Tree>
    <p:extLst>
      <p:ext uri="{BB962C8B-B14F-4D97-AF65-F5344CB8AC3E}">
        <p14:creationId xmlns:p14="http://schemas.microsoft.com/office/powerpoint/2010/main" val="420501955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tandard text - light green ">
    <p:bg>
      <p:bgPr>
        <a:solidFill>
          <a:srgbClr val="A0DABB"/>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tx1"/>
                </a:solidFill>
              </a:defRPr>
            </a:lvl1pPr>
          </a:lstStyle>
          <a:p>
            <a:endParaRPr lang="en-US" noProof="0">
              <a:solidFill>
                <a:schemeClr val="tx1"/>
              </a:solidFill>
            </a:endParaRPr>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tx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tx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tx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2" name="Footer Placeholder 4">
            <a:extLst>
              <a:ext uri="{FF2B5EF4-FFF2-40B4-BE49-F238E27FC236}">
                <a16:creationId xmlns:a16="http://schemas.microsoft.com/office/drawing/2014/main" id="{057255F6-8C21-744F-8D92-C06DDC109BEC}"/>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6" name="Text Placeholder 9">
            <a:extLst>
              <a:ext uri="{FF2B5EF4-FFF2-40B4-BE49-F238E27FC236}">
                <a16:creationId xmlns:a16="http://schemas.microsoft.com/office/drawing/2014/main" id="{3C389B14-2D49-EE42-981F-30A66F75FB34}"/>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defRPr sz="1400" b="0" i="0">
                <a:solidFill>
                  <a:schemeClr val="tx1"/>
                </a:solidFill>
                <a:latin typeface="+mn-lt"/>
                <a:cs typeface="Calibri Light" panose="020F0302020204030204" pitchFamily="34" charset="0"/>
              </a:defRPr>
            </a:lvl1pPr>
            <a:lvl2pPr>
              <a:lnSpc>
                <a:spcPct val="100000"/>
              </a:lnSpc>
              <a:defRPr sz="1200" b="0" i="0">
                <a:solidFill>
                  <a:schemeClr val="tx1"/>
                </a:solidFill>
                <a:latin typeface="+mn-lt"/>
                <a:cs typeface="Calibri Light" panose="020F0302020204030204" pitchFamily="34" charset="0"/>
              </a:defRPr>
            </a:lvl2pPr>
            <a:lvl3pPr>
              <a:lnSpc>
                <a:spcPct val="100000"/>
              </a:lnSpc>
              <a:defRPr sz="1050" b="0" i="0">
                <a:solidFill>
                  <a:schemeClr val="tx1"/>
                </a:solidFill>
                <a:latin typeface="+mn-lt"/>
                <a:cs typeface="Calibri Light" panose="020F0302020204030204" pitchFamily="34" charset="0"/>
              </a:defRPr>
            </a:lvl3pPr>
            <a:lvl4pPr>
              <a:lnSpc>
                <a:spcPct val="100000"/>
              </a:lnSpc>
              <a:defRPr sz="1000" b="0" i="0">
                <a:solidFill>
                  <a:schemeClr val="tx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89767285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25334133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tx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tx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tx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051" y="376238"/>
            <a:ext cx="7523937" cy="719137"/>
          </a:xfrm>
          <a:prstGeom prst="rect">
            <a:avLst/>
          </a:prstGeom>
        </p:spPr>
        <p:txBody>
          <a:bodyPr lIns="0" tIns="0" rIns="0" bIns="0"/>
          <a:lstStyle>
            <a:lvl1pPr>
              <a:defRPr sz="2400">
                <a:solidFill>
                  <a:srgbClr val="00629F"/>
                </a:solidFill>
              </a:defRPr>
            </a:lvl1pPr>
          </a:lstStyle>
          <a:p>
            <a:endParaRPr lang="en-US" noProof="0"/>
          </a:p>
        </p:txBody>
      </p:sp>
      <p:sp>
        <p:nvSpPr>
          <p:cNvPr id="11" name="Text Placeholder 9">
            <a:extLst>
              <a:ext uri="{FF2B5EF4-FFF2-40B4-BE49-F238E27FC236}">
                <a16:creationId xmlns:a16="http://schemas.microsoft.com/office/drawing/2014/main" id="{CBA8BC5E-E6A4-8645-A260-7CADE8CBCF6E}"/>
              </a:ext>
            </a:extLst>
          </p:cNvPr>
          <p:cNvSpPr>
            <a:spLocks noGrp="1"/>
          </p:cNvSpPr>
          <p:nvPr>
            <p:ph type="body" sz="quarter" idx="16"/>
          </p:nvPr>
        </p:nvSpPr>
        <p:spPr>
          <a:xfrm>
            <a:off x="4629600" y="1211263"/>
            <a:ext cx="4006800" cy="3484562"/>
          </a:xfrm>
        </p:spPr>
        <p:txBody>
          <a:bodyPr lIns="0" tIns="0" rIns="108000" bIns="0">
            <a:noAutofit/>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2" name="Text Placeholder 9">
            <a:extLst>
              <a:ext uri="{FF2B5EF4-FFF2-40B4-BE49-F238E27FC236}">
                <a16:creationId xmlns:a16="http://schemas.microsoft.com/office/drawing/2014/main" id="{6C02D2E6-100E-1F4B-9A7C-96F564657704}"/>
              </a:ext>
            </a:extLst>
          </p:cNvPr>
          <p:cNvSpPr>
            <a:spLocks noGrp="1"/>
          </p:cNvSpPr>
          <p:nvPr>
            <p:ph type="body" sz="quarter" idx="17"/>
          </p:nvPr>
        </p:nvSpPr>
        <p:spPr>
          <a:xfrm>
            <a:off x="504824" y="1211263"/>
            <a:ext cx="4006800" cy="3484800"/>
          </a:xfrm>
        </p:spPr>
        <p:txBody>
          <a:bodyPr lIns="0" tIns="0" rIns="108000" bIns="0" numCol="1" spcCol="270000">
            <a:noAutofit/>
          </a:bodyPr>
          <a:lstStyle>
            <a:lvl1pPr>
              <a:lnSpc>
                <a:spcPct val="100000"/>
              </a:lnSpc>
              <a:buClr>
                <a:schemeClr val="tx1"/>
              </a:buClr>
              <a:defRPr sz="1400" b="0" i="0">
                <a:solidFill>
                  <a:schemeClr val="tx1"/>
                </a:solidFill>
                <a:latin typeface="+mn-lt"/>
                <a:cs typeface="Calibri Light" panose="020F0302020204030204" pitchFamily="34" charset="0"/>
              </a:defRPr>
            </a:lvl1pPr>
            <a:lvl2pPr>
              <a:lnSpc>
                <a:spcPct val="100000"/>
              </a:lnSpc>
              <a:buClr>
                <a:schemeClr val="tx1"/>
              </a:buClr>
              <a:defRPr sz="1200" b="0" i="0">
                <a:solidFill>
                  <a:schemeClr val="tx1"/>
                </a:solidFill>
                <a:latin typeface="+mn-lt"/>
                <a:cs typeface="Calibri Light" panose="020F0302020204030204" pitchFamily="34" charset="0"/>
              </a:defRPr>
            </a:lvl2pPr>
            <a:lvl3pPr>
              <a:lnSpc>
                <a:spcPct val="100000"/>
              </a:lnSpc>
              <a:buClr>
                <a:schemeClr val="tx1"/>
              </a:buClr>
              <a:defRPr sz="1050" b="0" i="0">
                <a:solidFill>
                  <a:schemeClr val="tx1"/>
                </a:solidFill>
                <a:latin typeface="+mn-lt"/>
                <a:cs typeface="Calibri Light" panose="020F0302020204030204" pitchFamily="34" charset="0"/>
              </a:defRPr>
            </a:lvl3pPr>
            <a:lvl4pPr>
              <a:lnSpc>
                <a:spcPct val="100000"/>
              </a:lnSpc>
              <a:buClr>
                <a:schemeClr val="tx1"/>
              </a:buClr>
              <a:defRPr sz="1000" b="0" i="0">
                <a:solidFill>
                  <a:schemeClr val="tx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54872193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 orange">
    <p:bg>
      <p:bgPr>
        <a:gradFill>
          <a:gsLst>
            <a:gs pos="70000">
              <a:srgbClr val="CC5B21"/>
            </a:gs>
            <a:gs pos="10000">
              <a:srgbClr val="AA3526"/>
            </a:gs>
            <a:gs pos="100000">
              <a:srgbClr val="EE801C"/>
            </a:gs>
          </a:gsLst>
          <a:lin ang="2100000" scaled="0"/>
        </a:gradFill>
        <a:effectLst/>
      </p:bgPr>
    </p:bg>
    <p:spTree>
      <p:nvGrpSpPr>
        <p:cNvPr id="1" name=""/>
        <p:cNvGrpSpPr/>
        <p:nvPr/>
      </p:nvGrpSpPr>
      <p:grpSpPr>
        <a:xfrm>
          <a:off x="0" y="0"/>
          <a:ext cx="0" cy="0"/>
          <a:chOff x="0" y="0"/>
          <a:chExt cx="0" cy="0"/>
        </a:xfrm>
      </p:grpSpPr>
      <p:pic>
        <p:nvPicPr>
          <p:cNvPr id="11" name="Picture 10" descr="A picture containing graphical user interface&#10;&#10;Description automatically generated">
            <a:extLst>
              <a:ext uri="{FF2B5EF4-FFF2-40B4-BE49-F238E27FC236}">
                <a16:creationId xmlns:a16="http://schemas.microsoft.com/office/drawing/2014/main" id="{88AE024E-D1DE-C94C-9CD8-854D4BCAA9B1}"/>
              </a:ext>
            </a:extLst>
          </p:cNvPr>
          <p:cNvPicPr>
            <a:picLocks noChangeAspect="1"/>
          </p:cNvPicPr>
          <p:nvPr userDrawn="1"/>
        </p:nvPicPr>
        <p:blipFill>
          <a:blip r:embed="rId4"/>
          <a:stretch>
            <a:fillRect/>
          </a:stretch>
        </p:blipFill>
        <p:spPr>
          <a:xfrm>
            <a:off x="0" y="0"/>
            <a:ext cx="9144000" cy="5143500"/>
          </a:xfrm>
          <a:prstGeom prst="rect">
            <a:avLst/>
          </a:prstGeom>
        </p:spPr>
      </p:pic>
      <p:sp>
        <p:nvSpPr>
          <p:cNvPr id="13" name="Text Placeholder 3">
            <a:extLst>
              <a:ext uri="{FF2B5EF4-FFF2-40B4-BE49-F238E27FC236}">
                <a16:creationId xmlns:a16="http://schemas.microsoft.com/office/drawing/2014/main" id="{5908D519-DB29-5745-B29A-73745ED259B2}"/>
              </a:ext>
            </a:extLst>
          </p:cNvPr>
          <p:cNvSpPr>
            <a:spLocks noGrp="1"/>
          </p:cNvSpPr>
          <p:nvPr>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lnSpc>
                <a:spcPct val="100000"/>
              </a:lnSpc>
              <a:spcBef>
                <a:spcPts val="0"/>
              </a:spcBef>
              <a:buFontTx/>
              <a:buNone/>
              <a:defRPr sz="1100" b="1">
                <a:solidFill>
                  <a:schemeClr val="bg1"/>
                </a:solidFill>
              </a:defRPr>
            </a:lvl1pPr>
          </a:lstStyle>
          <a:p>
            <a:pPr lvl="0"/>
            <a:r>
              <a:rPr lang="en-US" noProof="0"/>
              <a:t>_Author</a:t>
            </a:r>
          </a:p>
        </p:txBody>
      </p:sp>
      <p:sp>
        <p:nvSpPr>
          <p:cNvPr id="14" name="Text Placeholder 3">
            <a:extLst>
              <a:ext uri="{FF2B5EF4-FFF2-40B4-BE49-F238E27FC236}">
                <a16:creationId xmlns:a16="http://schemas.microsoft.com/office/drawing/2014/main" id="{07EDB387-9FED-7D4A-9D4B-F0FEF66D69E8}"/>
              </a:ext>
            </a:extLst>
          </p:cNvPr>
          <p:cNvSpPr>
            <a:spLocks noGrp="1"/>
          </p:cNvSpPr>
          <p:nvPr>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a:t>_Business</a:t>
            </a:r>
          </a:p>
        </p:txBody>
      </p:sp>
      <p:sp>
        <p:nvSpPr>
          <p:cNvPr id="15" name="Text Placeholder 3">
            <a:extLst>
              <a:ext uri="{FF2B5EF4-FFF2-40B4-BE49-F238E27FC236}">
                <a16:creationId xmlns:a16="http://schemas.microsoft.com/office/drawing/2014/main" id="{DCE77903-9A5C-CD4A-BFFA-94D952A945DA}"/>
              </a:ext>
            </a:extLst>
          </p:cNvPr>
          <p:cNvSpPr>
            <a:spLocks noGrp="1"/>
          </p:cNvSpPr>
          <p:nvPr>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a:t>_Date</a:t>
            </a:r>
          </a:p>
        </p:txBody>
      </p:sp>
      <p:sp>
        <p:nvSpPr>
          <p:cNvPr id="16" name="Text Placeholder 3">
            <a:extLst>
              <a:ext uri="{FF2B5EF4-FFF2-40B4-BE49-F238E27FC236}">
                <a16:creationId xmlns:a16="http://schemas.microsoft.com/office/drawing/2014/main" id="{7C1FB469-169F-6145-9457-2AD3FA7D036A}"/>
              </a:ext>
            </a:extLst>
          </p:cNvPr>
          <p:cNvSpPr>
            <a:spLocks noGrp="1"/>
          </p:cNvSpPr>
          <p:nvPr>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a:t>Presentation title 36pt</a:t>
            </a:r>
          </a:p>
        </p:txBody>
      </p:sp>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Tree>
    <p:extLst>
      <p:ext uri="{BB962C8B-B14F-4D97-AF65-F5344CB8AC3E}">
        <p14:creationId xmlns:p14="http://schemas.microsoft.com/office/powerpoint/2010/main" val="409595243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 orange">
    <p:bg>
      <p:bgPr>
        <a:gradFill>
          <a:gsLst>
            <a:gs pos="70000">
              <a:srgbClr val="CC5B21"/>
            </a:gs>
            <a:gs pos="10000">
              <a:srgbClr val="AA3526"/>
            </a:gs>
            <a:gs pos="100000">
              <a:srgbClr val="EE801C"/>
            </a:gs>
          </a:gsLst>
          <a:lin ang="2100000" scaled="0"/>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0" name="Footer Placeholder 4">
            <a:extLst>
              <a:ext uri="{FF2B5EF4-FFF2-40B4-BE49-F238E27FC236}">
                <a16:creationId xmlns:a16="http://schemas.microsoft.com/office/drawing/2014/main" id="{DFA0C0B3-F2D9-E64F-8BD1-FB651108C6EE}"/>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1" name="Text Placeholder 9">
            <a:extLst>
              <a:ext uri="{FF2B5EF4-FFF2-40B4-BE49-F238E27FC236}">
                <a16:creationId xmlns:a16="http://schemas.microsoft.com/office/drawing/2014/main" id="{AB368F29-A0F3-CB41-8BE8-8BBB19E488C6}"/>
              </a:ext>
            </a:extLst>
          </p:cNvPr>
          <p:cNvSpPr>
            <a:spLocks noGrp="1"/>
          </p:cNvSpPr>
          <p:nvPr>
            <p:ph type="body" sz="quarter" idx="14"/>
          </p:nvPr>
        </p:nvSpPr>
        <p:spPr>
          <a:xfrm>
            <a:off x="504825" y="380999"/>
            <a:ext cx="7523937" cy="4315064"/>
          </a:xfrm>
        </p:spPr>
        <p:txBody>
          <a:bodyPr lIns="0" tIns="0" rIns="0" bIns="0" anchor="ctr" anchorCtr="0">
            <a:noAutofit/>
          </a:bodyPr>
          <a:lstStyle>
            <a:lvl1pPr marL="6350" indent="-6350">
              <a:lnSpc>
                <a:spcPct val="100000"/>
              </a:lnSpc>
              <a:buClr>
                <a:schemeClr val="bg1"/>
              </a:buClr>
              <a:buNone/>
              <a:tabLst/>
              <a:defRPr sz="3600" b="0" i="0">
                <a:solidFill>
                  <a:schemeClr val="bg1"/>
                </a:solidFill>
                <a:latin typeface="+mj-lt"/>
                <a:cs typeface="Calibri Light" panose="020F0302020204030204" pitchFamily="34" charset="0"/>
              </a:defRPr>
            </a:lvl1pPr>
            <a:lvl2pPr marL="757238" indent="-401638">
              <a:lnSpc>
                <a:spcPct val="100000"/>
              </a:lnSpc>
              <a:buClr>
                <a:schemeClr val="bg1"/>
              </a:buClr>
              <a:tabLst/>
              <a:defRPr sz="3800" b="0" i="0">
                <a:solidFill>
                  <a:schemeClr val="bg1"/>
                </a:solidFill>
                <a:latin typeface="+mj-lt"/>
                <a:cs typeface="Calibri Light" panose="020F0302020204030204" pitchFamily="34" charset="0"/>
              </a:defRPr>
            </a:lvl2pPr>
            <a:lvl3pPr marL="979488" indent="-266700">
              <a:lnSpc>
                <a:spcPct val="100000"/>
              </a:lnSpc>
              <a:buClr>
                <a:schemeClr val="bg1"/>
              </a:buClr>
              <a:tabLst/>
              <a:defRPr sz="3000" b="0" i="0">
                <a:solidFill>
                  <a:schemeClr val="bg1"/>
                </a:solidFill>
                <a:latin typeface="+mj-lt"/>
                <a:cs typeface="Calibri Light" panose="020F0302020204030204" pitchFamily="34" charset="0"/>
              </a:defRPr>
            </a:lvl3pPr>
            <a:lvl4pPr marL="1292225" indent="-254000">
              <a:lnSpc>
                <a:spcPct val="100000"/>
              </a:lnSpc>
              <a:buClr>
                <a:schemeClr val="bg1"/>
              </a:buClr>
              <a:tabLst/>
              <a:defRPr sz="2600" b="0" i="0">
                <a:solidFill>
                  <a:schemeClr val="bg1"/>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270903148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tandard text - orange">
    <p:bg>
      <p:bgPr>
        <a:solidFill>
          <a:schemeClr val="accent4"/>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2" name="Footer Placeholder 4">
            <a:extLst>
              <a:ext uri="{FF2B5EF4-FFF2-40B4-BE49-F238E27FC236}">
                <a16:creationId xmlns:a16="http://schemas.microsoft.com/office/drawing/2014/main" id="{1EB9AEEA-C1D8-F744-818F-1B46877C98D0}"/>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5" name="Text Placeholder 9">
            <a:extLst>
              <a:ext uri="{FF2B5EF4-FFF2-40B4-BE49-F238E27FC236}">
                <a16:creationId xmlns:a16="http://schemas.microsoft.com/office/drawing/2014/main" id="{BD88AF71-7FE9-C34C-BA7E-DCB255248016}"/>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09561334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wo content - orange">
    <p:bg>
      <p:bgPr>
        <a:solidFill>
          <a:schemeClr val="accent4"/>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4" name="Text Placeholder 9">
            <a:extLst>
              <a:ext uri="{FF2B5EF4-FFF2-40B4-BE49-F238E27FC236}">
                <a16:creationId xmlns:a16="http://schemas.microsoft.com/office/drawing/2014/main" id="{D854ACE5-1FDD-2146-991B-186523A7EA63}"/>
              </a:ext>
            </a:extLst>
          </p:cNvPr>
          <p:cNvSpPr>
            <a:spLocks noGrp="1"/>
          </p:cNvSpPr>
          <p:nvPr>
            <p:ph type="body" sz="quarter" idx="16"/>
          </p:nvPr>
        </p:nvSpPr>
        <p:spPr>
          <a:xfrm>
            <a:off x="4629600" y="1211263"/>
            <a:ext cx="4006800" cy="3484562"/>
          </a:xfrm>
        </p:spPr>
        <p:txBody>
          <a:bodyPr lIns="0" tIns="0" rIns="108000" bIns="0">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Footer Placeholder 4">
            <a:extLst>
              <a:ext uri="{FF2B5EF4-FFF2-40B4-BE49-F238E27FC236}">
                <a16:creationId xmlns:a16="http://schemas.microsoft.com/office/drawing/2014/main" id="{0604DC70-6B27-494D-96E0-FD89F9EE6A39}"/>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2" name="Text Placeholder 9">
            <a:extLst>
              <a:ext uri="{FF2B5EF4-FFF2-40B4-BE49-F238E27FC236}">
                <a16:creationId xmlns:a16="http://schemas.microsoft.com/office/drawing/2014/main" id="{0B597171-0B66-7940-8E37-08BEE9007F8B}"/>
              </a:ext>
            </a:extLst>
          </p:cNvPr>
          <p:cNvSpPr>
            <a:spLocks noGrp="1"/>
          </p:cNvSpPr>
          <p:nvPr>
            <p:ph type="body" sz="quarter" idx="17"/>
          </p:nvPr>
        </p:nvSpPr>
        <p:spPr>
          <a:xfrm>
            <a:off x="504824" y="1211263"/>
            <a:ext cx="4006800" cy="3484800"/>
          </a:xfrm>
        </p:spPr>
        <p:txBody>
          <a:bodyPr lIns="0" tIns="0" rIns="10800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35035786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only -orange">
    <p:bg>
      <p:bgPr>
        <a:solidFill>
          <a:srgbClr val="DE7C00"/>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0" name="Footer Placeholder 4">
            <a:extLst>
              <a:ext uri="{FF2B5EF4-FFF2-40B4-BE49-F238E27FC236}">
                <a16:creationId xmlns:a16="http://schemas.microsoft.com/office/drawing/2014/main" id="{E46D74D1-4655-1543-8CF6-6BF7823C4521}"/>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Tree>
    <p:extLst>
      <p:ext uri="{BB962C8B-B14F-4D97-AF65-F5344CB8AC3E}">
        <p14:creationId xmlns:p14="http://schemas.microsoft.com/office/powerpoint/2010/main" val="40227600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tandard text - light orange ">
    <p:bg>
      <p:bgPr>
        <a:solidFill>
          <a:srgbClr val="FDD37A"/>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tx2"/>
                </a:solidFill>
              </a:defRPr>
            </a:lvl1pPr>
          </a:lstStyle>
          <a:p>
            <a:endParaRPr lang="en-US" noProof="0">
              <a:solidFill>
                <a:schemeClr val="tx2"/>
              </a:solidFill>
            </a:endParaRPr>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tx2"/>
                </a:solidFill>
              </a:defRPr>
            </a:lvl1pPr>
          </a:lstStyle>
          <a:p>
            <a:endParaRPr lang="en-US" noProof="0">
              <a:solidFill>
                <a:schemeClr val="tx2"/>
              </a:solidFill>
            </a:endParaRPr>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tx2"/>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defRPr sz="2400">
                <a:solidFill>
                  <a:schemeClr val="tx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2" name="Footer Placeholder 4">
            <a:extLst>
              <a:ext uri="{FF2B5EF4-FFF2-40B4-BE49-F238E27FC236}">
                <a16:creationId xmlns:a16="http://schemas.microsoft.com/office/drawing/2014/main" id="{D5C94CFF-D91A-4F41-8BA6-E95F1752CCD8}"/>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6" name="Text Placeholder 9">
            <a:extLst>
              <a:ext uri="{FF2B5EF4-FFF2-40B4-BE49-F238E27FC236}">
                <a16:creationId xmlns:a16="http://schemas.microsoft.com/office/drawing/2014/main" id="{50FFAD38-CDC2-B446-A69B-6AE99B7F17AA}"/>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defRPr sz="1400" b="0" i="0">
                <a:solidFill>
                  <a:schemeClr val="tx1"/>
                </a:solidFill>
                <a:latin typeface="+mn-lt"/>
                <a:cs typeface="Calibri Light" panose="020F0302020204030204" pitchFamily="34" charset="0"/>
              </a:defRPr>
            </a:lvl1pPr>
            <a:lvl2pPr>
              <a:lnSpc>
                <a:spcPct val="100000"/>
              </a:lnSpc>
              <a:defRPr sz="1200" b="0" i="0">
                <a:solidFill>
                  <a:schemeClr val="tx1"/>
                </a:solidFill>
                <a:latin typeface="+mn-lt"/>
                <a:cs typeface="Calibri Light" panose="020F0302020204030204" pitchFamily="34" charset="0"/>
              </a:defRPr>
            </a:lvl2pPr>
            <a:lvl3pPr>
              <a:lnSpc>
                <a:spcPct val="100000"/>
              </a:lnSpc>
              <a:defRPr sz="1050" b="0" i="0">
                <a:solidFill>
                  <a:schemeClr val="tx1"/>
                </a:solidFill>
                <a:latin typeface="+mn-lt"/>
                <a:cs typeface="Calibri Light" panose="020F0302020204030204" pitchFamily="34" charset="0"/>
              </a:defRPr>
            </a:lvl3pPr>
            <a:lvl4pPr>
              <a:lnSpc>
                <a:spcPct val="100000"/>
              </a:lnSpc>
              <a:defRPr sz="1000" b="0" i="0">
                <a:solidFill>
                  <a:schemeClr val="tx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13834407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 - magenta">
    <p:bg>
      <p:bgPr>
        <a:gradFill>
          <a:gsLst>
            <a:gs pos="64000">
              <a:srgbClr val="B90C62"/>
            </a:gs>
            <a:gs pos="13000">
              <a:srgbClr val="7F184A"/>
            </a:gs>
            <a:gs pos="100000">
              <a:srgbClr val="F3007A"/>
            </a:gs>
          </a:gsLst>
          <a:lin ang="2100000" scaled="0"/>
        </a:gradFill>
        <a:effectLst/>
      </p:bgPr>
    </p:bg>
    <p:spTree>
      <p:nvGrpSpPr>
        <p:cNvPr id="1" name=""/>
        <p:cNvGrpSpPr/>
        <p:nvPr/>
      </p:nvGrpSpPr>
      <p:grpSpPr>
        <a:xfrm>
          <a:off x="0" y="0"/>
          <a:ext cx="0" cy="0"/>
          <a:chOff x="0" y="0"/>
          <a:chExt cx="0" cy="0"/>
        </a:xfrm>
      </p:grpSpPr>
      <p:pic>
        <p:nvPicPr>
          <p:cNvPr id="11" name="Picture 10" descr="A picture containing graphical user interface&#10;&#10;Description automatically generated">
            <a:extLst>
              <a:ext uri="{FF2B5EF4-FFF2-40B4-BE49-F238E27FC236}">
                <a16:creationId xmlns:a16="http://schemas.microsoft.com/office/drawing/2014/main" id="{F2A7186A-964A-EB4F-9789-044D19D95B0B}"/>
              </a:ext>
            </a:extLst>
          </p:cNvPr>
          <p:cNvPicPr>
            <a:picLocks noChangeAspect="1"/>
          </p:cNvPicPr>
          <p:nvPr userDrawn="1"/>
        </p:nvPicPr>
        <p:blipFill>
          <a:blip r:embed="rId4"/>
          <a:stretch>
            <a:fillRect/>
          </a:stretch>
        </p:blipFill>
        <p:spPr>
          <a:xfrm>
            <a:off x="0" y="0"/>
            <a:ext cx="9144000" cy="5143500"/>
          </a:xfrm>
          <a:prstGeom prst="rect">
            <a:avLst/>
          </a:prstGeom>
        </p:spPr>
      </p:pic>
      <p:sp>
        <p:nvSpPr>
          <p:cNvPr id="13" name="Text Placeholder 3">
            <a:extLst>
              <a:ext uri="{FF2B5EF4-FFF2-40B4-BE49-F238E27FC236}">
                <a16:creationId xmlns:a16="http://schemas.microsoft.com/office/drawing/2014/main" id="{0127F79B-1E65-DD48-B267-7AFEB6BBE223}"/>
              </a:ext>
            </a:extLst>
          </p:cNvPr>
          <p:cNvSpPr>
            <a:spLocks noGrp="1"/>
          </p:cNvSpPr>
          <p:nvPr>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lnSpc>
                <a:spcPct val="100000"/>
              </a:lnSpc>
              <a:spcBef>
                <a:spcPts val="0"/>
              </a:spcBef>
              <a:buFontTx/>
              <a:buNone/>
              <a:defRPr sz="1100" b="1">
                <a:solidFill>
                  <a:schemeClr val="bg1"/>
                </a:solidFill>
              </a:defRPr>
            </a:lvl1pPr>
          </a:lstStyle>
          <a:p>
            <a:pPr lvl="0"/>
            <a:r>
              <a:rPr lang="en-US" noProof="0"/>
              <a:t>_Author</a:t>
            </a:r>
          </a:p>
        </p:txBody>
      </p:sp>
      <p:sp>
        <p:nvSpPr>
          <p:cNvPr id="14" name="Text Placeholder 3">
            <a:extLst>
              <a:ext uri="{FF2B5EF4-FFF2-40B4-BE49-F238E27FC236}">
                <a16:creationId xmlns:a16="http://schemas.microsoft.com/office/drawing/2014/main" id="{920A9773-912D-6D4A-A0AE-90D94C6C65F8}"/>
              </a:ext>
            </a:extLst>
          </p:cNvPr>
          <p:cNvSpPr>
            <a:spLocks noGrp="1"/>
          </p:cNvSpPr>
          <p:nvPr>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a:t>_Business</a:t>
            </a:r>
          </a:p>
        </p:txBody>
      </p:sp>
      <p:sp>
        <p:nvSpPr>
          <p:cNvPr id="15" name="Text Placeholder 3">
            <a:extLst>
              <a:ext uri="{FF2B5EF4-FFF2-40B4-BE49-F238E27FC236}">
                <a16:creationId xmlns:a16="http://schemas.microsoft.com/office/drawing/2014/main" id="{B340A695-565C-C043-A4B4-C207135F1A1B}"/>
              </a:ext>
            </a:extLst>
          </p:cNvPr>
          <p:cNvSpPr>
            <a:spLocks noGrp="1"/>
          </p:cNvSpPr>
          <p:nvPr>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a:t>_Date</a:t>
            </a:r>
          </a:p>
        </p:txBody>
      </p:sp>
      <p:sp>
        <p:nvSpPr>
          <p:cNvPr id="16" name="Text Placeholder 3">
            <a:extLst>
              <a:ext uri="{FF2B5EF4-FFF2-40B4-BE49-F238E27FC236}">
                <a16:creationId xmlns:a16="http://schemas.microsoft.com/office/drawing/2014/main" id="{B239C626-9C15-2643-A855-1774CFA00034}"/>
              </a:ext>
            </a:extLst>
          </p:cNvPr>
          <p:cNvSpPr>
            <a:spLocks noGrp="1"/>
          </p:cNvSpPr>
          <p:nvPr>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a:t>Presentation title 36pt</a:t>
            </a:r>
          </a:p>
        </p:txBody>
      </p:sp>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Tree>
    <p:extLst>
      <p:ext uri="{BB962C8B-B14F-4D97-AF65-F5344CB8AC3E}">
        <p14:creationId xmlns:p14="http://schemas.microsoft.com/office/powerpoint/2010/main" val="234451841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ivider - magenta">
    <p:bg>
      <p:bgPr>
        <a:gradFill>
          <a:gsLst>
            <a:gs pos="64000">
              <a:srgbClr val="B90C62"/>
            </a:gs>
            <a:gs pos="13000">
              <a:srgbClr val="7F184A"/>
            </a:gs>
            <a:gs pos="100000">
              <a:srgbClr val="F3007A"/>
            </a:gs>
          </a:gsLst>
          <a:lin ang="2100000" scaled="0"/>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0" name="Footer Placeholder 4">
            <a:extLst>
              <a:ext uri="{FF2B5EF4-FFF2-40B4-BE49-F238E27FC236}">
                <a16:creationId xmlns:a16="http://schemas.microsoft.com/office/drawing/2014/main" id="{5D31B981-DD0B-5D4C-8417-F2DDB9BFD56A}"/>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1" name="Text Placeholder 9">
            <a:extLst>
              <a:ext uri="{FF2B5EF4-FFF2-40B4-BE49-F238E27FC236}">
                <a16:creationId xmlns:a16="http://schemas.microsoft.com/office/drawing/2014/main" id="{0D286636-2880-ED4E-BBAA-D8B224CAD920}"/>
              </a:ext>
            </a:extLst>
          </p:cNvPr>
          <p:cNvSpPr>
            <a:spLocks noGrp="1"/>
          </p:cNvSpPr>
          <p:nvPr>
            <p:ph type="body" sz="quarter" idx="14"/>
          </p:nvPr>
        </p:nvSpPr>
        <p:spPr>
          <a:xfrm>
            <a:off x="504825" y="380999"/>
            <a:ext cx="7523937" cy="4315064"/>
          </a:xfrm>
        </p:spPr>
        <p:txBody>
          <a:bodyPr lIns="0" tIns="0" rIns="0" bIns="0" anchor="ctr" anchorCtr="0">
            <a:noAutofit/>
          </a:bodyPr>
          <a:lstStyle>
            <a:lvl1pPr marL="6350" indent="-6350">
              <a:lnSpc>
                <a:spcPct val="100000"/>
              </a:lnSpc>
              <a:buClr>
                <a:schemeClr val="bg1"/>
              </a:buClr>
              <a:buNone/>
              <a:tabLst/>
              <a:defRPr sz="3600" b="0" i="0">
                <a:solidFill>
                  <a:schemeClr val="bg1"/>
                </a:solidFill>
                <a:latin typeface="+mj-lt"/>
                <a:cs typeface="Calibri Light" panose="020F0302020204030204" pitchFamily="34" charset="0"/>
              </a:defRPr>
            </a:lvl1pPr>
            <a:lvl2pPr marL="757238" indent="-401638">
              <a:lnSpc>
                <a:spcPct val="100000"/>
              </a:lnSpc>
              <a:buClr>
                <a:schemeClr val="bg1"/>
              </a:buClr>
              <a:tabLst/>
              <a:defRPr sz="3800" b="0" i="0">
                <a:solidFill>
                  <a:schemeClr val="bg1"/>
                </a:solidFill>
                <a:latin typeface="+mj-lt"/>
                <a:cs typeface="Calibri Light" panose="020F0302020204030204" pitchFamily="34" charset="0"/>
              </a:defRPr>
            </a:lvl2pPr>
            <a:lvl3pPr marL="979488" indent="-266700">
              <a:lnSpc>
                <a:spcPct val="100000"/>
              </a:lnSpc>
              <a:buClr>
                <a:schemeClr val="bg1"/>
              </a:buClr>
              <a:tabLst/>
              <a:defRPr sz="3000" b="0" i="0">
                <a:solidFill>
                  <a:schemeClr val="bg1"/>
                </a:solidFill>
                <a:latin typeface="+mj-lt"/>
                <a:cs typeface="Calibri Light" panose="020F0302020204030204" pitchFamily="34" charset="0"/>
              </a:defRPr>
            </a:lvl3pPr>
            <a:lvl4pPr marL="1292225" indent="-254000">
              <a:lnSpc>
                <a:spcPct val="100000"/>
              </a:lnSpc>
              <a:buClr>
                <a:schemeClr val="bg1"/>
              </a:buClr>
              <a:tabLst/>
              <a:defRPr sz="2600" b="0" i="0">
                <a:solidFill>
                  <a:schemeClr val="bg1"/>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405617673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tandard text - magenta">
    <p:bg>
      <p:bgPr>
        <a:solidFill>
          <a:schemeClr val="accent5"/>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2" name="Footer Placeholder 4">
            <a:extLst>
              <a:ext uri="{FF2B5EF4-FFF2-40B4-BE49-F238E27FC236}">
                <a16:creationId xmlns:a16="http://schemas.microsoft.com/office/drawing/2014/main" id="{EE1BA89A-E5A3-F641-B25E-4A8111969303}"/>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5" name="Text Placeholder 9">
            <a:extLst>
              <a:ext uri="{FF2B5EF4-FFF2-40B4-BE49-F238E27FC236}">
                <a16:creationId xmlns:a16="http://schemas.microsoft.com/office/drawing/2014/main" id="{901DB0F5-C84F-CC4F-AF5C-9DB1CBA15779}"/>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08963872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wo content - magenta">
    <p:bg>
      <p:bgPr>
        <a:solidFill>
          <a:schemeClr val="accent5"/>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4" name="Text Placeholder 9">
            <a:extLst>
              <a:ext uri="{FF2B5EF4-FFF2-40B4-BE49-F238E27FC236}">
                <a16:creationId xmlns:a16="http://schemas.microsoft.com/office/drawing/2014/main" id="{D854ACE5-1FDD-2146-991B-186523A7EA63}"/>
              </a:ext>
            </a:extLst>
          </p:cNvPr>
          <p:cNvSpPr>
            <a:spLocks noGrp="1"/>
          </p:cNvSpPr>
          <p:nvPr>
            <p:ph type="body" sz="quarter" idx="16"/>
          </p:nvPr>
        </p:nvSpPr>
        <p:spPr>
          <a:xfrm>
            <a:off x="4629600" y="1211263"/>
            <a:ext cx="4006800" cy="3484562"/>
          </a:xfrm>
        </p:spPr>
        <p:txBody>
          <a:bodyPr lIns="0" tIns="0" rIns="108000" bIns="0">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Footer Placeholder 4">
            <a:extLst>
              <a:ext uri="{FF2B5EF4-FFF2-40B4-BE49-F238E27FC236}">
                <a16:creationId xmlns:a16="http://schemas.microsoft.com/office/drawing/2014/main" id="{8C348877-476A-6B4C-A12D-64D2709CD87F}"/>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2" name="Text Placeholder 9">
            <a:extLst>
              <a:ext uri="{FF2B5EF4-FFF2-40B4-BE49-F238E27FC236}">
                <a16:creationId xmlns:a16="http://schemas.microsoft.com/office/drawing/2014/main" id="{A9AFBC0C-67B5-B845-B0A6-CCF7CFE846D7}"/>
              </a:ext>
            </a:extLst>
          </p:cNvPr>
          <p:cNvSpPr>
            <a:spLocks noGrp="1"/>
          </p:cNvSpPr>
          <p:nvPr>
            <p:ph type="body" sz="quarter" idx="17"/>
          </p:nvPr>
        </p:nvSpPr>
        <p:spPr>
          <a:xfrm>
            <a:off x="504824" y="1211263"/>
            <a:ext cx="4006800" cy="3484800"/>
          </a:xfrm>
        </p:spPr>
        <p:txBody>
          <a:bodyPr lIns="0" tIns="0" rIns="10800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41386743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22838298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051" y="376238"/>
            <a:ext cx="7523937" cy="719137"/>
          </a:xfrm>
          <a:prstGeom prst="rect">
            <a:avLst/>
          </a:prstGeom>
        </p:spPr>
        <p:txBody>
          <a:bodyPr lIns="0" tIns="0" rIns="0" bIns="0"/>
          <a:lstStyle>
            <a:lvl1pPr>
              <a:lnSpc>
                <a:spcPct val="100000"/>
              </a:lnSpc>
              <a:defRPr sz="2400">
                <a:solidFill>
                  <a:srgbClr val="00629F"/>
                </a:solidFill>
              </a:defRPr>
            </a:lvl1pPr>
          </a:lstStyle>
          <a:p>
            <a:endParaRPr lang="en-US" noProof="0"/>
          </a:p>
        </p:txBody>
      </p:sp>
      <p:sp>
        <p:nvSpPr>
          <p:cNvPr id="2" name="Date Placeholder 1">
            <a:extLst>
              <a:ext uri="{FF2B5EF4-FFF2-40B4-BE49-F238E27FC236}">
                <a16:creationId xmlns:a16="http://schemas.microsoft.com/office/drawing/2014/main" id="{BBD91CE8-1286-8B44-89AD-06BCF1ECB084}"/>
              </a:ext>
            </a:extLst>
          </p:cNvPr>
          <p:cNvSpPr>
            <a:spLocks noGrp="1"/>
          </p:cNvSpPr>
          <p:nvPr>
            <p:ph type="dt" sz="half" idx="16"/>
          </p:nvPr>
        </p:nvSpPr>
        <p:spPr/>
        <p:txBody>
          <a:bodyPr/>
          <a:lstStyle>
            <a:lvl1pPr>
              <a:defRPr>
                <a:solidFill>
                  <a:schemeClr val="tx1"/>
                </a:solidFill>
                <a:latin typeface="+mn-lt"/>
              </a:defRPr>
            </a:lvl1pPr>
          </a:lstStyle>
          <a:p>
            <a:endParaRPr lang="en-US" noProof="0"/>
          </a:p>
        </p:txBody>
      </p:sp>
      <p:sp>
        <p:nvSpPr>
          <p:cNvPr id="9" name="Footer Placeholder 8">
            <a:extLst>
              <a:ext uri="{FF2B5EF4-FFF2-40B4-BE49-F238E27FC236}">
                <a16:creationId xmlns:a16="http://schemas.microsoft.com/office/drawing/2014/main" id="{D47832D1-2CB0-EF47-87AC-2268BFA1D60B}"/>
              </a:ext>
            </a:extLst>
          </p:cNvPr>
          <p:cNvSpPr>
            <a:spLocks noGrp="1"/>
          </p:cNvSpPr>
          <p:nvPr>
            <p:ph type="ftr" sz="quarter" idx="17"/>
          </p:nvPr>
        </p:nvSpPr>
        <p:spPr/>
        <p:txBody>
          <a:bodyPr/>
          <a:lstStyle>
            <a:lvl1pPr>
              <a:defRPr>
                <a:solidFill>
                  <a:schemeClr val="tx1"/>
                </a:solidFill>
                <a:latin typeface="+mn-lt"/>
              </a:defRPr>
            </a:lvl1pPr>
          </a:lstStyle>
          <a:p>
            <a:endParaRPr lang="en-US" noProof="0"/>
          </a:p>
        </p:txBody>
      </p:sp>
      <p:sp>
        <p:nvSpPr>
          <p:cNvPr id="14" name="Slide Number Placeholder 13">
            <a:extLst>
              <a:ext uri="{FF2B5EF4-FFF2-40B4-BE49-F238E27FC236}">
                <a16:creationId xmlns:a16="http://schemas.microsoft.com/office/drawing/2014/main" id="{F0675C8B-9184-054B-B7F8-DF9237D45D9F}"/>
              </a:ext>
            </a:extLst>
          </p:cNvPr>
          <p:cNvSpPr>
            <a:spLocks noGrp="1"/>
          </p:cNvSpPr>
          <p:nvPr>
            <p:ph type="sldNum" sz="quarter" idx="18"/>
          </p:nvPr>
        </p:nvSpPr>
        <p:spPr/>
        <p:txBody>
          <a:bodyPr/>
          <a:lstStyle>
            <a:lvl1pPr>
              <a:defRPr>
                <a:solidFill>
                  <a:schemeClr val="tx1"/>
                </a:solidFill>
                <a:latin typeface="+mn-lt"/>
              </a:defRPr>
            </a:lvl1pPr>
          </a:lstStyle>
          <a:p>
            <a:fld id="{A5163908-529D-4A49-892F-D37C4044DFD8}" type="slidenum">
              <a:rPr lang="en-US" noProof="0" smtClean="0"/>
              <a:pPr/>
              <a:t>‹#›</a:t>
            </a:fld>
            <a:endParaRPr lang="en-US" noProof="0"/>
          </a:p>
        </p:txBody>
      </p:sp>
    </p:spTree>
    <p:extLst>
      <p:ext uri="{BB962C8B-B14F-4D97-AF65-F5344CB8AC3E}">
        <p14:creationId xmlns:p14="http://schemas.microsoft.com/office/powerpoint/2010/main" val="406447332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only - magenta">
    <p:bg>
      <p:bgPr>
        <a:solidFill>
          <a:schemeClr val="accent5"/>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0" name="Footer Placeholder 4">
            <a:extLst>
              <a:ext uri="{FF2B5EF4-FFF2-40B4-BE49-F238E27FC236}">
                <a16:creationId xmlns:a16="http://schemas.microsoft.com/office/drawing/2014/main" id="{5E7A9680-8254-064D-82E7-A42090B7D70A}"/>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Tree>
    <p:extLst>
      <p:ext uri="{BB962C8B-B14F-4D97-AF65-F5344CB8AC3E}">
        <p14:creationId xmlns:p14="http://schemas.microsoft.com/office/powerpoint/2010/main" val="123605685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tandard text - light magenta ">
    <p:bg>
      <p:bgPr>
        <a:solidFill>
          <a:srgbClr val="EABEDB"/>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tx2"/>
                </a:solidFill>
              </a:defRPr>
            </a:lvl1pPr>
          </a:lstStyle>
          <a:p>
            <a:endParaRPr lang="en-US" noProof="0">
              <a:solidFill>
                <a:schemeClr val="tx2"/>
              </a:solidFill>
            </a:endParaRPr>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tx2"/>
                </a:solidFill>
              </a:defRPr>
            </a:lvl1pPr>
          </a:lstStyle>
          <a:p>
            <a:endParaRPr lang="en-US" noProof="0">
              <a:solidFill>
                <a:schemeClr val="tx2"/>
              </a:solidFill>
            </a:endParaRPr>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tx2"/>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tx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2" name="Footer Placeholder 4">
            <a:extLst>
              <a:ext uri="{FF2B5EF4-FFF2-40B4-BE49-F238E27FC236}">
                <a16:creationId xmlns:a16="http://schemas.microsoft.com/office/drawing/2014/main" id="{232576B3-A440-3948-B537-27709157EB01}"/>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6" name="Text Placeholder 9">
            <a:extLst>
              <a:ext uri="{FF2B5EF4-FFF2-40B4-BE49-F238E27FC236}">
                <a16:creationId xmlns:a16="http://schemas.microsoft.com/office/drawing/2014/main" id="{5B673564-5C8F-924B-865D-42FDB779244F}"/>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defRPr sz="1400" b="0" i="0">
                <a:solidFill>
                  <a:schemeClr val="tx1"/>
                </a:solidFill>
                <a:latin typeface="+mn-lt"/>
                <a:cs typeface="Calibri Light" panose="020F0302020204030204" pitchFamily="34" charset="0"/>
              </a:defRPr>
            </a:lvl1pPr>
            <a:lvl2pPr>
              <a:lnSpc>
                <a:spcPct val="100000"/>
              </a:lnSpc>
              <a:defRPr sz="1200" b="0" i="0">
                <a:solidFill>
                  <a:schemeClr val="tx1"/>
                </a:solidFill>
                <a:latin typeface="+mn-lt"/>
                <a:cs typeface="Calibri Light" panose="020F0302020204030204" pitchFamily="34" charset="0"/>
              </a:defRPr>
            </a:lvl2pPr>
            <a:lvl3pPr>
              <a:lnSpc>
                <a:spcPct val="100000"/>
              </a:lnSpc>
              <a:defRPr sz="1050" b="0" i="0">
                <a:solidFill>
                  <a:schemeClr val="tx1"/>
                </a:solidFill>
                <a:latin typeface="+mn-lt"/>
                <a:cs typeface="Calibri Light" panose="020F0302020204030204" pitchFamily="34" charset="0"/>
              </a:defRPr>
            </a:lvl3pPr>
            <a:lvl4pPr>
              <a:lnSpc>
                <a:spcPct val="100000"/>
              </a:lnSpc>
              <a:defRPr sz="1000" b="0" i="0">
                <a:solidFill>
                  <a:schemeClr val="tx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77885949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slide - purple">
    <p:bg>
      <p:bgPr>
        <a:gradFill>
          <a:gsLst>
            <a:gs pos="68000">
              <a:srgbClr val="6D258C"/>
            </a:gs>
            <a:gs pos="13000">
              <a:srgbClr val="450659"/>
            </a:gs>
            <a:gs pos="100000">
              <a:srgbClr val="9443BE"/>
            </a:gs>
          </a:gsLst>
          <a:lin ang="2100000" scaled="0"/>
        </a:gradFill>
        <a:effectLst/>
      </p:bgPr>
    </p:bg>
    <p:spTree>
      <p:nvGrpSpPr>
        <p:cNvPr id="1" name=""/>
        <p:cNvGrpSpPr/>
        <p:nvPr/>
      </p:nvGrpSpPr>
      <p:grpSpPr>
        <a:xfrm>
          <a:off x="0" y="0"/>
          <a:ext cx="0" cy="0"/>
          <a:chOff x="0" y="0"/>
          <a:chExt cx="0" cy="0"/>
        </a:xfrm>
      </p:grpSpPr>
      <p:pic>
        <p:nvPicPr>
          <p:cNvPr id="11" name="Picture 10" descr="A picture containing graphical user interface&#10;&#10;Description automatically generated">
            <a:extLst>
              <a:ext uri="{FF2B5EF4-FFF2-40B4-BE49-F238E27FC236}">
                <a16:creationId xmlns:a16="http://schemas.microsoft.com/office/drawing/2014/main" id="{1BB80A2C-1391-9F42-89CA-3283D0122709}"/>
              </a:ext>
            </a:extLst>
          </p:cNvPr>
          <p:cNvPicPr>
            <a:picLocks noChangeAspect="1"/>
          </p:cNvPicPr>
          <p:nvPr userDrawn="1"/>
        </p:nvPicPr>
        <p:blipFill>
          <a:blip r:embed="rId4"/>
          <a:stretch>
            <a:fillRect/>
          </a:stretch>
        </p:blipFill>
        <p:spPr>
          <a:xfrm>
            <a:off x="0" y="0"/>
            <a:ext cx="9144000" cy="5143500"/>
          </a:xfrm>
          <a:prstGeom prst="rect">
            <a:avLst/>
          </a:prstGeom>
        </p:spPr>
      </p:pic>
      <p:sp>
        <p:nvSpPr>
          <p:cNvPr id="13" name="Text Placeholder 3">
            <a:extLst>
              <a:ext uri="{FF2B5EF4-FFF2-40B4-BE49-F238E27FC236}">
                <a16:creationId xmlns:a16="http://schemas.microsoft.com/office/drawing/2014/main" id="{B725152D-96F4-C548-8A29-98FC76577403}"/>
              </a:ext>
            </a:extLst>
          </p:cNvPr>
          <p:cNvSpPr>
            <a:spLocks noGrp="1"/>
          </p:cNvSpPr>
          <p:nvPr>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lnSpc>
                <a:spcPct val="100000"/>
              </a:lnSpc>
              <a:spcBef>
                <a:spcPts val="0"/>
              </a:spcBef>
              <a:buFontTx/>
              <a:buNone/>
              <a:defRPr sz="1100" b="1">
                <a:solidFill>
                  <a:schemeClr val="bg1"/>
                </a:solidFill>
              </a:defRPr>
            </a:lvl1pPr>
          </a:lstStyle>
          <a:p>
            <a:pPr lvl="0"/>
            <a:r>
              <a:rPr lang="en-US" noProof="0"/>
              <a:t>_Author</a:t>
            </a:r>
          </a:p>
        </p:txBody>
      </p:sp>
      <p:sp>
        <p:nvSpPr>
          <p:cNvPr id="14" name="Text Placeholder 3">
            <a:extLst>
              <a:ext uri="{FF2B5EF4-FFF2-40B4-BE49-F238E27FC236}">
                <a16:creationId xmlns:a16="http://schemas.microsoft.com/office/drawing/2014/main" id="{AFA72A02-B72F-AA46-A1B9-972C4E491110}"/>
              </a:ext>
            </a:extLst>
          </p:cNvPr>
          <p:cNvSpPr>
            <a:spLocks noGrp="1"/>
          </p:cNvSpPr>
          <p:nvPr>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a:t>_Business</a:t>
            </a:r>
          </a:p>
        </p:txBody>
      </p:sp>
      <p:sp>
        <p:nvSpPr>
          <p:cNvPr id="15" name="Text Placeholder 3">
            <a:extLst>
              <a:ext uri="{FF2B5EF4-FFF2-40B4-BE49-F238E27FC236}">
                <a16:creationId xmlns:a16="http://schemas.microsoft.com/office/drawing/2014/main" id="{9BE3F0DA-D8A1-4C4E-B6E8-DA8D240EF838}"/>
              </a:ext>
            </a:extLst>
          </p:cNvPr>
          <p:cNvSpPr>
            <a:spLocks noGrp="1"/>
          </p:cNvSpPr>
          <p:nvPr>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a:t>_Date</a:t>
            </a:r>
          </a:p>
        </p:txBody>
      </p:sp>
      <p:sp>
        <p:nvSpPr>
          <p:cNvPr id="16" name="Text Placeholder 3">
            <a:extLst>
              <a:ext uri="{FF2B5EF4-FFF2-40B4-BE49-F238E27FC236}">
                <a16:creationId xmlns:a16="http://schemas.microsoft.com/office/drawing/2014/main" id="{FCDE3264-E045-0641-A1A3-A1E80BC0E425}"/>
              </a:ext>
            </a:extLst>
          </p:cNvPr>
          <p:cNvSpPr>
            <a:spLocks noGrp="1"/>
          </p:cNvSpPr>
          <p:nvPr>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a:t>Presentation title 36pt</a:t>
            </a:r>
          </a:p>
        </p:txBody>
      </p:sp>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Tree>
    <p:extLst>
      <p:ext uri="{BB962C8B-B14F-4D97-AF65-F5344CB8AC3E}">
        <p14:creationId xmlns:p14="http://schemas.microsoft.com/office/powerpoint/2010/main" val="260848415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 purple">
    <p:bg>
      <p:bgPr>
        <a:gradFill>
          <a:gsLst>
            <a:gs pos="68000">
              <a:srgbClr val="6D258C"/>
            </a:gs>
            <a:gs pos="13000">
              <a:srgbClr val="450659"/>
            </a:gs>
            <a:gs pos="100000">
              <a:srgbClr val="9443BE"/>
            </a:gs>
          </a:gsLst>
          <a:lin ang="2100000" scaled="0"/>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0" name="Footer Placeholder 4">
            <a:extLst>
              <a:ext uri="{FF2B5EF4-FFF2-40B4-BE49-F238E27FC236}">
                <a16:creationId xmlns:a16="http://schemas.microsoft.com/office/drawing/2014/main" id="{9CAD6624-CFD3-DE4F-9CE8-5EA1C453A873}"/>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1" name="Text Placeholder 9">
            <a:extLst>
              <a:ext uri="{FF2B5EF4-FFF2-40B4-BE49-F238E27FC236}">
                <a16:creationId xmlns:a16="http://schemas.microsoft.com/office/drawing/2014/main" id="{5F89A81F-5DBF-634D-A753-E2383D9012F5}"/>
              </a:ext>
            </a:extLst>
          </p:cNvPr>
          <p:cNvSpPr>
            <a:spLocks noGrp="1"/>
          </p:cNvSpPr>
          <p:nvPr>
            <p:ph type="body" sz="quarter" idx="14"/>
          </p:nvPr>
        </p:nvSpPr>
        <p:spPr>
          <a:xfrm>
            <a:off x="504825" y="380999"/>
            <a:ext cx="7523937" cy="4315064"/>
          </a:xfrm>
        </p:spPr>
        <p:txBody>
          <a:bodyPr lIns="0" tIns="0" rIns="0" bIns="0" anchor="ctr" anchorCtr="0">
            <a:noAutofit/>
          </a:bodyPr>
          <a:lstStyle>
            <a:lvl1pPr marL="6350" indent="-6350">
              <a:lnSpc>
                <a:spcPct val="100000"/>
              </a:lnSpc>
              <a:buClr>
                <a:schemeClr val="bg1"/>
              </a:buClr>
              <a:buNone/>
              <a:tabLst/>
              <a:defRPr sz="3600" b="0" i="0">
                <a:solidFill>
                  <a:schemeClr val="bg1"/>
                </a:solidFill>
                <a:latin typeface="+mj-lt"/>
                <a:cs typeface="Calibri Light" panose="020F0302020204030204" pitchFamily="34" charset="0"/>
              </a:defRPr>
            </a:lvl1pPr>
            <a:lvl2pPr marL="757238" indent="-401638">
              <a:lnSpc>
                <a:spcPct val="100000"/>
              </a:lnSpc>
              <a:buClr>
                <a:schemeClr val="bg1"/>
              </a:buClr>
              <a:tabLst/>
              <a:defRPr sz="3800" b="0" i="0">
                <a:solidFill>
                  <a:schemeClr val="bg1"/>
                </a:solidFill>
                <a:latin typeface="+mj-lt"/>
                <a:cs typeface="Calibri Light" panose="020F0302020204030204" pitchFamily="34" charset="0"/>
              </a:defRPr>
            </a:lvl2pPr>
            <a:lvl3pPr marL="979488" indent="-266700">
              <a:lnSpc>
                <a:spcPct val="100000"/>
              </a:lnSpc>
              <a:buClr>
                <a:schemeClr val="bg1"/>
              </a:buClr>
              <a:tabLst/>
              <a:defRPr sz="3000" b="0" i="0">
                <a:solidFill>
                  <a:schemeClr val="bg1"/>
                </a:solidFill>
                <a:latin typeface="+mj-lt"/>
                <a:cs typeface="Calibri Light" panose="020F0302020204030204" pitchFamily="34" charset="0"/>
              </a:defRPr>
            </a:lvl3pPr>
            <a:lvl4pPr marL="1292225" indent="-254000">
              <a:lnSpc>
                <a:spcPct val="100000"/>
              </a:lnSpc>
              <a:buClr>
                <a:schemeClr val="bg1"/>
              </a:buClr>
              <a:tabLst/>
              <a:defRPr sz="2600" b="0" i="0">
                <a:solidFill>
                  <a:schemeClr val="bg1"/>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257207831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Standard text - purple">
    <p:bg>
      <p:bgPr>
        <a:solidFill>
          <a:srgbClr val="8345BA"/>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2" name="Footer Placeholder 4">
            <a:extLst>
              <a:ext uri="{FF2B5EF4-FFF2-40B4-BE49-F238E27FC236}">
                <a16:creationId xmlns:a16="http://schemas.microsoft.com/office/drawing/2014/main" id="{E05406B4-D089-FF4F-8963-A2FC70C89784}"/>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5" name="Text Placeholder 9">
            <a:extLst>
              <a:ext uri="{FF2B5EF4-FFF2-40B4-BE49-F238E27FC236}">
                <a16:creationId xmlns:a16="http://schemas.microsoft.com/office/drawing/2014/main" id="{A523F0ED-CB93-DE48-AFB9-A53AD558356E}"/>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89913291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wo content - purple ">
    <p:bg>
      <p:bgPr>
        <a:solidFill>
          <a:srgbClr val="8345BA"/>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4" name="Text Placeholder 9">
            <a:extLst>
              <a:ext uri="{FF2B5EF4-FFF2-40B4-BE49-F238E27FC236}">
                <a16:creationId xmlns:a16="http://schemas.microsoft.com/office/drawing/2014/main" id="{D854ACE5-1FDD-2146-991B-186523A7EA63}"/>
              </a:ext>
            </a:extLst>
          </p:cNvPr>
          <p:cNvSpPr>
            <a:spLocks noGrp="1"/>
          </p:cNvSpPr>
          <p:nvPr>
            <p:ph type="body" sz="quarter" idx="16"/>
          </p:nvPr>
        </p:nvSpPr>
        <p:spPr>
          <a:xfrm>
            <a:off x="4629600" y="1211263"/>
            <a:ext cx="4006800" cy="3484562"/>
          </a:xfrm>
        </p:spPr>
        <p:txBody>
          <a:bodyPr lIns="0" tIns="0" rIns="108000" bIns="0">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Footer Placeholder 4">
            <a:extLst>
              <a:ext uri="{FF2B5EF4-FFF2-40B4-BE49-F238E27FC236}">
                <a16:creationId xmlns:a16="http://schemas.microsoft.com/office/drawing/2014/main" id="{AFBDA501-D362-2A4F-A6ED-4245831FDEAE}"/>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2" name="Text Placeholder 9">
            <a:extLst>
              <a:ext uri="{FF2B5EF4-FFF2-40B4-BE49-F238E27FC236}">
                <a16:creationId xmlns:a16="http://schemas.microsoft.com/office/drawing/2014/main" id="{243130FA-B170-8448-BE52-8B7BFBDA9E8C}"/>
              </a:ext>
            </a:extLst>
          </p:cNvPr>
          <p:cNvSpPr>
            <a:spLocks noGrp="1"/>
          </p:cNvSpPr>
          <p:nvPr>
            <p:ph type="body" sz="quarter" idx="17"/>
          </p:nvPr>
        </p:nvSpPr>
        <p:spPr>
          <a:xfrm>
            <a:off x="504824" y="1211263"/>
            <a:ext cx="4006800" cy="3484800"/>
          </a:xfrm>
        </p:spPr>
        <p:txBody>
          <a:bodyPr lIns="0" tIns="0" rIns="10800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8196693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 only - purple">
    <p:bg>
      <p:bgPr>
        <a:solidFill>
          <a:srgbClr val="8345BA"/>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0" name="Footer Placeholder 4">
            <a:extLst>
              <a:ext uri="{FF2B5EF4-FFF2-40B4-BE49-F238E27FC236}">
                <a16:creationId xmlns:a16="http://schemas.microsoft.com/office/drawing/2014/main" id="{AD822C79-3554-5A4B-9209-FC2B5267AA88}"/>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Tree>
    <p:extLst>
      <p:ext uri="{BB962C8B-B14F-4D97-AF65-F5344CB8AC3E}">
        <p14:creationId xmlns:p14="http://schemas.microsoft.com/office/powerpoint/2010/main" val="246373964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Standard text - light purple">
    <p:bg>
      <p:bgPr>
        <a:solidFill>
          <a:srgbClr val="C1A0E8"/>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tx2"/>
                </a:solidFill>
              </a:defRPr>
            </a:lvl1pPr>
          </a:lstStyle>
          <a:p>
            <a:endParaRPr lang="en-US" noProof="0">
              <a:solidFill>
                <a:schemeClr val="tx2"/>
              </a:solidFill>
            </a:endParaRPr>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tx2"/>
                </a:solidFill>
              </a:defRPr>
            </a:lvl1pPr>
          </a:lstStyle>
          <a:p>
            <a:endParaRPr lang="en-US" noProof="0">
              <a:solidFill>
                <a:schemeClr val="tx2"/>
              </a:solidFill>
            </a:endParaRPr>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tx2"/>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tx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2" name="Footer Placeholder 4">
            <a:extLst>
              <a:ext uri="{FF2B5EF4-FFF2-40B4-BE49-F238E27FC236}">
                <a16:creationId xmlns:a16="http://schemas.microsoft.com/office/drawing/2014/main" id="{3431FD78-9D96-9849-AB18-46CC54BF0B00}"/>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6" name="Text Placeholder 9">
            <a:extLst>
              <a:ext uri="{FF2B5EF4-FFF2-40B4-BE49-F238E27FC236}">
                <a16:creationId xmlns:a16="http://schemas.microsoft.com/office/drawing/2014/main" id="{F7567609-5959-4141-B4DA-A1F5F678EFFB}"/>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defRPr sz="1400" b="0" i="0">
                <a:solidFill>
                  <a:schemeClr val="tx1"/>
                </a:solidFill>
                <a:latin typeface="+mn-lt"/>
                <a:cs typeface="Calibri Light" panose="020F0302020204030204" pitchFamily="34" charset="0"/>
              </a:defRPr>
            </a:lvl1pPr>
            <a:lvl2pPr>
              <a:lnSpc>
                <a:spcPct val="100000"/>
              </a:lnSpc>
              <a:defRPr sz="1200" b="0" i="0">
                <a:solidFill>
                  <a:schemeClr val="tx1"/>
                </a:solidFill>
                <a:latin typeface="+mn-lt"/>
                <a:cs typeface="Calibri Light" panose="020F0302020204030204" pitchFamily="34" charset="0"/>
              </a:defRPr>
            </a:lvl2pPr>
            <a:lvl3pPr>
              <a:lnSpc>
                <a:spcPct val="100000"/>
              </a:lnSpc>
              <a:defRPr sz="1050" b="0" i="0">
                <a:solidFill>
                  <a:schemeClr val="tx1"/>
                </a:solidFill>
                <a:latin typeface="+mn-lt"/>
                <a:cs typeface="Calibri Light" panose="020F0302020204030204" pitchFamily="34" charset="0"/>
              </a:defRPr>
            </a:lvl3pPr>
            <a:lvl4pPr>
              <a:lnSpc>
                <a:spcPct val="100000"/>
              </a:lnSpc>
              <a:defRPr sz="1000" b="0" i="0">
                <a:solidFill>
                  <a:schemeClr val="tx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0299451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Management review – 3 rows top box">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D750CE0E-F179-458C-AEB1-36BDA9AF422C}"/>
              </a:ext>
            </a:extLst>
          </p:cNvPr>
          <p:cNvGraphicFramePr>
            <a:graphicFrameLocks noChangeAspect="1"/>
          </p:cNvGraphicFramePr>
          <p:nvPr userDrawn="1">
            <p:custDataLst>
              <p:tags r:id="rId1"/>
            </p:custDataLst>
            <p:extLst>
              <p:ext uri="{D42A27DB-BD31-4B8C-83A1-F6EECF244321}">
                <p14:modId xmlns:p14="http://schemas.microsoft.com/office/powerpoint/2010/main" val="21103781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9" name="Object 8" hidden="1">
                        <a:extLst>
                          <a:ext uri="{FF2B5EF4-FFF2-40B4-BE49-F238E27FC236}">
                            <a16:creationId xmlns:a16="http://schemas.microsoft.com/office/drawing/2014/main" id="{D750CE0E-F179-458C-AEB1-36BDA9AF422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FE540E8-853F-49F5-AAA0-593FDDFCB4F6}"/>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a:latin typeface="Calibri Light" panose="020F0302020204030204" pitchFamily="34" charset="0"/>
              <a:ea typeface="+mj-ea"/>
              <a:cs typeface="+mj-cs"/>
              <a:sym typeface="Calibri Light" panose="020F0302020204030204" pitchFamily="34" charset="0"/>
            </a:endParaRPr>
          </a:p>
        </p:txBody>
      </p:sp>
      <p:sp>
        <p:nvSpPr>
          <p:cNvPr id="16" name="Titel 4"/>
          <p:cNvSpPr>
            <a:spLocks noGrp="1"/>
          </p:cNvSpPr>
          <p:nvPr>
            <p:ph type="title" hasCustomPrompt="1"/>
          </p:nvPr>
        </p:nvSpPr>
        <p:spPr>
          <a:xfrm>
            <a:off x="2529842" y="39155"/>
            <a:ext cx="5241404" cy="590400"/>
          </a:xfrm>
        </p:spPr>
        <p:txBody>
          <a:bodyPr/>
          <a:lstStyle>
            <a:lvl1pPr algn="l">
              <a:lnSpc>
                <a:spcPts val="1600"/>
              </a:lnSpc>
              <a:defRPr sz="1600">
                <a:solidFill>
                  <a:schemeClr val="tx1"/>
                </a:solidFill>
              </a:defRPr>
            </a:lvl1pPr>
          </a:lstStyle>
          <a:p>
            <a:r>
              <a:rPr lang="en-US" noProof="0"/>
              <a:t>Click to add text</a:t>
            </a:r>
          </a:p>
        </p:txBody>
      </p:sp>
      <p:sp>
        <p:nvSpPr>
          <p:cNvPr id="10" name="Text Placeholder 2">
            <a:extLst>
              <a:ext uri="{FF2B5EF4-FFF2-40B4-BE49-F238E27FC236}">
                <a16:creationId xmlns:a16="http://schemas.microsoft.com/office/drawing/2014/main" id="{64C2BE2D-951F-4D2E-A248-5E79BA206EF8}"/>
              </a:ext>
            </a:extLst>
          </p:cNvPr>
          <p:cNvSpPr>
            <a:spLocks noGrp="1"/>
          </p:cNvSpPr>
          <p:nvPr>
            <p:ph type="body" sz="quarter" idx="18" hasCustomPrompt="1"/>
          </p:nvPr>
        </p:nvSpPr>
        <p:spPr>
          <a:xfrm>
            <a:off x="94456" y="353371"/>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Time period, data scenario</a:t>
            </a:r>
          </a:p>
        </p:txBody>
      </p:sp>
      <p:sp>
        <p:nvSpPr>
          <p:cNvPr id="11" name="Text Placeholder 2">
            <a:extLst>
              <a:ext uri="{FF2B5EF4-FFF2-40B4-BE49-F238E27FC236}">
                <a16:creationId xmlns:a16="http://schemas.microsoft.com/office/drawing/2014/main" id="{1441B2E9-68F4-4A38-9D55-0A1864391805}"/>
              </a:ext>
            </a:extLst>
          </p:cNvPr>
          <p:cNvSpPr>
            <a:spLocks noGrp="1"/>
          </p:cNvSpPr>
          <p:nvPr>
            <p:ph type="body" sz="quarter" idx="24" hasCustomPrompt="1"/>
          </p:nvPr>
        </p:nvSpPr>
        <p:spPr>
          <a:xfrm>
            <a:off x="94456" y="39155"/>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Reporting entity</a:t>
            </a:r>
          </a:p>
        </p:txBody>
      </p:sp>
      <p:sp>
        <p:nvSpPr>
          <p:cNvPr id="12" name="Text Placeholder 2">
            <a:extLst>
              <a:ext uri="{FF2B5EF4-FFF2-40B4-BE49-F238E27FC236}">
                <a16:creationId xmlns:a16="http://schemas.microsoft.com/office/drawing/2014/main" id="{6058F3F5-669F-4BEE-968A-F64356A6CDA8}"/>
              </a:ext>
            </a:extLst>
          </p:cNvPr>
          <p:cNvSpPr>
            <a:spLocks noGrp="1"/>
          </p:cNvSpPr>
          <p:nvPr>
            <p:ph type="body" sz="quarter" idx="25" hasCustomPrompt="1"/>
          </p:nvPr>
        </p:nvSpPr>
        <p:spPr>
          <a:xfrm>
            <a:off x="94456" y="196263"/>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1" baseline="0">
                <a:solidFill>
                  <a:schemeClr val="tx1"/>
                </a:solidFill>
              </a:defRPr>
            </a:lvl1pPr>
          </a:lstStyle>
          <a:p>
            <a:r>
              <a:rPr lang="en-US" noProof="0"/>
              <a:t>Content, unit measurement</a:t>
            </a:r>
          </a:p>
        </p:txBody>
      </p:sp>
      <p:cxnSp>
        <p:nvCxnSpPr>
          <p:cNvPr id="13" name="Straight Connector 17">
            <a:extLst>
              <a:ext uri="{FF2B5EF4-FFF2-40B4-BE49-F238E27FC236}">
                <a16:creationId xmlns:a16="http://schemas.microsoft.com/office/drawing/2014/main" id="{C4A983AC-6F9B-471B-87E8-D4505A31FE4E}"/>
              </a:ext>
            </a:extLst>
          </p:cNvPr>
          <p:cNvCxnSpPr/>
          <p:nvPr userDrawn="1">
            <p:custDataLst>
              <p:tags r:id="rId3"/>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AEA0FB69-E866-4F1C-87F8-ADA6A511DB1B}"/>
              </a:ext>
            </a:extLst>
          </p:cNvPr>
          <p:cNvSpPr>
            <a:spLocks noGrp="1"/>
          </p:cNvSpPr>
          <p:nvPr>
            <p:ph type="body" sz="quarter" idx="29"/>
          </p:nvPr>
        </p:nvSpPr>
        <p:spPr>
          <a:xfrm>
            <a:off x="94456" y="948267"/>
            <a:ext cx="8955089" cy="377613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3" name="Date Placeholder 2">
            <a:extLst>
              <a:ext uri="{FF2B5EF4-FFF2-40B4-BE49-F238E27FC236}">
                <a16:creationId xmlns:a16="http://schemas.microsoft.com/office/drawing/2014/main" id="{12A3B99A-F127-9346-BD1E-5E71BD5CE196}"/>
              </a:ext>
            </a:extLst>
          </p:cNvPr>
          <p:cNvSpPr>
            <a:spLocks noGrp="1"/>
          </p:cNvSpPr>
          <p:nvPr>
            <p:ph type="dt" sz="half" idx="30"/>
          </p:nvPr>
        </p:nvSpPr>
        <p:spPr/>
        <p:txBody>
          <a:bodyPr/>
          <a:lstStyle/>
          <a:p>
            <a:endParaRPr lang="en-US" noProof="0">
              <a:solidFill>
                <a:schemeClr val="tx1"/>
              </a:solidFill>
            </a:endParaRPr>
          </a:p>
        </p:txBody>
      </p:sp>
      <p:sp>
        <p:nvSpPr>
          <p:cNvPr id="7" name="Footer Placeholder 6">
            <a:extLst>
              <a:ext uri="{FF2B5EF4-FFF2-40B4-BE49-F238E27FC236}">
                <a16:creationId xmlns:a16="http://schemas.microsoft.com/office/drawing/2014/main" id="{3A0BD20F-1F50-6A4D-99F6-9DA774AC2A4E}"/>
              </a:ext>
            </a:extLst>
          </p:cNvPr>
          <p:cNvSpPr>
            <a:spLocks noGrp="1"/>
          </p:cNvSpPr>
          <p:nvPr>
            <p:ph type="ftr" sz="quarter" idx="31"/>
          </p:nvPr>
        </p:nvSpPr>
        <p:spPr/>
        <p:txBody>
          <a:bodyPr/>
          <a:lstStyle/>
          <a:p>
            <a:endParaRPr lang="en-US" noProof="0"/>
          </a:p>
        </p:txBody>
      </p:sp>
      <p:sp>
        <p:nvSpPr>
          <p:cNvPr id="18" name="Slide Number Placeholder 17">
            <a:extLst>
              <a:ext uri="{FF2B5EF4-FFF2-40B4-BE49-F238E27FC236}">
                <a16:creationId xmlns:a16="http://schemas.microsoft.com/office/drawing/2014/main" id="{C5230213-6661-3D4D-8989-3D83676989A5}"/>
              </a:ext>
            </a:extLst>
          </p:cNvPr>
          <p:cNvSpPr>
            <a:spLocks noGrp="1"/>
          </p:cNvSpPr>
          <p:nvPr>
            <p:ph type="sldNum" sz="quarter" idx="32"/>
          </p:nvPr>
        </p:nvSpPr>
        <p:spPr/>
        <p:txBody>
          <a:bodyPr/>
          <a:lstStyle/>
          <a:p>
            <a:fld id="{A5163908-529D-4A49-892F-D37C4044DFD8}" type="slidenum">
              <a:rPr lang="en-US" noProof="0" smtClean="0"/>
              <a:pPr/>
              <a:t>‹#›</a:t>
            </a:fld>
            <a:endParaRPr lang="en-US" noProof="0"/>
          </a:p>
        </p:txBody>
      </p:sp>
    </p:spTree>
    <p:extLst>
      <p:ext uri="{BB962C8B-B14F-4D97-AF65-F5344CB8AC3E}">
        <p14:creationId xmlns:p14="http://schemas.microsoft.com/office/powerpoint/2010/main" val="193471752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anagement review – 4 rows top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AB418BD-1930-49DC-9A84-017861466996}"/>
              </a:ext>
            </a:extLst>
          </p:cNvPr>
          <p:cNvGraphicFramePr>
            <a:graphicFrameLocks noChangeAspect="1"/>
          </p:cNvGraphicFramePr>
          <p:nvPr userDrawn="1">
            <p:custDataLst>
              <p:tags r:id="rId1"/>
            </p:custDataLst>
            <p:extLst>
              <p:ext uri="{D42A27DB-BD31-4B8C-83A1-F6EECF244321}">
                <p14:modId xmlns:p14="http://schemas.microsoft.com/office/powerpoint/2010/main" val="31575327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4AB418BD-1930-49DC-9A84-01786146699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894897C-9089-4E46-A4DC-D9375AE2C972}"/>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a:latin typeface="Calibri Light" panose="020F0302020204030204" pitchFamily="34" charset="0"/>
              <a:ea typeface="+mj-ea"/>
              <a:cs typeface="+mj-cs"/>
              <a:sym typeface="Calibri Light" panose="020F0302020204030204" pitchFamily="34" charset="0"/>
            </a:endParaRPr>
          </a:p>
        </p:txBody>
      </p:sp>
      <p:sp>
        <p:nvSpPr>
          <p:cNvPr id="22" name="Text Placeholder 2"/>
          <p:cNvSpPr>
            <a:spLocks noGrp="1"/>
          </p:cNvSpPr>
          <p:nvPr>
            <p:ph type="body" sz="quarter" idx="18" hasCustomPrompt="1"/>
          </p:nvPr>
        </p:nvSpPr>
        <p:spPr>
          <a:xfrm>
            <a:off x="94456" y="353371"/>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Unit of measurement</a:t>
            </a:r>
          </a:p>
        </p:txBody>
      </p:sp>
      <p:sp>
        <p:nvSpPr>
          <p:cNvPr id="23" name="Text Placeholder 2"/>
          <p:cNvSpPr>
            <a:spLocks noGrp="1"/>
          </p:cNvSpPr>
          <p:nvPr>
            <p:ph type="body" sz="quarter" idx="19" hasCustomPrompt="1"/>
          </p:nvPr>
        </p:nvSpPr>
        <p:spPr>
          <a:xfrm>
            <a:off x="94456" y="510480"/>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Period, data scenario</a:t>
            </a:r>
          </a:p>
        </p:txBody>
      </p:sp>
      <p:sp>
        <p:nvSpPr>
          <p:cNvPr id="15" name="Text Placeholder 2"/>
          <p:cNvSpPr>
            <a:spLocks noGrp="1"/>
          </p:cNvSpPr>
          <p:nvPr>
            <p:ph type="body" sz="quarter" idx="21" hasCustomPrompt="1"/>
          </p:nvPr>
        </p:nvSpPr>
        <p:spPr>
          <a:xfrm>
            <a:off x="94456" y="39155"/>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Reporting entity</a:t>
            </a:r>
          </a:p>
        </p:txBody>
      </p:sp>
      <p:sp>
        <p:nvSpPr>
          <p:cNvPr id="18" name="Text Placeholder 2"/>
          <p:cNvSpPr>
            <a:spLocks noGrp="1"/>
          </p:cNvSpPr>
          <p:nvPr>
            <p:ph type="body" sz="quarter" idx="22" hasCustomPrompt="1"/>
          </p:nvPr>
        </p:nvSpPr>
        <p:spPr>
          <a:xfrm>
            <a:off x="94456" y="196263"/>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1" baseline="0">
                <a:solidFill>
                  <a:schemeClr val="tx1"/>
                </a:solidFill>
              </a:defRPr>
            </a:lvl1pPr>
          </a:lstStyle>
          <a:p>
            <a:r>
              <a:rPr lang="en-US" noProof="0"/>
              <a:t>P&amp;L detail per business</a:t>
            </a:r>
          </a:p>
        </p:txBody>
      </p:sp>
      <p:sp>
        <p:nvSpPr>
          <p:cNvPr id="24" name="Titel 4"/>
          <p:cNvSpPr>
            <a:spLocks noGrp="1"/>
          </p:cNvSpPr>
          <p:nvPr>
            <p:ph type="title" hasCustomPrompt="1"/>
          </p:nvPr>
        </p:nvSpPr>
        <p:spPr>
          <a:xfrm>
            <a:off x="2529842" y="39155"/>
            <a:ext cx="5241404" cy="590400"/>
          </a:xfrm>
        </p:spPr>
        <p:txBody>
          <a:bodyPr/>
          <a:lstStyle>
            <a:lvl1pPr algn="l">
              <a:lnSpc>
                <a:spcPts val="1600"/>
              </a:lnSpc>
              <a:defRPr sz="1600">
                <a:solidFill>
                  <a:schemeClr val="tx1"/>
                </a:solidFill>
              </a:defRPr>
            </a:lvl1pPr>
          </a:lstStyle>
          <a:p>
            <a:r>
              <a:rPr lang="en-US" noProof="0"/>
              <a:t>Click to add text</a:t>
            </a:r>
          </a:p>
        </p:txBody>
      </p:sp>
      <p:sp>
        <p:nvSpPr>
          <p:cNvPr id="5" name="Date Placeholder 4">
            <a:extLst>
              <a:ext uri="{FF2B5EF4-FFF2-40B4-BE49-F238E27FC236}">
                <a16:creationId xmlns:a16="http://schemas.microsoft.com/office/drawing/2014/main" id="{B55C9809-688D-4100-A0FE-DB6EB41BC208}"/>
              </a:ext>
            </a:extLst>
          </p:cNvPr>
          <p:cNvSpPr>
            <a:spLocks noGrp="1"/>
          </p:cNvSpPr>
          <p:nvPr>
            <p:ph type="dt" sz="half" idx="24"/>
          </p:nvPr>
        </p:nvSpPr>
        <p:spPr/>
        <p:txBody>
          <a:bodyPr/>
          <a:lstStyle/>
          <a:p>
            <a:endParaRPr lang="en-US" noProof="0"/>
          </a:p>
        </p:txBody>
      </p:sp>
      <p:sp>
        <p:nvSpPr>
          <p:cNvPr id="7" name="Footer Placeholder 6">
            <a:extLst>
              <a:ext uri="{FF2B5EF4-FFF2-40B4-BE49-F238E27FC236}">
                <a16:creationId xmlns:a16="http://schemas.microsoft.com/office/drawing/2014/main" id="{CF164E04-503E-48E0-8056-F4A846A8D609}"/>
              </a:ext>
            </a:extLst>
          </p:cNvPr>
          <p:cNvSpPr>
            <a:spLocks noGrp="1"/>
          </p:cNvSpPr>
          <p:nvPr>
            <p:ph type="ftr" sz="quarter" idx="25"/>
          </p:nvPr>
        </p:nvSpPr>
        <p:spPr/>
        <p:txBody>
          <a:bodyPr/>
          <a:lstStyle/>
          <a:p>
            <a:endParaRPr lang="en-US" noProof="0"/>
          </a:p>
        </p:txBody>
      </p:sp>
      <p:sp>
        <p:nvSpPr>
          <p:cNvPr id="8" name="Slide Number Placeholder 7">
            <a:extLst>
              <a:ext uri="{FF2B5EF4-FFF2-40B4-BE49-F238E27FC236}">
                <a16:creationId xmlns:a16="http://schemas.microsoft.com/office/drawing/2014/main" id="{A3E3274A-0D5B-4B5E-963A-4AD0C038490E}"/>
              </a:ext>
            </a:extLst>
          </p:cNvPr>
          <p:cNvSpPr>
            <a:spLocks noGrp="1"/>
          </p:cNvSpPr>
          <p:nvPr>
            <p:ph type="sldNum" sz="quarter" idx="26"/>
          </p:nvPr>
        </p:nvSpPr>
        <p:spPr/>
        <p:txBody>
          <a:bodyPr/>
          <a:lstStyle/>
          <a:p>
            <a:fld id="{A5163908-529D-4A49-892F-D37C4044DFD8}" type="slidenum">
              <a:rPr lang="en-US" noProof="0" smtClean="0"/>
              <a:pPr/>
              <a:t>‹#›</a:t>
            </a:fld>
            <a:endParaRPr lang="en-US" noProof="0"/>
          </a:p>
        </p:txBody>
      </p:sp>
      <p:cxnSp>
        <p:nvCxnSpPr>
          <p:cNvPr id="14" name="Straight Connector 17">
            <a:extLst>
              <a:ext uri="{FF2B5EF4-FFF2-40B4-BE49-F238E27FC236}">
                <a16:creationId xmlns:a16="http://schemas.microsoft.com/office/drawing/2014/main" id="{073504F8-A36C-4A96-9962-DBD59D731B7C}"/>
              </a:ext>
            </a:extLst>
          </p:cNvPr>
          <p:cNvCxnSpPr/>
          <p:nvPr userDrawn="1">
            <p:custDataLst>
              <p:tags r:id="rId3"/>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197E0385-9465-469B-9CA7-ABB0EB4E4852}"/>
              </a:ext>
            </a:extLst>
          </p:cNvPr>
          <p:cNvSpPr>
            <a:spLocks noGrp="1"/>
          </p:cNvSpPr>
          <p:nvPr>
            <p:ph type="body" sz="quarter" idx="27"/>
          </p:nvPr>
        </p:nvSpPr>
        <p:spPr>
          <a:xfrm>
            <a:off x="94456" y="948268"/>
            <a:ext cx="8955089" cy="377613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44948940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extLst>
    <p:ext uri="{DCECCB84-F9BA-43D5-87BE-67443E8EF086}">
      <p15:sldGuideLst xmlns:p15="http://schemas.microsoft.com/office/powerpoint/2012/main">
        <p15:guide id="1" pos="63">
          <p15:clr>
            <a:srgbClr val="FBAE40"/>
          </p15:clr>
        </p15:guide>
        <p15:guide id="2" orient="horz" pos="534">
          <p15:clr>
            <a:srgbClr val="FBAE40"/>
          </p15:clr>
        </p15:guide>
        <p15:guide id="3" pos="5697">
          <p15:clr>
            <a:srgbClr val="FBAE40"/>
          </p15:clr>
        </p15:guide>
        <p15:guide id="4" orient="horz" pos="39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34376646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tx1"/>
                </a:solidFill>
                <a:latin typeface="+mn-lt"/>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tx1"/>
                </a:solidFill>
                <a:latin typeface="+mn-lt"/>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tx1"/>
                </a:solidFill>
                <a:latin typeface="+mn-lt"/>
              </a:defRPr>
            </a:lvl1pPr>
          </a:lstStyle>
          <a:p>
            <a:fld id="{A5163908-529D-4A49-892F-D37C4044DFD8}" type="slidenum">
              <a:rPr lang="en-US" noProof="0" smtClean="0"/>
              <a:pPr/>
              <a:t>‹#›</a:t>
            </a:fld>
            <a:endParaRPr lang="en-US" noProof="0"/>
          </a:p>
        </p:txBody>
      </p:sp>
    </p:spTree>
    <p:extLst>
      <p:ext uri="{BB962C8B-B14F-4D97-AF65-F5344CB8AC3E}">
        <p14:creationId xmlns:p14="http://schemas.microsoft.com/office/powerpoint/2010/main" val="400369799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anagement review –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C896B7-FACB-4D7B-A4F4-8CE484CBAD4B}"/>
              </a:ext>
            </a:extLst>
          </p:cNvPr>
          <p:cNvGraphicFramePr>
            <a:graphicFrameLocks noChangeAspect="1"/>
          </p:cNvGraphicFramePr>
          <p:nvPr userDrawn="1">
            <p:custDataLst>
              <p:tags r:id="rId1"/>
            </p:custDataLst>
            <p:extLst>
              <p:ext uri="{D42A27DB-BD31-4B8C-83A1-F6EECF244321}">
                <p14:modId xmlns:p14="http://schemas.microsoft.com/office/powerpoint/2010/main" val="2166754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3" name="Object 2" hidden="1">
                        <a:extLst>
                          <a:ext uri="{FF2B5EF4-FFF2-40B4-BE49-F238E27FC236}">
                            <a16:creationId xmlns:a16="http://schemas.microsoft.com/office/drawing/2014/main" id="{70C896B7-FACB-4D7B-A4F4-8CE484CBAD4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EADAA302-4954-4070-845B-E3247AC801CE}"/>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a:latin typeface="Calibri Light" panose="020F0302020204030204" pitchFamily="34" charset="0"/>
              <a:ea typeface="+mj-ea"/>
              <a:cs typeface="+mj-cs"/>
              <a:sym typeface="Calibri Light" panose="020F0302020204030204" pitchFamily="34" charset="0"/>
            </a:endParaRPr>
          </a:p>
        </p:txBody>
      </p:sp>
      <p:sp>
        <p:nvSpPr>
          <p:cNvPr id="11" name="Titel 4"/>
          <p:cNvSpPr>
            <a:spLocks noGrp="1"/>
          </p:cNvSpPr>
          <p:nvPr>
            <p:ph type="title" hasCustomPrompt="1"/>
          </p:nvPr>
        </p:nvSpPr>
        <p:spPr>
          <a:xfrm>
            <a:off x="2529842" y="39155"/>
            <a:ext cx="5241404" cy="590400"/>
          </a:xfrm>
        </p:spPr>
        <p:txBody>
          <a:bodyPr/>
          <a:lstStyle>
            <a:lvl1pPr algn="l">
              <a:lnSpc>
                <a:spcPts val="1600"/>
              </a:lnSpc>
              <a:defRPr sz="1600">
                <a:solidFill>
                  <a:schemeClr val="tx1"/>
                </a:solidFill>
              </a:defRPr>
            </a:lvl1pPr>
          </a:lstStyle>
          <a:p>
            <a:r>
              <a:rPr lang="en-US" noProof="0"/>
              <a:t>Click to add text</a:t>
            </a:r>
          </a:p>
        </p:txBody>
      </p:sp>
      <p:sp>
        <p:nvSpPr>
          <p:cNvPr id="12" name="Text Placeholder 2">
            <a:extLst>
              <a:ext uri="{FF2B5EF4-FFF2-40B4-BE49-F238E27FC236}">
                <a16:creationId xmlns:a16="http://schemas.microsoft.com/office/drawing/2014/main" id="{F913354F-6E59-49EF-93BE-EAF0DC89F631}"/>
              </a:ext>
            </a:extLst>
          </p:cNvPr>
          <p:cNvSpPr>
            <a:spLocks noGrp="1"/>
          </p:cNvSpPr>
          <p:nvPr>
            <p:ph type="body" sz="quarter" idx="18" hasCustomPrompt="1"/>
          </p:nvPr>
        </p:nvSpPr>
        <p:spPr>
          <a:xfrm>
            <a:off x="94456" y="353371"/>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Unit of measurement</a:t>
            </a:r>
          </a:p>
        </p:txBody>
      </p:sp>
      <p:sp>
        <p:nvSpPr>
          <p:cNvPr id="14" name="Text Placeholder 2">
            <a:extLst>
              <a:ext uri="{FF2B5EF4-FFF2-40B4-BE49-F238E27FC236}">
                <a16:creationId xmlns:a16="http://schemas.microsoft.com/office/drawing/2014/main" id="{17171BA3-E603-4FDD-B59F-EF9A1D5D5393}"/>
              </a:ext>
            </a:extLst>
          </p:cNvPr>
          <p:cNvSpPr>
            <a:spLocks noGrp="1"/>
          </p:cNvSpPr>
          <p:nvPr>
            <p:ph type="body" sz="quarter" idx="19" hasCustomPrompt="1"/>
          </p:nvPr>
        </p:nvSpPr>
        <p:spPr>
          <a:xfrm>
            <a:off x="94456" y="510480"/>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Period, data scenario</a:t>
            </a:r>
          </a:p>
        </p:txBody>
      </p:sp>
      <p:sp>
        <p:nvSpPr>
          <p:cNvPr id="16" name="Text Placeholder 2">
            <a:extLst>
              <a:ext uri="{FF2B5EF4-FFF2-40B4-BE49-F238E27FC236}">
                <a16:creationId xmlns:a16="http://schemas.microsoft.com/office/drawing/2014/main" id="{EFD21293-C0ED-4019-808D-8F22DD7C3701}"/>
              </a:ext>
            </a:extLst>
          </p:cNvPr>
          <p:cNvSpPr>
            <a:spLocks noGrp="1"/>
          </p:cNvSpPr>
          <p:nvPr>
            <p:ph type="body" sz="quarter" idx="21" hasCustomPrompt="1"/>
          </p:nvPr>
        </p:nvSpPr>
        <p:spPr>
          <a:xfrm>
            <a:off x="94456" y="39155"/>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Reporting entity</a:t>
            </a:r>
          </a:p>
        </p:txBody>
      </p:sp>
      <p:sp>
        <p:nvSpPr>
          <p:cNvPr id="17" name="Text Placeholder 2">
            <a:extLst>
              <a:ext uri="{FF2B5EF4-FFF2-40B4-BE49-F238E27FC236}">
                <a16:creationId xmlns:a16="http://schemas.microsoft.com/office/drawing/2014/main" id="{9CDAF2D5-0296-4D0F-805B-B7D704579806}"/>
              </a:ext>
            </a:extLst>
          </p:cNvPr>
          <p:cNvSpPr>
            <a:spLocks noGrp="1"/>
          </p:cNvSpPr>
          <p:nvPr>
            <p:ph type="body" sz="quarter" idx="22" hasCustomPrompt="1"/>
          </p:nvPr>
        </p:nvSpPr>
        <p:spPr>
          <a:xfrm>
            <a:off x="94456" y="196263"/>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1" baseline="0">
                <a:solidFill>
                  <a:schemeClr val="tx1"/>
                </a:solidFill>
              </a:defRPr>
            </a:lvl1pPr>
          </a:lstStyle>
          <a:p>
            <a:r>
              <a:rPr lang="en-US" noProof="0"/>
              <a:t>P&amp;L detail per business</a:t>
            </a:r>
          </a:p>
        </p:txBody>
      </p:sp>
      <p:sp>
        <p:nvSpPr>
          <p:cNvPr id="4" name="Date Placeholder 3">
            <a:extLst>
              <a:ext uri="{FF2B5EF4-FFF2-40B4-BE49-F238E27FC236}">
                <a16:creationId xmlns:a16="http://schemas.microsoft.com/office/drawing/2014/main" id="{2150E6CF-65D4-44D5-BB75-32FC616FF2ED}"/>
              </a:ext>
            </a:extLst>
          </p:cNvPr>
          <p:cNvSpPr>
            <a:spLocks noGrp="1"/>
          </p:cNvSpPr>
          <p:nvPr>
            <p:ph type="dt" sz="half" idx="23"/>
          </p:nvPr>
        </p:nvSpPr>
        <p:spPr/>
        <p:txBody>
          <a:bodyPr/>
          <a:lstStyle/>
          <a:p>
            <a:endParaRPr lang="en-US" noProof="0"/>
          </a:p>
        </p:txBody>
      </p:sp>
      <p:sp>
        <p:nvSpPr>
          <p:cNvPr id="5" name="Footer Placeholder 4">
            <a:extLst>
              <a:ext uri="{FF2B5EF4-FFF2-40B4-BE49-F238E27FC236}">
                <a16:creationId xmlns:a16="http://schemas.microsoft.com/office/drawing/2014/main" id="{1C3B535E-80AA-4B5F-B505-6AE4D82B2050}"/>
              </a:ext>
            </a:extLst>
          </p:cNvPr>
          <p:cNvSpPr>
            <a:spLocks noGrp="1"/>
          </p:cNvSpPr>
          <p:nvPr>
            <p:ph type="ftr" sz="quarter" idx="24"/>
          </p:nvPr>
        </p:nvSpPr>
        <p:spPr/>
        <p:txBody>
          <a:bodyPr/>
          <a:lstStyle/>
          <a:p>
            <a:endParaRPr lang="en-US" noProof="0"/>
          </a:p>
        </p:txBody>
      </p:sp>
      <p:sp>
        <p:nvSpPr>
          <p:cNvPr id="6" name="Slide Number Placeholder 5">
            <a:extLst>
              <a:ext uri="{FF2B5EF4-FFF2-40B4-BE49-F238E27FC236}">
                <a16:creationId xmlns:a16="http://schemas.microsoft.com/office/drawing/2014/main" id="{F0779868-A62C-4FF8-88BB-692DFBB3AF38}"/>
              </a:ext>
            </a:extLst>
          </p:cNvPr>
          <p:cNvSpPr>
            <a:spLocks noGrp="1"/>
          </p:cNvSpPr>
          <p:nvPr>
            <p:ph type="sldNum" sz="quarter" idx="25"/>
          </p:nvPr>
        </p:nvSpPr>
        <p:spPr/>
        <p:txBody>
          <a:bodyPr/>
          <a:lstStyle/>
          <a:p>
            <a:fld id="{A5163908-529D-4A49-892F-D37C4044DFD8}" type="slidenum">
              <a:rPr lang="en-US" noProof="0" smtClean="0"/>
              <a:pPr/>
              <a:t>‹#›</a:t>
            </a:fld>
            <a:endParaRPr lang="en-US" noProof="0"/>
          </a:p>
        </p:txBody>
      </p:sp>
      <p:cxnSp>
        <p:nvCxnSpPr>
          <p:cNvPr id="13" name="Straight Connector 17">
            <a:extLst>
              <a:ext uri="{FF2B5EF4-FFF2-40B4-BE49-F238E27FC236}">
                <a16:creationId xmlns:a16="http://schemas.microsoft.com/office/drawing/2014/main" id="{8CA4B699-1B76-42B1-970D-8B5F927F5D43}"/>
              </a:ext>
            </a:extLst>
          </p:cNvPr>
          <p:cNvCxnSpPr/>
          <p:nvPr userDrawn="1">
            <p:custDataLst>
              <p:tags r:id="rId3"/>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80735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extLst>
    <p:ext uri="{DCECCB84-F9BA-43D5-87BE-67443E8EF086}">
      <p15:sldGuideLst xmlns:p15="http://schemas.microsoft.com/office/powerpoint/2012/main">
        <p15:guide id="1" pos="63">
          <p15:clr>
            <a:srgbClr val="FBAE40"/>
          </p15:clr>
        </p15:guide>
        <p15:guide id="2" pos="5696">
          <p15:clr>
            <a:srgbClr val="FBAE40"/>
          </p15:clr>
        </p15:guide>
        <p15:guide id="3" orient="horz" pos="3934">
          <p15:clr>
            <a:srgbClr val="FBAE40"/>
          </p15:clr>
        </p15:guide>
        <p15:guide id="4" orient="horz" pos="534">
          <p15:clr>
            <a:srgbClr val="FBAE40"/>
          </p15:clr>
        </p15:guide>
        <p15:guide id="5" orient="horz" pos="5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anagement review – no top box">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147BB81-5ED6-4620-B6AB-9F7CAE2CB6EC}"/>
              </a:ext>
            </a:extLst>
          </p:cNvPr>
          <p:cNvGraphicFramePr>
            <a:graphicFrameLocks noChangeAspect="1"/>
          </p:cNvGraphicFramePr>
          <p:nvPr userDrawn="1">
            <p:custDataLst>
              <p:tags r:id="rId1"/>
            </p:custDataLst>
            <p:extLst>
              <p:ext uri="{D42A27DB-BD31-4B8C-83A1-F6EECF244321}">
                <p14:modId xmlns:p14="http://schemas.microsoft.com/office/powerpoint/2010/main" val="35680660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3" name="Object 2" hidden="1">
                        <a:extLst>
                          <a:ext uri="{FF2B5EF4-FFF2-40B4-BE49-F238E27FC236}">
                            <a16:creationId xmlns:a16="http://schemas.microsoft.com/office/drawing/2014/main" id="{E147BB81-5ED6-4620-B6AB-9F7CAE2CB6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84C154A-EDEF-494B-95FD-05C942808301}"/>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a:latin typeface="Calibri Light" panose="020F0302020204030204" pitchFamily="34" charset="0"/>
              <a:ea typeface="+mj-ea"/>
              <a:cs typeface="+mj-cs"/>
              <a:sym typeface="Calibri Light" panose="020F0302020204030204" pitchFamily="34" charset="0"/>
            </a:endParaRPr>
          </a:p>
        </p:txBody>
      </p:sp>
      <p:sp>
        <p:nvSpPr>
          <p:cNvPr id="8" name="Titel 4"/>
          <p:cNvSpPr>
            <a:spLocks noGrp="1"/>
          </p:cNvSpPr>
          <p:nvPr>
            <p:ph type="title" hasCustomPrompt="1"/>
          </p:nvPr>
        </p:nvSpPr>
        <p:spPr>
          <a:xfrm>
            <a:off x="2529842" y="39155"/>
            <a:ext cx="5241404" cy="590400"/>
          </a:xfrm>
        </p:spPr>
        <p:txBody>
          <a:bodyPr/>
          <a:lstStyle>
            <a:lvl1pPr algn="l">
              <a:lnSpc>
                <a:spcPts val="1600"/>
              </a:lnSpc>
              <a:defRPr sz="1600">
                <a:solidFill>
                  <a:schemeClr val="tx1"/>
                </a:solidFill>
              </a:defRPr>
            </a:lvl1pPr>
          </a:lstStyle>
          <a:p>
            <a:r>
              <a:rPr lang="en-US" noProof="0"/>
              <a:t>Click to add text</a:t>
            </a:r>
          </a:p>
        </p:txBody>
      </p:sp>
      <p:sp>
        <p:nvSpPr>
          <p:cNvPr id="4" name="Date Placeholder 3">
            <a:extLst>
              <a:ext uri="{FF2B5EF4-FFF2-40B4-BE49-F238E27FC236}">
                <a16:creationId xmlns:a16="http://schemas.microsoft.com/office/drawing/2014/main" id="{822B18CF-CA9C-4A69-B7C8-A4C94FF2972C}"/>
              </a:ext>
            </a:extLst>
          </p:cNvPr>
          <p:cNvSpPr>
            <a:spLocks noGrp="1"/>
          </p:cNvSpPr>
          <p:nvPr>
            <p:ph type="dt" sz="half" idx="10"/>
          </p:nvPr>
        </p:nvSpPr>
        <p:spPr/>
        <p:txBody>
          <a:bodyPr/>
          <a:lstStyle/>
          <a:p>
            <a:endParaRPr lang="en-US" noProof="0"/>
          </a:p>
        </p:txBody>
      </p:sp>
      <p:sp>
        <p:nvSpPr>
          <p:cNvPr id="5" name="Footer Placeholder 4">
            <a:extLst>
              <a:ext uri="{FF2B5EF4-FFF2-40B4-BE49-F238E27FC236}">
                <a16:creationId xmlns:a16="http://schemas.microsoft.com/office/drawing/2014/main" id="{786AD015-F4ED-4FC4-A52C-B985B1A9C982}"/>
              </a:ext>
            </a:extLst>
          </p:cNvPr>
          <p:cNvSpPr>
            <a:spLocks noGrp="1"/>
          </p:cNvSpPr>
          <p:nvPr>
            <p:ph type="ftr" sz="quarter" idx="11"/>
          </p:nvPr>
        </p:nvSpPr>
        <p:spPr/>
        <p:txBody>
          <a:bodyPr/>
          <a:lstStyle/>
          <a:p>
            <a:endParaRPr lang="en-US" noProof="0"/>
          </a:p>
        </p:txBody>
      </p:sp>
      <p:sp>
        <p:nvSpPr>
          <p:cNvPr id="7" name="Slide Number Placeholder 6">
            <a:extLst>
              <a:ext uri="{FF2B5EF4-FFF2-40B4-BE49-F238E27FC236}">
                <a16:creationId xmlns:a16="http://schemas.microsoft.com/office/drawing/2014/main" id="{88E7AFA2-6720-468E-9F40-2499D9FB7BBE}"/>
              </a:ext>
            </a:extLst>
          </p:cNvPr>
          <p:cNvSpPr>
            <a:spLocks noGrp="1"/>
          </p:cNvSpPr>
          <p:nvPr>
            <p:ph type="sldNum" sz="quarter" idx="12"/>
          </p:nvPr>
        </p:nvSpPr>
        <p:spPr/>
        <p:txBody>
          <a:bodyPr/>
          <a:lstStyle/>
          <a:p>
            <a:fld id="{A5163908-529D-4A49-892F-D37C4044DFD8}" type="slidenum">
              <a:rPr lang="en-US" noProof="0" smtClean="0"/>
              <a:pPr/>
              <a:t>‹#›</a:t>
            </a:fld>
            <a:endParaRPr lang="en-US" noProof="0"/>
          </a:p>
        </p:txBody>
      </p:sp>
      <p:cxnSp>
        <p:nvCxnSpPr>
          <p:cNvPr id="9" name="Straight Connector 17">
            <a:extLst>
              <a:ext uri="{FF2B5EF4-FFF2-40B4-BE49-F238E27FC236}">
                <a16:creationId xmlns:a16="http://schemas.microsoft.com/office/drawing/2014/main" id="{50CCBDD5-A078-4F63-AC4E-A4BB95B75007}"/>
              </a:ext>
            </a:extLst>
          </p:cNvPr>
          <p:cNvCxnSpPr/>
          <p:nvPr userDrawn="1">
            <p:custDataLst>
              <p:tags r:id="rId3"/>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77947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extLst>
    <p:ext uri="{DCECCB84-F9BA-43D5-87BE-67443E8EF086}">
      <p15:sldGuideLst xmlns:p15="http://schemas.microsoft.com/office/powerpoint/2012/main">
        <p15:guide id="1" pos="63">
          <p15:clr>
            <a:srgbClr val="FBAE40"/>
          </p15:clr>
        </p15:guide>
        <p15:guide id="2" pos="5696">
          <p15:clr>
            <a:srgbClr val="FBAE40"/>
          </p15:clr>
        </p15:guide>
        <p15:guide id="3" orient="horz" pos="3934">
          <p15:clr>
            <a:srgbClr val="FBAE40"/>
          </p15:clr>
        </p15:guide>
        <p15:guide id="4" orient="horz" pos="534">
          <p15:clr>
            <a:srgbClr val="FBAE40"/>
          </p15:clr>
        </p15:guide>
        <p15:guide id="5" orient="horz" pos="5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anagement review – text box righ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A73966E-CFE3-49CC-B52A-C5B637544F6F}"/>
              </a:ext>
            </a:extLst>
          </p:cNvPr>
          <p:cNvGraphicFramePr>
            <a:graphicFrameLocks noChangeAspect="1"/>
          </p:cNvGraphicFramePr>
          <p:nvPr userDrawn="1">
            <p:custDataLst>
              <p:tags r:id="rId1"/>
            </p:custDataLst>
            <p:extLst>
              <p:ext uri="{D42A27DB-BD31-4B8C-83A1-F6EECF244321}">
                <p14:modId xmlns:p14="http://schemas.microsoft.com/office/powerpoint/2010/main" val="3962766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3" name="Object 2" hidden="1">
                        <a:extLst>
                          <a:ext uri="{FF2B5EF4-FFF2-40B4-BE49-F238E27FC236}">
                            <a16:creationId xmlns:a16="http://schemas.microsoft.com/office/drawing/2014/main" id="{8A73966E-CFE3-49CC-B52A-C5B637544F6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4FC3CDD-A9EE-4A29-BDB5-DDD9F2931D29}"/>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a:latin typeface="Calibri Light" panose="020F0302020204030204" pitchFamily="34" charset="0"/>
              <a:ea typeface="+mj-ea"/>
              <a:cs typeface="+mj-cs"/>
              <a:sym typeface="Calibri Light" panose="020F0302020204030204" pitchFamily="34" charset="0"/>
            </a:endParaRPr>
          </a:p>
        </p:txBody>
      </p:sp>
      <p:sp>
        <p:nvSpPr>
          <p:cNvPr id="13" name="Titel 4"/>
          <p:cNvSpPr>
            <a:spLocks noGrp="1"/>
          </p:cNvSpPr>
          <p:nvPr>
            <p:ph type="title" hasCustomPrompt="1"/>
          </p:nvPr>
        </p:nvSpPr>
        <p:spPr>
          <a:xfrm>
            <a:off x="2529842" y="39155"/>
            <a:ext cx="5241404" cy="590400"/>
          </a:xfrm>
        </p:spPr>
        <p:txBody>
          <a:bodyPr/>
          <a:lstStyle>
            <a:lvl1pPr algn="l">
              <a:lnSpc>
                <a:spcPts val="1600"/>
              </a:lnSpc>
              <a:defRPr sz="1600">
                <a:solidFill>
                  <a:schemeClr val="tx1"/>
                </a:solidFill>
              </a:defRPr>
            </a:lvl1pPr>
          </a:lstStyle>
          <a:p>
            <a:r>
              <a:rPr lang="en-US" noProof="0"/>
              <a:t>Click to add text</a:t>
            </a:r>
          </a:p>
        </p:txBody>
      </p:sp>
      <p:sp>
        <p:nvSpPr>
          <p:cNvPr id="12" name="Text Placeholder 2">
            <a:extLst>
              <a:ext uri="{FF2B5EF4-FFF2-40B4-BE49-F238E27FC236}">
                <a16:creationId xmlns:a16="http://schemas.microsoft.com/office/drawing/2014/main" id="{70BB6E0D-3F39-440A-BD9D-79E5F2487608}"/>
              </a:ext>
            </a:extLst>
          </p:cNvPr>
          <p:cNvSpPr>
            <a:spLocks noGrp="1"/>
          </p:cNvSpPr>
          <p:nvPr>
            <p:ph type="body" sz="quarter" idx="18" hasCustomPrompt="1"/>
          </p:nvPr>
        </p:nvSpPr>
        <p:spPr>
          <a:xfrm>
            <a:off x="94456" y="353371"/>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Unit of measurement</a:t>
            </a:r>
          </a:p>
        </p:txBody>
      </p:sp>
      <p:sp>
        <p:nvSpPr>
          <p:cNvPr id="14" name="Text Placeholder 2">
            <a:extLst>
              <a:ext uri="{FF2B5EF4-FFF2-40B4-BE49-F238E27FC236}">
                <a16:creationId xmlns:a16="http://schemas.microsoft.com/office/drawing/2014/main" id="{45E28750-0E4B-4D33-9132-AD81766D925F}"/>
              </a:ext>
            </a:extLst>
          </p:cNvPr>
          <p:cNvSpPr>
            <a:spLocks noGrp="1"/>
          </p:cNvSpPr>
          <p:nvPr>
            <p:ph type="body" sz="quarter" idx="19" hasCustomPrompt="1"/>
          </p:nvPr>
        </p:nvSpPr>
        <p:spPr>
          <a:xfrm>
            <a:off x="94456" y="510480"/>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Period, data scenario</a:t>
            </a:r>
          </a:p>
        </p:txBody>
      </p:sp>
      <p:sp>
        <p:nvSpPr>
          <p:cNvPr id="17" name="Text Placeholder 2">
            <a:extLst>
              <a:ext uri="{FF2B5EF4-FFF2-40B4-BE49-F238E27FC236}">
                <a16:creationId xmlns:a16="http://schemas.microsoft.com/office/drawing/2014/main" id="{EC5D1072-8A57-4985-9114-7AB80099D9D4}"/>
              </a:ext>
            </a:extLst>
          </p:cNvPr>
          <p:cNvSpPr>
            <a:spLocks noGrp="1"/>
          </p:cNvSpPr>
          <p:nvPr>
            <p:ph type="body" sz="quarter" idx="21" hasCustomPrompt="1"/>
          </p:nvPr>
        </p:nvSpPr>
        <p:spPr>
          <a:xfrm>
            <a:off x="94456" y="39155"/>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Reporting entity</a:t>
            </a:r>
          </a:p>
        </p:txBody>
      </p:sp>
      <p:sp>
        <p:nvSpPr>
          <p:cNvPr id="18" name="Text Placeholder 2">
            <a:extLst>
              <a:ext uri="{FF2B5EF4-FFF2-40B4-BE49-F238E27FC236}">
                <a16:creationId xmlns:a16="http://schemas.microsoft.com/office/drawing/2014/main" id="{322D0EE4-A772-43CA-87B6-4AAA26C1682B}"/>
              </a:ext>
            </a:extLst>
          </p:cNvPr>
          <p:cNvSpPr>
            <a:spLocks noGrp="1"/>
          </p:cNvSpPr>
          <p:nvPr>
            <p:ph type="body" sz="quarter" idx="22" hasCustomPrompt="1"/>
          </p:nvPr>
        </p:nvSpPr>
        <p:spPr>
          <a:xfrm>
            <a:off x="94456" y="196263"/>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1" baseline="0">
                <a:solidFill>
                  <a:schemeClr val="tx1"/>
                </a:solidFill>
              </a:defRPr>
            </a:lvl1pPr>
          </a:lstStyle>
          <a:p>
            <a:r>
              <a:rPr lang="en-US" noProof="0"/>
              <a:t>P&amp;L detail per business</a:t>
            </a:r>
          </a:p>
        </p:txBody>
      </p:sp>
      <p:sp>
        <p:nvSpPr>
          <p:cNvPr id="4" name="Date Placeholder 3">
            <a:extLst>
              <a:ext uri="{FF2B5EF4-FFF2-40B4-BE49-F238E27FC236}">
                <a16:creationId xmlns:a16="http://schemas.microsoft.com/office/drawing/2014/main" id="{7182124D-0640-4AE6-AECC-F4880DA1C39A}"/>
              </a:ext>
            </a:extLst>
          </p:cNvPr>
          <p:cNvSpPr>
            <a:spLocks noGrp="1"/>
          </p:cNvSpPr>
          <p:nvPr>
            <p:ph type="dt" sz="half" idx="24"/>
          </p:nvPr>
        </p:nvSpPr>
        <p:spPr/>
        <p:txBody>
          <a:bodyPr/>
          <a:lstStyle/>
          <a:p>
            <a:endParaRPr lang="en-US" noProof="0"/>
          </a:p>
        </p:txBody>
      </p:sp>
      <p:sp>
        <p:nvSpPr>
          <p:cNvPr id="6" name="Footer Placeholder 5">
            <a:extLst>
              <a:ext uri="{FF2B5EF4-FFF2-40B4-BE49-F238E27FC236}">
                <a16:creationId xmlns:a16="http://schemas.microsoft.com/office/drawing/2014/main" id="{2B1E07C9-1AA8-427A-8D3F-F90DA800C51B}"/>
              </a:ext>
            </a:extLst>
          </p:cNvPr>
          <p:cNvSpPr>
            <a:spLocks noGrp="1"/>
          </p:cNvSpPr>
          <p:nvPr>
            <p:ph type="ftr" sz="quarter" idx="25"/>
          </p:nvPr>
        </p:nvSpPr>
        <p:spPr/>
        <p:txBody>
          <a:bodyPr/>
          <a:lstStyle/>
          <a:p>
            <a:endParaRPr lang="en-US" noProof="0"/>
          </a:p>
        </p:txBody>
      </p:sp>
      <p:sp>
        <p:nvSpPr>
          <p:cNvPr id="7" name="Slide Number Placeholder 6">
            <a:extLst>
              <a:ext uri="{FF2B5EF4-FFF2-40B4-BE49-F238E27FC236}">
                <a16:creationId xmlns:a16="http://schemas.microsoft.com/office/drawing/2014/main" id="{75797C04-425D-49F7-8B2B-D4A178C161E5}"/>
              </a:ext>
            </a:extLst>
          </p:cNvPr>
          <p:cNvSpPr>
            <a:spLocks noGrp="1"/>
          </p:cNvSpPr>
          <p:nvPr>
            <p:ph type="sldNum" sz="quarter" idx="26"/>
          </p:nvPr>
        </p:nvSpPr>
        <p:spPr/>
        <p:txBody>
          <a:bodyPr/>
          <a:lstStyle/>
          <a:p>
            <a:fld id="{A5163908-529D-4A49-892F-D37C4044DFD8}" type="slidenum">
              <a:rPr lang="en-US" noProof="0" smtClean="0"/>
              <a:pPr/>
              <a:t>‹#›</a:t>
            </a:fld>
            <a:endParaRPr lang="en-US" noProof="0"/>
          </a:p>
        </p:txBody>
      </p:sp>
      <p:cxnSp>
        <p:nvCxnSpPr>
          <p:cNvPr id="15" name="Straight Connector 17">
            <a:extLst>
              <a:ext uri="{FF2B5EF4-FFF2-40B4-BE49-F238E27FC236}">
                <a16:creationId xmlns:a16="http://schemas.microsoft.com/office/drawing/2014/main" id="{F4A6D036-B440-4848-AD09-10D95A6851EB}"/>
              </a:ext>
            </a:extLst>
          </p:cNvPr>
          <p:cNvCxnSpPr/>
          <p:nvPr userDrawn="1">
            <p:custDataLst>
              <p:tags r:id="rId3"/>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398D6D76-355E-455E-9573-01D135D9D92F}"/>
              </a:ext>
            </a:extLst>
          </p:cNvPr>
          <p:cNvSpPr>
            <a:spLocks noGrp="1"/>
          </p:cNvSpPr>
          <p:nvPr>
            <p:ph type="body" sz="quarter" idx="27"/>
          </p:nvPr>
        </p:nvSpPr>
        <p:spPr>
          <a:xfrm>
            <a:off x="6355361" y="948268"/>
            <a:ext cx="2694184" cy="377613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0047765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extLst>
    <p:ext uri="{DCECCB84-F9BA-43D5-87BE-67443E8EF086}">
      <p15:sldGuideLst xmlns:p15="http://schemas.microsoft.com/office/powerpoint/2012/main">
        <p15:guide id="1" pos="63">
          <p15:clr>
            <a:srgbClr val="FBAE40"/>
          </p15:clr>
        </p15:guide>
        <p15:guide id="2" pos="5696">
          <p15:clr>
            <a:srgbClr val="FBAE40"/>
          </p15:clr>
        </p15:guide>
        <p15:guide id="3" orient="horz" pos="3934">
          <p15:clr>
            <a:srgbClr val="FBAE40"/>
          </p15:clr>
        </p15:guide>
        <p15:guide id="4" orient="horz" pos="534">
          <p15:clr>
            <a:srgbClr val="FBAE40"/>
          </p15:clr>
        </p15:guide>
        <p15:guide id="5" orient="horz" pos="5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anagement review – text box lef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E039C25-38EE-4409-8846-AD3780FDA714}"/>
              </a:ext>
            </a:extLst>
          </p:cNvPr>
          <p:cNvGraphicFramePr>
            <a:graphicFrameLocks noChangeAspect="1"/>
          </p:cNvGraphicFramePr>
          <p:nvPr userDrawn="1">
            <p:custDataLst>
              <p:tags r:id="rId1"/>
            </p:custDataLst>
            <p:extLst>
              <p:ext uri="{D42A27DB-BD31-4B8C-83A1-F6EECF244321}">
                <p14:modId xmlns:p14="http://schemas.microsoft.com/office/powerpoint/2010/main" val="18306252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3" name="Object 2" hidden="1">
                        <a:extLst>
                          <a:ext uri="{FF2B5EF4-FFF2-40B4-BE49-F238E27FC236}">
                            <a16:creationId xmlns:a16="http://schemas.microsoft.com/office/drawing/2014/main" id="{2E039C25-38EE-4409-8846-AD3780FDA71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831B7F0-8291-45AD-B310-18C6F32CA153}"/>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a:latin typeface="Calibri Light" panose="020F0302020204030204" pitchFamily="34" charset="0"/>
              <a:ea typeface="+mj-ea"/>
              <a:cs typeface="+mj-cs"/>
              <a:sym typeface="Calibri Light" panose="020F0302020204030204" pitchFamily="34" charset="0"/>
            </a:endParaRPr>
          </a:p>
        </p:txBody>
      </p:sp>
      <p:sp>
        <p:nvSpPr>
          <p:cNvPr id="12" name="Titel 4"/>
          <p:cNvSpPr>
            <a:spLocks noGrp="1"/>
          </p:cNvSpPr>
          <p:nvPr>
            <p:ph type="title" hasCustomPrompt="1"/>
          </p:nvPr>
        </p:nvSpPr>
        <p:spPr>
          <a:xfrm>
            <a:off x="2529842" y="39155"/>
            <a:ext cx="5241404" cy="590400"/>
          </a:xfrm>
        </p:spPr>
        <p:txBody>
          <a:bodyPr/>
          <a:lstStyle>
            <a:lvl1pPr algn="l">
              <a:lnSpc>
                <a:spcPts val="1600"/>
              </a:lnSpc>
              <a:defRPr sz="1600">
                <a:solidFill>
                  <a:schemeClr val="tx1"/>
                </a:solidFill>
              </a:defRPr>
            </a:lvl1pPr>
          </a:lstStyle>
          <a:p>
            <a:r>
              <a:rPr lang="en-US" noProof="0"/>
              <a:t>Click to add text</a:t>
            </a:r>
          </a:p>
        </p:txBody>
      </p:sp>
      <p:sp>
        <p:nvSpPr>
          <p:cNvPr id="16" name="Text Placeholder 2">
            <a:extLst>
              <a:ext uri="{FF2B5EF4-FFF2-40B4-BE49-F238E27FC236}">
                <a16:creationId xmlns:a16="http://schemas.microsoft.com/office/drawing/2014/main" id="{7066FA14-A13E-4C88-AA9E-2E47483D5080}"/>
              </a:ext>
            </a:extLst>
          </p:cNvPr>
          <p:cNvSpPr>
            <a:spLocks noGrp="1"/>
          </p:cNvSpPr>
          <p:nvPr>
            <p:ph type="body" sz="quarter" idx="18" hasCustomPrompt="1"/>
          </p:nvPr>
        </p:nvSpPr>
        <p:spPr>
          <a:xfrm>
            <a:off x="94456" y="353371"/>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Unit of measurement</a:t>
            </a:r>
          </a:p>
        </p:txBody>
      </p:sp>
      <p:sp>
        <p:nvSpPr>
          <p:cNvPr id="18" name="Text Placeholder 2">
            <a:extLst>
              <a:ext uri="{FF2B5EF4-FFF2-40B4-BE49-F238E27FC236}">
                <a16:creationId xmlns:a16="http://schemas.microsoft.com/office/drawing/2014/main" id="{5198432D-6F74-40F0-A171-A0B5FD017FAD}"/>
              </a:ext>
            </a:extLst>
          </p:cNvPr>
          <p:cNvSpPr>
            <a:spLocks noGrp="1"/>
          </p:cNvSpPr>
          <p:nvPr>
            <p:ph type="body" sz="quarter" idx="19" hasCustomPrompt="1"/>
          </p:nvPr>
        </p:nvSpPr>
        <p:spPr>
          <a:xfrm>
            <a:off x="94456" y="510480"/>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Period, data scenario</a:t>
            </a:r>
          </a:p>
        </p:txBody>
      </p:sp>
      <p:sp>
        <p:nvSpPr>
          <p:cNvPr id="20" name="Text Placeholder 2">
            <a:extLst>
              <a:ext uri="{FF2B5EF4-FFF2-40B4-BE49-F238E27FC236}">
                <a16:creationId xmlns:a16="http://schemas.microsoft.com/office/drawing/2014/main" id="{81023FC6-6139-470D-844E-BC0D6156133A}"/>
              </a:ext>
            </a:extLst>
          </p:cNvPr>
          <p:cNvSpPr>
            <a:spLocks noGrp="1"/>
          </p:cNvSpPr>
          <p:nvPr>
            <p:ph type="body" sz="quarter" idx="21" hasCustomPrompt="1"/>
          </p:nvPr>
        </p:nvSpPr>
        <p:spPr>
          <a:xfrm>
            <a:off x="94456" y="39155"/>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Reporting entity</a:t>
            </a:r>
          </a:p>
        </p:txBody>
      </p:sp>
      <p:sp>
        <p:nvSpPr>
          <p:cNvPr id="21" name="Text Placeholder 2">
            <a:extLst>
              <a:ext uri="{FF2B5EF4-FFF2-40B4-BE49-F238E27FC236}">
                <a16:creationId xmlns:a16="http://schemas.microsoft.com/office/drawing/2014/main" id="{B2569437-C2DB-4F3A-9508-BB720F4BFEB6}"/>
              </a:ext>
            </a:extLst>
          </p:cNvPr>
          <p:cNvSpPr>
            <a:spLocks noGrp="1"/>
          </p:cNvSpPr>
          <p:nvPr>
            <p:ph type="body" sz="quarter" idx="22" hasCustomPrompt="1"/>
          </p:nvPr>
        </p:nvSpPr>
        <p:spPr>
          <a:xfrm>
            <a:off x="94456" y="196263"/>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1" baseline="0">
                <a:solidFill>
                  <a:schemeClr val="tx1"/>
                </a:solidFill>
              </a:defRPr>
            </a:lvl1pPr>
          </a:lstStyle>
          <a:p>
            <a:r>
              <a:rPr lang="en-US" noProof="0"/>
              <a:t>P&amp;L detail per business</a:t>
            </a:r>
          </a:p>
        </p:txBody>
      </p:sp>
      <p:sp>
        <p:nvSpPr>
          <p:cNvPr id="4" name="Date Placeholder 3">
            <a:extLst>
              <a:ext uri="{FF2B5EF4-FFF2-40B4-BE49-F238E27FC236}">
                <a16:creationId xmlns:a16="http://schemas.microsoft.com/office/drawing/2014/main" id="{B87D807E-C4CE-4AA4-8ED9-448491339EC2}"/>
              </a:ext>
            </a:extLst>
          </p:cNvPr>
          <p:cNvSpPr>
            <a:spLocks noGrp="1"/>
          </p:cNvSpPr>
          <p:nvPr>
            <p:ph type="dt" sz="half" idx="24"/>
          </p:nvPr>
        </p:nvSpPr>
        <p:spPr/>
        <p:txBody>
          <a:bodyPr/>
          <a:lstStyle/>
          <a:p>
            <a:endParaRPr lang="en-US" noProof="0"/>
          </a:p>
        </p:txBody>
      </p:sp>
      <p:sp>
        <p:nvSpPr>
          <p:cNvPr id="5" name="Footer Placeholder 4">
            <a:extLst>
              <a:ext uri="{FF2B5EF4-FFF2-40B4-BE49-F238E27FC236}">
                <a16:creationId xmlns:a16="http://schemas.microsoft.com/office/drawing/2014/main" id="{F838CB85-32FF-48FD-9896-C7B7E8F6EDB6}"/>
              </a:ext>
            </a:extLst>
          </p:cNvPr>
          <p:cNvSpPr>
            <a:spLocks noGrp="1"/>
          </p:cNvSpPr>
          <p:nvPr>
            <p:ph type="ftr" sz="quarter" idx="25"/>
          </p:nvPr>
        </p:nvSpPr>
        <p:spPr/>
        <p:txBody>
          <a:bodyPr/>
          <a:lstStyle/>
          <a:p>
            <a:endParaRPr lang="en-US" noProof="0"/>
          </a:p>
        </p:txBody>
      </p:sp>
      <p:sp>
        <p:nvSpPr>
          <p:cNvPr id="6" name="Slide Number Placeholder 5">
            <a:extLst>
              <a:ext uri="{FF2B5EF4-FFF2-40B4-BE49-F238E27FC236}">
                <a16:creationId xmlns:a16="http://schemas.microsoft.com/office/drawing/2014/main" id="{D4580397-EA1F-41BE-8CB8-EE87F91FA060}"/>
              </a:ext>
            </a:extLst>
          </p:cNvPr>
          <p:cNvSpPr>
            <a:spLocks noGrp="1"/>
          </p:cNvSpPr>
          <p:nvPr>
            <p:ph type="sldNum" sz="quarter" idx="26"/>
          </p:nvPr>
        </p:nvSpPr>
        <p:spPr/>
        <p:txBody>
          <a:bodyPr/>
          <a:lstStyle/>
          <a:p>
            <a:fld id="{A5163908-529D-4A49-892F-D37C4044DFD8}" type="slidenum">
              <a:rPr lang="en-US" noProof="0" smtClean="0"/>
              <a:pPr/>
              <a:t>‹#›</a:t>
            </a:fld>
            <a:endParaRPr lang="en-US" noProof="0"/>
          </a:p>
        </p:txBody>
      </p:sp>
      <p:cxnSp>
        <p:nvCxnSpPr>
          <p:cNvPr id="15" name="Straight Connector 17">
            <a:extLst>
              <a:ext uri="{FF2B5EF4-FFF2-40B4-BE49-F238E27FC236}">
                <a16:creationId xmlns:a16="http://schemas.microsoft.com/office/drawing/2014/main" id="{C539D5CE-18F8-4235-A29E-31342295EE06}"/>
              </a:ext>
            </a:extLst>
          </p:cNvPr>
          <p:cNvCxnSpPr/>
          <p:nvPr userDrawn="1">
            <p:custDataLst>
              <p:tags r:id="rId3"/>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AA6F1E93-15E1-4055-8C44-6E1B52D56A8B}"/>
              </a:ext>
            </a:extLst>
          </p:cNvPr>
          <p:cNvSpPr>
            <a:spLocks noGrp="1"/>
          </p:cNvSpPr>
          <p:nvPr>
            <p:ph type="body" sz="quarter" idx="27"/>
          </p:nvPr>
        </p:nvSpPr>
        <p:spPr>
          <a:xfrm>
            <a:off x="94456" y="3528059"/>
            <a:ext cx="3817122" cy="119634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111687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extLst>
    <p:ext uri="{DCECCB84-F9BA-43D5-87BE-67443E8EF086}">
      <p15:sldGuideLst xmlns:p15="http://schemas.microsoft.com/office/powerpoint/2012/main">
        <p15:guide id="1" pos="63">
          <p15:clr>
            <a:srgbClr val="FBAE40"/>
          </p15:clr>
        </p15:guide>
        <p15:guide id="2" pos="5696">
          <p15:clr>
            <a:srgbClr val="FBAE40"/>
          </p15:clr>
        </p15:guide>
        <p15:guide id="3" orient="horz" pos="3934">
          <p15:clr>
            <a:srgbClr val="FBAE40"/>
          </p15:clr>
        </p15:guide>
        <p15:guide id="4" orient="horz" pos="534">
          <p15:clr>
            <a:srgbClr val="FBAE40"/>
          </p15:clr>
        </p15:guide>
        <p15:guide id="5" orient="horz" pos="5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End slide - blue">
    <p:bg>
      <p:bgPr>
        <a:gradFill>
          <a:gsLst>
            <a:gs pos="66000">
              <a:srgbClr val="005595"/>
            </a:gs>
            <a:gs pos="19000">
              <a:srgbClr val="00325D"/>
            </a:gs>
            <a:gs pos="100000">
              <a:schemeClr val="accent1"/>
            </a:gs>
          </a:gsLst>
          <a:lin ang="2100000" scaled="0"/>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pic>
        <p:nvPicPr>
          <p:cNvPr id="14" name="Picture 13">
            <a:extLst>
              <a:ext uri="{FF2B5EF4-FFF2-40B4-BE49-F238E27FC236}">
                <a16:creationId xmlns:a16="http://schemas.microsoft.com/office/drawing/2014/main" id="{6C937022-651A-CB44-9522-9D3927CBABCD}"/>
              </a:ext>
            </a:extLst>
          </p:cNvPr>
          <p:cNvPicPr>
            <a:picLocks/>
          </p:cNvPicPr>
          <p:nvPr userDrawn="1"/>
        </p:nvPicPr>
        <p:blipFill>
          <a:blip r:embed="rId6">
            <a:alphaModFix/>
          </a:blip>
          <a:stretch>
            <a:fillRect/>
          </a:stretch>
        </p:blipFill>
        <p:spPr>
          <a:xfrm>
            <a:off x="3988103" y="1835838"/>
            <a:ext cx="1144502" cy="1457824"/>
          </a:xfrm>
          <a:prstGeom prst="rect">
            <a:avLst/>
          </a:prstGeom>
          <a:noFill/>
        </p:spPr>
      </p:pic>
    </p:spTree>
    <p:extLst>
      <p:ext uri="{BB962C8B-B14F-4D97-AF65-F5344CB8AC3E}">
        <p14:creationId xmlns:p14="http://schemas.microsoft.com/office/powerpoint/2010/main" val="406177944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End slide - white">
    <p:spTree>
      <p:nvGrpSpPr>
        <p:cNvPr id="1" name=""/>
        <p:cNvGrpSpPr/>
        <p:nvPr/>
      </p:nvGrpSpPr>
      <p:grpSpPr>
        <a:xfrm>
          <a:off x="0" y="0"/>
          <a:ext cx="0" cy="0"/>
          <a:chOff x="0" y="0"/>
          <a:chExt cx="0" cy="0"/>
        </a:xfrm>
      </p:grpSpPr>
      <p:sp>
        <p:nvSpPr>
          <p:cNvPr id="7" name="Rectangle 6"/>
          <p:cNvSpPr/>
          <p:nvPr userDrawn="1"/>
        </p:nvSpPr>
        <p:spPr bwMode="white">
          <a:xfrm>
            <a:off x="107504" y="4677984"/>
            <a:ext cx="8928992"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1631" tIns="40815" rIns="81631" bIns="40815" rtlCol="0" anchor="ctr"/>
          <a:lstStyle/>
          <a:p>
            <a:pPr algn="ctr"/>
            <a:endParaRPr lang="en-US" b="0" i="0" noProof="0">
              <a:latin typeface="Calibri Light" panose="020F0302020204030204" pitchFamily="34" charset="0"/>
            </a:endParaRPr>
          </a:p>
        </p:txBody>
      </p:sp>
      <p:pic>
        <p:nvPicPr>
          <p:cNvPr id="3" name="Picture 6">
            <a:extLst>
              <a:ext uri="{FF2B5EF4-FFF2-40B4-BE49-F238E27FC236}">
                <a16:creationId xmlns:a16="http://schemas.microsoft.com/office/drawing/2014/main" id="{D2D99289-1788-4094-95D8-16BE8E42F89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88103" y="1835837"/>
            <a:ext cx="1144502" cy="1454950"/>
          </a:xfrm>
          <a:prstGeom prst="rect">
            <a:avLst/>
          </a:prstGeom>
          <a:ln>
            <a:noFill/>
          </a:ln>
        </p:spPr>
      </p:pic>
    </p:spTree>
    <p:extLst>
      <p:ext uri="{BB962C8B-B14F-4D97-AF65-F5344CB8AC3E}">
        <p14:creationId xmlns:p14="http://schemas.microsoft.com/office/powerpoint/2010/main" val="342286215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tx">
  <p:cSld name="2_Title only">
    <p:spTree>
      <p:nvGrpSpPr>
        <p:cNvPr id="1" name=""/>
        <p:cNvGrpSpPr/>
        <p:nvPr/>
      </p:nvGrpSpPr>
      <p:grpSpPr>
        <a:xfrm>
          <a:off x="0" y="0"/>
          <a:ext cx="0" cy="0"/>
          <a:chOff x="0" y="0"/>
          <a:chExt cx="0" cy="0"/>
        </a:xfrm>
      </p:grpSpPr>
      <p:sp>
        <p:nvSpPr>
          <p:cNvPr id="652" name="Body Level One…"/>
          <p:cNvSpPr txBox="1">
            <a:spLocks noGrp="1"/>
          </p:cNvSpPr>
          <p:nvPr>
            <p:ph type="body" sz="quarter" idx="1"/>
          </p:nvPr>
        </p:nvSpPr>
        <p:spPr>
          <a:xfrm>
            <a:off x="514231" y="180992"/>
            <a:ext cx="8117008" cy="384576"/>
          </a:xfrm>
          <a:prstGeom prst="rect">
            <a:avLst/>
          </a:prstGeom>
        </p:spPr>
        <p:txBody>
          <a:bodyPr lIns="0" tIns="0" rIns="0" bIns="0"/>
          <a:lstStyle>
            <a:lvl1pPr marL="0" indent="0">
              <a:spcBef>
                <a:spcPts val="0"/>
              </a:spcBef>
              <a:buSzTx/>
              <a:buFontTx/>
              <a:buNone/>
              <a:defRPr sz="3000">
                <a:solidFill>
                  <a:srgbClr val="0B2265"/>
                </a:solidFill>
              </a:defRPr>
            </a:lvl1pPr>
            <a:lvl2pPr marL="726435" indent="-318613">
              <a:spcBef>
                <a:spcPts val="0"/>
              </a:spcBef>
              <a:buFontTx/>
              <a:defRPr sz="3000">
                <a:solidFill>
                  <a:srgbClr val="0B2265"/>
                </a:solidFill>
              </a:defRPr>
            </a:lvl2pPr>
            <a:lvl3pPr marL="1106945" indent="-291301">
              <a:spcBef>
                <a:spcPts val="0"/>
              </a:spcBef>
              <a:buFontTx/>
              <a:defRPr sz="3000">
                <a:solidFill>
                  <a:srgbClr val="0B2265"/>
                </a:solidFill>
              </a:defRPr>
            </a:lvl3pPr>
            <a:lvl4pPr marL="1563322" indent="-339849">
              <a:spcBef>
                <a:spcPts val="0"/>
              </a:spcBef>
              <a:buFontTx/>
              <a:defRPr sz="3000">
                <a:solidFill>
                  <a:srgbClr val="0B2265"/>
                </a:solidFill>
              </a:defRPr>
            </a:lvl4pPr>
            <a:lvl5pPr marL="1971144" indent="-339849">
              <a:spcBef>
                <a:spcPts val="0"/>
              </a:spcBef>
              <a:buFontTx/>
              <a:defRPr sz="3000">
                <a:solidFill>
                  <a:srgbClr val="0B2265"/>
                </a:solidFill>
              </a:defRPr>
            </a:lvl5pPr>
          </a:lstStyle>
          <a:p>
            <a:r>
              <a:t>Body Level One</a:t>
            </a:r>
          </a:p>
          <a:p>
            <a:pPr lvl="1"/>
            <a:r>
              <a:t>Body Level Two</a:t>
            </a:r>
          </a:p>
          <a:p>
            <a:pPr lvl="2"/>
            <a:r>
              <a:t>Body Level Three</a:t>
            </a:r>
          </a:p>
          <a:p>
            <a:pPr lvl="3"/>
            <a:r>
              <a:t>Body Level Four</a:t>
            </a:r>
          </a:p>
          <a:p>
            <a:pPr lvl="4"/>
            <a:r>
              <a:t>Body Level Five</a:t>
            </a:r>
          </a:p>
        </p:txBody>
      </p:sp>
      <p:sp>
        <p:nvSpPr>
          <p:cNvPr id="6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23468337"/>
      </p:ext>
    </p:extLst>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Blue Standard text">
    <p:bg>
      <p:bgPr>
        <a:solidFill>
          <a:schemeClr val="accent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25932723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IN"/>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IN"/>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IN" smtClean="0"/>
              <a:pPr/>
              <a:t>‹#›</a:t>
            </a:fld>
            <a:endParaRPr lang="en-IN"/>
          </a:p>
        </p:txBody>
      </p:sp>
      <p:sp>
        <p:nvSpPr>
          <p:cNvPr id="10" name="Text Placeholder 9">
            <a:extLst>
              <a:ext uri="{FF2B5EF4-FFF2-40B4-BE49-F238E27FC236}">
                <a16:creationId xmlns:a16="http://schemas.microsoft.com/office/drawing/2014/main" id="{BDBA78F2-A9DE-4AB8-A4E1-761EACDB9FCC}"/>
              </a:ext>
            </a:extLst>
          </p:cNvPr>
          <p:cNvSpPr>
            <a:spLocks noGrp="1"/>
          </p:cNvSpPr>
          <p:nvPr>
            <p:ph type="body" sz="quarter" idx="14"/>
          </p:nvPr>
        </p:nvSpPr>
        <p:spPr>
          <a:xfrm>
            <a:off x="238991" y="1049482"/>
            <a:ext cx="8717973" cy="3714750"/>
          </a:xfrm>
        </p:spPr>
        <p:txBody>
          <a:bodyPr>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IN"/>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Tree>
    <p:extLst>
      <p:ext uri="{BB962C8B-B14F-4D97-AF65-F5344CB8AC3E}">
        <p14:creationId xmlns:p14="http://schemas.microsoft.com/office/powerpoint/2010/main" val="12598978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2_light blue background">
    <p:bg>
      <p:bgPr>
        <a:solidFill>
          <a:srgbClr val="CAE4EA"/>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504511" y="387373"/>
            <a:ext cx="7563044" cy="943718"/>
          </a:xfrm>
          <a:prstGeom prst="rect">
            <a:avLst/>
          </a:prstGeom>
        </p:spPr>
        <p:txBody>
          <a:bodyPr lIns="0" tIns="0" rIns="0" bIns="0"/>
          <a:lstStyle>
            <a:lvl1pPr marL="0" indent="0" algn="l">
              <a:lnSpc>
                <a:spcPct val="80000"/>
              </a:lnSpc>
              <a:spcBef>
                <a:spcPts val="0"/>
              </a:spcBef>
              <a:buFontTx/>
              <a:buNone/>
              <a:defRPr sz="2400" b="0" i="0">
                <a:solidFill>
                  <a:schemeClr val="tx1"/>
                </a:solidFill>
                <a:latin typeface="+mn-lt"/>
                <a:ea typeface="Calibri Light" charset="0"/>
                <a:cs typeface="Calibri Light" charset="0"/>
              </a:defRPr>
            </a:lvl1pPr>
            <a:lvl2pPr>
              <a:defRPr sz="2700"/>
            </a:lvl2pPr>
            <a:lvl3pPr>
              <a:defRPr sz="2700"/>
            </a:lvl3pPr>
            <a:lvl4pPr>
              <a:defRPr sz="2700"/>
            </a:lvl4pPr>
            <a:lvl5pPr>
              <a:defRPr sz="2700"/>
            </a:lvl5pPr>
          </a:lstStyle>
          <a:p>
            <a:pPr lvl="0"/>
            <a:r>
              <a:rPr lang="en-US" noProof="0"/>
              <a:t>Click to add title</a:t>
            </a:r>
          </a:p>
        </p:txBody>
      </p:sp>
      <p:sp>
        <p:nvSpPr>
          <p:cNvPr id="6" name="Text Placeholder 2"/>
          <p:cNvSpPr>
            <a:spLocks noGrp="1"/>
          </p:cNvSpPr>
          <p:nvPr>
            <p:ph type="body" sz="quarter" idx="11"/>
          </p:nvPr>
        </p:nvSpPr>
        <p:spPr>
          <a:xfrm>
            <a:off x="503239" y="1562583"/>
            <a:ext cx="8129586" cy="3096730"/>
          </a:xfrm>
          <a:prstGeom prst="rect">
            <a:avLst/>
          </a:prstGeom>
        </p:spPr>
        <p:txBody>
          <a:bodyPr lIns="0" rIns="0" numCol="1" spcCol="180000"/>
          <a:lstStyle>
            <a:lvl1pPr marL="106310" indent="-106310">
              <a:lnSpc>
                <a:spcPct val="90000"/>
              </a:lnSpc>
              <a:spcBef>
                <a:spcPts val="900"/>
              </a:spcBef>
              <a:buFont typeface="Arial" charset="0"/>
              <a:buChar char="•"/>
              <a:defRPr sz="825" b="0" i="0">
                <a:solidFill>
                  <a:schemeClr val="tx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 name="TextBox 1"/>
          <p:cNvSpPr txBox="1"/>
          <p:nvPr userDrawn="1"/>
        </p:nvSpPr>
        <p:spPr>
          <a:xfrm>
            <a:off x="12327038" y="-1169043"/>
            <a:ext cx="914400" cy="914400"/>
          </a:xfrm>
          <a:prstGeom prst="rect">
            <a:avLst/>
          </a:prstGeom>
        </p:spPr>
        <p:txBody>
          <a:bodyPr vert="horz" wrap="square" lIns="0" tIns="0" rIns="0" bIns="0" spcCol="385658" rtlCol="0">
            <a:noAutofit/>
          </a:bodyPr>
          <a:lstStyle/>
          <a:p>
            <a:endParaRPr lang="en-US" sz="1350">
              <a:solidFill>
                <a:schemeClr val="bg1"/>
              </a:solidFill>
              <a:latin typeface="Calibri Light" charset="0"/>
              <a:ea typeface="Calibri Light" charset="0"/>
              <a:cs typeface="Calibri Light" charset="0"/>
            </a:endParaRPr>
          </a:p>
        </p:txBody>
      </p:sp>
      <p:pic>
        <p:nvPicPr>
          <p:cNvPr id="7" name="Picture 6"/>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Tree>
    <p:extLst>
      <p:ext uri="{BB962C8B-B14F-4D97-AF65-F5344CB8AC3E}">
        <p14:creationId xmlns:p14="http://schemas.microsoft.com/office/powerpoint/2010/main" val="9562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2_light blue_empty">
    <p:bg>
      <p:bgPr>
        <a:solidFill>
          <a:srgbClr val="CAE4EA"/>
        </a:solidFill>
        <a:effectLst/>
      </p:bgPr>
    </p:bg>
    <p:spTree>
      <p:nvGrpSpPr>
        <p:cNvPr id="1" name=""/>
        <p:cNvGrpSpPr/>
        <p:nvPr/>
      </p:nvGrpSpPr>
      <p:grpSpPr>
        <a:xfrm>
          <a:off x="0" y="0"/>
          <a:ext cx="0" cy="0"/>
          <a:chOff x="0" y="0"/>
          <a:chExt cx="0" cy="0"/>
        </a:xfrm>
      </p:grpSpPr>
      <p:sp>
        <p:nvSpPr>
          <p:cNvPr id="2" name="TextBox 1"/>
          <p:cNvSpPr txBox="1"/>
          <p:nvPr userDrawn="1"/>
        </p:nvSpPr>
        <p:spPr>
          <a:xfrm>
            <a:off x="12327038" y="-1169043"/>
            <a:ext cx="914400" cy="914400"/>
          </a:xfrm>
          <a:prstGeom prst="rect">
            <a:avLst/>
          </a:prstGeom>
        </p:spPr>
        <p:txBody>
          <a:bodyPr vert="horz" wrap="square" lIns="0" tIns="0" rIns="0" bIns="0" spcCol="385658" rtlCol="0">
            <a:noAutofit/>
          </a:bodyPr>
          <a:lstStyle/>
          <a:p>
            <a:pPr defTabSz="914232"/>
            <a:endParaRPr lang="en-US" sz="1800">
              <a:solidFill>
                <a:srgbClr val="FFFFFF"/>
              </a:solidFill>
              <a:latin typeface="Calibri Light" charset="0"/>
              <a:ea typeface="Calibri Light" charset="0"/>
              <a:cs typeface="Calibri Light" charset="0"/>
            </a:endParaRPr>
          </a:p>
        </p:txBody>
      </p:sp>
      <p:pic>
        <p:nvPicPr>
          <p:cNvPr id="7" name="Picture 6"/>
          <p:cNvPicPr>
            <a:picLocks noChangeAspect="1"/>
          </p:cNvPicPr>
          <p:nvPr userDrawn="1"/>
        </p:nvPicPr>
        <p:blipFill>
          <a:blip r:embed="rId2">
            <a:alphaModFix/>
          </a:blip>
          <a:stretch>
            <a:fillRect/>
          </a:stretch>
        </p:blipFill>
        <p:spPr>
          <a:xfrm>
            <a:off x="8278711" y="217487"/>
            <a:ext cx="360464" cy="460374"/>
          </a:xfrm>
          <a:prstGeom prst="rect">
            <a:avLst/>
          </a:prstGeom>
          <a:noFill/>
        </p:spPr>
      </p:pic>
      <p:sp>
        <p:nvSpPr>
          <p:cNvPr id="8" name="Text Placeholder 3"/>
          <p:cNvSpPr>
            <a:spLocks noGrp="1"/>
          </p:cNvSpPr>
          <p:nvPr>
            <p:ph type="body" sz="quarter" idx="10" hasCustomPrompt="1"/>
          </p:nvPr>
        </p:nvSpPr>
        <p:spPr>
          <a:xfrm>
            <a:off x="504511" y="387373"/>
            <a:ext cx="7563044" cy="943718"/>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a:t>Click to add title</a:t>
            </a:r>
          </a:p>
        </p:txBody>
      </p:sp>
    </p:spTree>
    <p:extLst>
      <p:ext uri="{BB962C8B-B14F-4D97-AF65-F5344CB8AC3E}">
        <p14:creationId xmlns:p14="http://schemas.microsoft.com/office/powerpoint/2010/main" val="308958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 white">
    <p:bg>
      <p:bgPr>
        <a:solidFill>
          <a:schemeClr val="bg1"/>
        </a:solidFill>
        <a:effectLst/>
      </p:bgPr>
    </p:bg>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F14B76D6-1E80-FE45-861E-898D9060FB16}"/>
              </a:ext>
            </a:extLst>
          </p:cNvPr>
          <p:cNvSpPr>
            <a:spLocks noGrp="1"/>
          </p:cNvSpPr>
          <p:nvPr>
            <p:ph type="body" sz="quarter" idx="14"/>
          </p:nvPr>
        </p:nvSpPr>
        <p:spPr>
          <a:xfrm>
            <a:off x="504825" y="380999"/>
            <a:ext cx="7523937" cy="4315064"/>
          </a:xfrm>
        </p:spPr>
        <p:txBody>
          <a:bodyPr lIns="0" tIns="0" rIns="0" bIns="0" anchor="ctr" anchorCtr="0">
            <a:noAutofit/>
          </a:bodyPr>
          <a:lstStyle>
            <a:lvl1pPr marL="6350" indent="-6350">
              <a:lnSpc>
                <a:spcPct val="90000"/>
              </a:lnSpc>
              <a:buClr>
                <a:srgbClr val="00629F"/>
              </a:buClr>
              <a:buNone/>
              <a:tabLst/>
              <a:defRPr sz="3600" b="0" i="0">
                <a:solidFill>
                  <a:srgbClr val="00629F"/>
                </a:solidFill>
                <a:latin typeface="+mj-lt"/>
                <a:cs typeface="Calibri Light" panose="020F0302020204030204" pitchFamily="34" charset="0"/>
              </a:defRPr>
            </a:lvl1pPr>
            <a:lvl2pPr marL="757238" indent="-401638">
              <a:lnSpc>
                <a:spcPct val="90000"/>
              </a:lnSpc>
              <a:buClr>
                <a:srgbClr val="00629F"/>
              </a:buClr>
              <a:buNone/>
              <a:tabLst/>
              <a:defRPr sz="3800" b="0" i="0">
                <a:solidFill>
                  <a:srgbClr val="00629F"/>
                </a:solidFill>
                <a:latin typeface="+mj-lt"/>
                <a:cs typeface="Calibri Light" panose="020F0302020204030204" pitchFamily="34" charset="0"/>
              </a:defRPr>
            </a:lvl2pPr>
            <a:lvl3pPr marL="979488" indent="-266700">
              <a:lnSpc>
                <a:spcPct val="90000"/>
              </a:lnSpc>
              <a:buClr>
                <a:srgbClr val="00629F"/>
              </a:buClr>
              <a:buNone/>
              <a:tabLst/>
              <a:defRPr sz="3000" b="0" i="0">
                <a:solidFill>
                  <a:srgbClr val="00629F"/>
                </a:solidFill>
                <a:latin typeface="+mj-lt"/>
                <a:cs typeface="Calibri Light" panose="020F0302020204030204" pitchFamily="34" charset="0"/>
              </a:defRPr>
            </a:lvl3pPr>
            <a:lvl4pPr marL="1292225" indent="-254000">
              <a:lnSpc>
                <a:spcPct val="90000"/>
              </a:lnSpc>
              <a:buClr>
                <a:srgbClr val="00629F"/>
              </a:buClr>
              <a:buNone/>
              <a:tabLst/>
              <a:defRPr sz="2600" b="0" i="0">
                <a:solidFill>
                  <a:srgbClr val="00629F"/>
                </a:solidFill>
                <a:latin typeface="+mj-lt"/>
                <a:cs typeface="Calibri Light" panose="020F0302020204030204" pitchFamily="34" charset="0"/>
              </a:defRPr>
            </a:lvl4pPr>
          </a:lstStyle>
          <a:p>
            <a:pPr lvl="0"/>
            <a:r>
              <a:rPr lang="en-US" noProof="0"/>
              <a:t>Click to edit Master text styles</a:t>
            </a:r>
          </a:p>
        </p:txBody>
      </p:sp>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tx1"/>
                </a:solidFill>
                <a:latin typeface="+mn-lt"/>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tx1"/>
                </a:solidFill>
                <a:latin typeface="+mn-lt"/>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tx1"/>
                </a:solidFill>
                <a:latin typeface="+mn-lt"/>
              </a:defRPr>
            </a:lvl1pPr>
          </a:lstStyle>
          <a:p>
            <a:fld id="{A5163908-529D-4A49-892F-D37C4044DFD8}" type="slidenum">
              <a:rPr lang="en-US" noProof="0" smtClean="0"/>
              <a:pPr/>
              <a:t>‹#›</a:t>
            </a:fld>
            <a:endParaRPr lang="en-US" noProof="0"/>
          </a:p>
        </p:txBody>
      </p:sp>
    </p:spTree>
    <p:extLst>
      <p:ext uri="{BB962C8B-B14F-4D97-AF65-F5344CB8AC3E}">
        <p14:creationId xmlns:p14="http://schemas.microsoft.com/office/powerpoint/2010/main" val="373400568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bleed video">
    <p:bg>
      <p:bgPr>
        <a:solidFill>
          <a:schemeClr val="bg1">
            <a:lumMod val="75000"/>
          </a:schemeClr>
        </a:solidFill>
        <a:effectLst/>
      </p:bgPr>
    </p:bg>
    <p:spTree>
      <p:nvGrpSpPr>
        <p:cNvPr id="1" name=""/>
        <p:cNvGrpSpPr/>
        <p:nvPr/>
      </p:nvGrpSpPr>
      <p:grpSpPr>
        <a:xfrm>
          <a:off x="0" y="0"/>
          <a:ext cx="0" cy="0"/>
          <a:chOff x="0" y="0"/>
          <a:chExt cx="0" cy="0"/>
        </a:xfrm>
      </p:grpSpPr>
      <p:sp>
        <p:nvSpPr>
          <p:cNvPr id="6" name="Media Placeholder 5">
            <a:extLst>
              <a:ext uri="{FF2B5EF4-FFF2-40B4-BE49-F238E27FC236}">
                <a16:creationId xmlns:a16="http://schemas.microsoft.com/office/drawing/2014/main" id="{8386B580-0255-B14B-8CC7-759D3E4E7726}"/>
              </a:ext>
            </a:extLst>
          </p:cNvPr>
          <p:cNvSpPr>
            <a:spLocks noGrp="1"/>
          </p:cNvSpPr>
          <p:nvPr>
            <p:ph type="media" sz="quarter" idx="24"/>
          </p:nvPr>
        </p:nvSpPr>
        <p:spPr>
          <a:xfrm>
            <a:off x="0" y="0"/>
            <a:ext cx="9144000" cy="5143500"/>
          </a:xfrm>
          <a:solidFill>
            <a:schemeClr val="bg1">
              <a:lumMod val="85000"/>
            </a:schemeClr>
          </a:solidFill>
        </p:spPr>
        <p:txBody>
          <a:bodyPr bIns="503999" anchor="ctr"/>
          <a:lstStyle>
            <a:lvl1pPr algn="ctr">
              <a:buNone/>
              <a:defRPr/>
            </a:lvl1pPr>
          </a:lstStyle>
          <a:p>
            <a:endParaRPr lang="en-US" noProof="0"/>
          </a:p>
        </p:txBody>
      </p:sp>
      <p:sp>
        <p:nvSpPr>
          <p:cNvPr id="13" name="Footer Placeholder 4">
            <a:extLst>
              <a:ext uri="{FF2B5EF4-FFF2-40B4-BE49-F238E27FC236}">
                <a16:creationId xmlns:a16="http://schemas.microsoft.com/office/drawing/2014/main" id="{1A9D1465-550E-0E4E-B1C9-13DDC9BD1E1F}"/>
              </a:ext>
            </a:extLst>
          </p:cNvPr>
          <p:cNvSpPr txBox="1">
            <a:spLocks/>
          </p:cNvSpPr>
          <p:nvPr userDrawn="1"/>
        </p:nvSpPr>
        <p:spPr>
          <a:xfrm>
            <a:off x="7889640" y="4719600"/>
            <a:ext cx="1063904"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3" name="Date Placeholder 2">
            <a:extLst>
              <a:ext uri="{FF2B5EF4-FFF2-40B4-BE49-F238E27FC236}">
                <a16:creationId xmlns:a16="http://schemas.microsoft.com/office/drawing/2014/main" id="{B8F9AEC4-9B91-9248-8223-A4EF9444EE96}"/>
              </a:ext>
            </a:extLst>
          </p:cNvPr>
          <p:cNvSpPr>
            <a:spLocks noGrp="1"/>
          </p:cNvSpPr>
          <p:nvPr>
            <p:ph type="dt" sz="half" idx="10"/>
          </p:nvPr>
        </p:nvSpPr>
        <p:spPr/>
        <p:txBody>
          <a:bodyPr/>
          <a:lstStyle>
            <a:lvl1pPr>
              <a:defRPr>
                <a:solidFill>
                  <a:schemeClr val="bg1"/>
                </a:solidFill>
                <a:latin typeface="+mn-lt"/>
              </a:defRPr>
            </a:lvl1pPr>
          </a:lstStyle>
          <a:p>
            <a:endParaRPr lang="en-US" noProof="0"/>
          </a:p>
        </p:txBody>
      </p:sp>
      <p:sp>
        <p:nvSpPr>
          <p:cNvPr id="4" name="Footer Placeholder 3">
            <a:extLst>
              <a:ext uri="{FF2B5EF4-FFF2-40B4-BE49-F238E27FC236}">
                <a16:creationId xmlns:a16="http://schemas.microsoft.com/office/drawing/2014/main" id="{57F13E90-F8D2-5949-AAA4-3C6C8F4DC9F1}"/>
              </a:ext>
            </a:extLst>
          </p:cNvPr>
          <p:cNvSpPr>
            <a:spLocks noGrp="1"/>
          </p:cNvSpPr>
          <p:nvPr>
            <p:ph type="ftr" sz="quarter" idx="11"/>
          </p:nvPr>
        </p:nvSpPr>
        <p:spPr/>
        <p:txBody>
          <a:bodyPr/>
          <a:lstStyle>
            <a:lvl1pPr>
              <a:defRPr>
                <a:solidFill>
                  <a:schemeClr val="bg1"/>
                </a:solidFill>
                <a:latin typeface="+mn-lt"/>
              </a:defRPr>
            </a:lvl1pPr>
          </a:lstStyle>
          <a:p>
            <a:endParaRPr lang="en-US" noProof="0"/>
          </a:p>
        </p:txBody>
      </p:sp>
      <p:sp>
        <p:nvSpPr>
          <p:cNvPr id="5" name="Slide Number Placeholder 4">
            <a:extLst>
              <a:ext uri="{FF2B5EF4-FFF2-40B4-BE49-F238E27FC236}">
                <a16:creationId xmlns:a16="http://schemas.microsoft.com/office/drawing/2014/main" id="{13B83D8F-4BC0-164F-B136-151A904FB7D9}"/>
              </a:ext>
            </a:extLst>
          </p:cNvPr>
          <p:cNvSpPr>
            <a:spLocks noGrp="1"/>
          </p:cNvSpPr>
          <p:nvPr>
            <p:ph type="sldNum" sz="quarter" idx="12"/>
          </p:nvPr>
        </p:nvSpPr>
        <p:spPr/>
        <p:txBody>
          <a:bodyPr/>
          <a:lstStyle>
            <a:lvl1pPr>
              <a:defRPr>
                <a:solidFill>
                  <a:schemeClr val="bg1"/>
                </a:solidFill>
                <a:latin typeface="+mn-lt"/>
              </a:defRPr>
            </a:lvl1pPr>
          </a:lstStyle>
          <a:p>
            <a:fld id="{A5163908-529D-4A49-892F-D37C4044DFD8}" type="slidenum">
              <a:rPr lang="en-US" noProof="0" smtClean="0"/>
              <a:pPr/>
              <a:t>‹#›</a:t>
            </a:fld>
            <a:endParaRPr lang="en-US" noProof="0"/>
          </a:p>
        </p:txBody>
      </p:sp>
    </p:spTree>
    <p:extLst>
      <p:ext uri="{BB962C8B-B14F-4D97-AF65-F5344CB8AC3E}">
        <p14:creationId xmlns:p14="http://schemas.microsoft.com/office/powerpoint/2010/main" val="42789497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ull bleed imag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2D4F054F-6CD0-C744-99DB-747A5AF70D4D}"/>
              </a:ext>
            </a:extLst>
          </p:cNvPr>
          <p:cNvSpPr>
            <a:spLocks noGrp="1"/>
          </p:cNvSpPr>
          <p:nvPr>
            <p:ph type="pic" sz="quarter" idx="22" hasCustomPrompt="1"/>
          </p:nvPr>
        </p:nvSpPr>
        <p:spPr>
          <a:xfrm>
            <a:off x="0" y="0"/>
            <a:ext cx="9144000" cy="5143500"/>
          </a:xfrm>
          <a:solidFill>
            <a:schemeClr val="bg1">
              <a:lumMod val="85000"/>
            </a:schemeClr>
          </a:solidFill>
        </p:spPr>
        <p:txBody>
          <a:bodyPr vert="horz" lIns="0" tIns="0" rIns="0" bIns="576000" spcCol="324000" rtlCol="0" anchor="ctr">
            <a:noAutofit/>
          </a:bodyPr>
          <a:lstStyle>
            <a:lvl1pPr marL="0" indent="0" algn="ctr">
              <a:buNone/>
              <a:defRPr lang="en-US" dirty="0"/>
            </a:lvl1pPr>
          </a:lstStyle>
          <a:p>
            <a:pPr marL="0" lvl="0" indent="0" algn="ctr">
              <a:buNone/>
            </a:pPr>
            <a:r>
              <a:rPr lang="en-US" noProof="0"/>
              <a:t>Click icon to insert photo 1500 x 843 px</a:t>
            </a:r>
          </a:p>
        </p:txBody>
      </p:sp>
      <p:sp>
        <p:nvSpPr>
          <p:cNvPr id="3" name="Date Placeholder 2">
            <a:extLst>
              <a:ext uri="{FF2B5EF4-FFF2-40B4-BE49-F238E27FC236}">
                <a16:creationId xmlns:a16="http://schemas.microsoft.com/office/drawing/2014/main" id="{B8F9AEC4-9B91-9248-8223-A4EF9444EE96}"/>
              </a:ext>
            </a:extLst>
          </p:cNvPr>
          <p:cNvSpPr>
            <a:spLocks noGrp="1"/>
          </p:cNvSpPr>
          <p:nvPr>
            <p:ph type="dt" sz="half" idx="10"/>
          </p:nvPr>
        </p:nvSpPr>
        <p:spPr/>
        <p:txBody>
          <a:bodyPr/>
          <a:lstStyle>
            <a:lvl1pPr>
              <a:defRPr>
                <a:solidFill>
                  <a:schemeClr val="bg1"/>
                </a:solidFill>
              </a:defRPr>
            </a:lvl1pPr>
          </a:lstStyle>
          <a:p>
            <a:endParaRPr lang="en-US" noProof="0">
              <a:solidFill>
                <a:schemeClr val="bg1"/>
              </a:solidFill>
            </a:endParaRPr>
          </a:p>
        </p:txBody>
      </p:sp>
      <p:sp>
        <p:nvSpPr>
          <p:cNvPr id="4" name="Footer Placeholder 3">
            <a:extLst>
              <a:ext uri="{FF2B5EF4-FFF2-40B4-BE49-F238E27FC236}">
                <a16:creationId xmlns:a16="http://schemas.microsoft.com/office/drawing/2014/main" id="{57F13E90-F8D2-5949-AAA4-3C6C8F4DC9F1}"/>
              </a:ext>
            </a:extLst>
          </p:cNvPr>
          <p:cNvSpPr>
            <a:spLocks noGrp="1"/>
          </p:cNvSpPr>
          <p:nvPr>
            <p:ph type="ftr" sz="quarter" idx="11"/>
          </p:nvPr>
        </p:nvSpPr>
        <p:spPr/>
        <p:txBody>
          <a:bodyPr/>
          <a:lstStyle>
            <a:lvl1pPr>
              <a:defRPr>
                <a:solidFill>
                  <a:schemeClr val="bg1"/>
                </a:solidFill>
              </a:defRPr>
            </a:lvl1pPr>
          </a:lstStyle>
          <a:p>
            <a:endParaRPr lang="en-US" noProof="0">
              <a:solidFill>
                <a:schemeClr val="bg1"/>
              </a:solidFill>
            </a:endParaRPr>
          </a:p>
        </p:txBody>
      </p:sp>
      <p:sp>
        <p:nvSpPr>
          <p:cNvPr id="5" name="Slide Number Placeholder 4">
            <a:extLst>
              <a:ext uri="{FF2B5EF4-FFF2-40B4-BE49-F238E27FC236}">
                <a16:creationId xmlns:a16="http://schemas.microsoft.com/office/drawing/2014/main" id="{13B83D8F-4BC0-164F-B136-151A904FB7D9}"/>
              </a:ext>
            </a:extLst>
          </p:cNvPr>
          <p:cNvSpPr>
            <a:spLocks noGrp="1"/>
          </p:cNvSpPr>
          <p:nvPr>
            <p:ph type="sldNum" sz="quarter" idx="12"/>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11" name="Footer Placeholder 4">
            <a:extLst>
              <a:ext uri="{FF2B5EF4-FFF2-40B4-BE49-F238E27FC236}">
                <a16:creationId xmlns:a16="http://schemas.microsoft.com/office/drawing/2014/main" id="{769BFD60-1F6E-8847-8AF0-D376979663F9}"/>
              </a:ext>
            </a:extLst>
          </p:cNvPr>
          <p:cNvSpPr txBox="1">
            <a:spLocks/>
          </p:cNvSpPr>
          <p:nvPr userDrawn="1"/>
        </p:nvSpPr>
        <p:spPr>
          <a:xfrm>
            <a:off x="7884368" y="4719600"/>
            <a:ext cx="1068510"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7" name="Text Placeholder 9">
            <a:extLst>
              <a:ext uri="{FF2B5EF4-FFF2-40B4-BE49-F238E27FC236}">
                <a16:creationId xmlns:a16="http://schemas.microsoft.com/office/drawing/2014/main" id="{2FBD5542-7C18-554E-8C38-9C18824A0F23}"/>
              </a:ext>
            </a:extLst>
          </p:cNvPr>
          <p:cNvSpPr>
            <a:spLocks noGrp="1"/>
          </p:cNvSpPr>
          <p:nvPr>
            <p:ph type="body" sz="quarter" idx="23" hasCustomPrompt="1"/>
          </p:nvPr>
        </p:nvSpPr>
        <p:spPr>
          <a:xfrm>
            <a:off x="8280764" y="216000"/>
            <a:ext cx="360000" cy="457297"/>
          </a:xfrm>
          <a:blipFill dpi="0" rotWithShape="1">
            <a:blip r:embed="rId2">
              <a:alphaModFix/>
            </a:blip>
            <a:srcRect/>
            <a:stretch>
              <a:fillRect/>
            </a:stretch>
          </a:blipFill>
        </p:spPr>
        <p:txBody>
          <a:bodyPr/>
          <a:lstStyle>
            <a:lvl1pPr marL="0" indent="0">
              <a:buNone/>
              <a:defRPr/>
            </a:lvl1pPr>
          </a:lstStyle>
          <a:p>
            <a:pPr lvl="0"/>
            <a:r>
              <a:rPr lang="en-US" noProof="0"/>
              <a:t> </a:t>
            </a:r>
          </a:p>
        </p:txBody>
      </p:sp>
    </p:spTree>
    <p:extLst>
      <p:ext uri="{BB962C8B-B14F-4D97-AF65-F5344CB8AC3E}">
        <p14:creationId xmlns:p14="http://schemas.microsoft.com/office/powerpoint/2010/main" val="318029592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image" Target="../media/image1.emf"/><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tags" Target="../tags/tag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heme" Target="../theme/theme1.xml"/><Relationship Id="rId75"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1"/>
            </p:custDataLst>
            <p:extLst>
              <p:ext uri="{D42A27DB-BD31-4B8C-83A1-F6EECF244321}">
                <p14:modId xmlns:p14="http://schemas.microsoft.com/office/powerpoint/2010/main" val="1948553763"/>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73" imgW="270" imgH="270" progId="TCLayout.ActiveDocument.1">
                  <p:embed/>
                </p:oleObj>
              </mc:Choice>
              <mc:Fallback>
                <p:oleObj name="think-cell Slide" r:id="rId73" imgW="270" imgH="270" progId="TCLayout.ActiveDocument.1">
                  <p:embed/>
                  <p:pic>
                    <p:nvPicPr>
                      <p:cNvPr id="2" name="Object 1" hidden="1"/>
                      <p:cNvPicPr/>
                      <p:nvPr/>
                    </p:nvPicPr>
                    <p:blipFill>
                      <a:blip r:embed="rId74"/>
                      <a:stretch>
                        <a:fillRect/>
                      </a:stretch>
                    </p:blipFill>
                    <p:spPr>
                      <a:xfrm>
                        <a:off x="1591" y="1192"/>
                        <a:ext cx="1587" cy="1190"/>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7A5D2E64-2649-4557-8200-E78DF2A57EFC}"/>
              </a:ext>
            </a:extLst>
          </p:cNvPr>
          <p:cNvPicPr>
            <a:picLocks noChangeAspect="1"/>
          </p:cNvPicPr>
          <p:nvPr userDrawn="1"/>
        </p:nvPicPr>
        <p:blipFill>
          <a:blip r:embed="rId75" cstate="print">
            <a:extLst>
              <a:ext uri="{28A0092B-C50C-407E-A947-70E740481C1C}">
                <a14:useLocalDpi xmlns:a14="http://schemas.microsoft.com/office/drawing/2010/main" val="0"/>
              </a:ext>
            </a:extLst>
          </a:blip>
          <a:stretch>
            <a:fillRect/>
          </a:stretch>
        </p:blipFill>
        <p:spPr>
          <a:xfrm>
            <a:off x="8280763" y="216000"/>
            <a:ext cx="360000" cy="457297"/>
          </a:xfrm>
          <a:prstGeom prst="rect">
            <a:avLst/>
          </a:prstGeom>
        </p:spPr>
      </p:pic>
      <p:sp>
        <p:nvSpPr>
          <p:cNvPr id="4" name="Date Placeholder 3">
            <a:extLst>
              <a:ext uri="{FF2B5EF4-FFF2-40B4-BE49-F238E27FC236}">
                <a16:creationId xmlns:a16="http://schemas.microsoft.com/office/drawing/2014/main" id="{39BA08C5-5A5A-413C-BB47-80E1FBC06359}"/>
              </a:ext>
            </a:extLst>
          </p:cNvPr>
          <p:cNvSpPr>
            <a:spLocks noGrp="1"/>
          </p:cNvSpPr>
          <p:nvPr>
            <p:ph type="dt" sz="half" idx="2"/>
          </p:nvPr>
        </p:nvSpPr>
        <p:spPr>
          <a:xfrm>
            <a:off x="504826" y="4884454"/>
            <a:ext cx="718767" cy="107975"/>
          </a:xfrm>
          <a:prstGeom prst="rect">
            <a:avLst/>
          </a:prstGeom>
        </p:spPr>
        <p:txBody>
          <a:bodyPr vert="horz" lIns="0" tIns="0" rIns="0" bIns="0" rtlCol="0" anchor="t"/>
          <a:lstStyle>
            <a:lvl1pPr algn="l">
              <a:defRPr sz="700" b="0" i="0">
                <a:solidFill>
                  <a:schemeClr val="tx1"/>
                </a:solidFill>
                <a:latin typeface="+mn-lt"/>
                <a:cs typeface="Calibri Light" panose="020F0302020204030204" pitchFamily="34" charset="0"/>
              </a:defRPr>
            </a:lvl1pPr>
          </a:lstStyle>
          <a:p>
            <a:endParaRPr lang="en-US" noProof="0">
              <a:solidFill>
                <a:schemeClr val="tx1"/>
              </a:solidFill>
            </a:endParaRPr>
          </a:p>
        </p:txBody>
      </p:sp>
      <p:sp>
        <p:nvSpPr>
          <p:cNvPr id="7" name="Footer Placeholder 6">
            <a:extLst>
              <a:ext uri="{FF2B5EF4-FFF2-40B4-BE49-F238E27FC236}">
                <a16:creationId xmlns:a16="http://schemas.microsoft.com/office/drawing/2014/main" id="{B1528AAF-4F0A-419B-8AAE-5F058B1EDEF5}"/>
              </a:ext>
            </a:extLst>
          </p:cNvPr>
          <p:cNvSpPr>
            <a:spLocks noGrp="1"/>
          </p:cNvSpPr>
          <p:nvPr>
            <p:ph type="ftr" sz="quarter" idx="3"/>
          </p:nvPr>
        </p:nvSpPr>
        <p:spPr>
          <a:xfrm>
            <a:off x="1948068" y="4884454"/>
            <a:ext cx="3910151" cy="107975"/>
          </a:xfrm>
          <a:prstGeom prst="rect">
            <a:avLst/>
          </a:prstGeom>
        </p:spPr>
        <p:txBody>
          <a:bodyPr vert="horz" lIns="0" tIns="0" rIns="0" bIns="0" rtlCol="0" anchor="t"/>
          <a:lstStyle>
            <a:lvl1pPr algn="l">
              <a:defRPr sz="700" b="0" i="0">
                <a:solidFill>
                  <a:schemeClr val="tx1"/>
                </a:solidFill>
                <a:latin typeface="+mn-lt"/>
                <a:cs typeface="Calibri Light" panose="020F0302020204030204" pitchFamily="34" charset="0"/>
              </a:defRPr>
            </a:lvl1pPr>
          </a:lstStyle>
          <a:p>
            <a:endParaRPr lang="en-US" noProof="0"/>
          </a:p>
        </p:txBody>
      </p:sp>
      <p:sp>
        <p:nvSpPr>
          <p:cNvPr id="8" name="Slide Number Placeholder 7">
            <a:extLst>
              <a:ext uri="{FF2B5EF4-FFF2-40B4-BE49-F238E27FC236}">
                <a16:creationId xmlns:a16="http://schemas.microsoft.com/office/drawing/2014/main" id="{85343E1D-8E69-45CA-BB05-A8D2AF3930F7}"/>
              </a:ext>
            </a:extLst>
          </p:cNvPr>
          <p:cNvSpPr>
            <a:spLocks noGrp="1"/>
          </p:cNvSpPr>
          <p:nvPr>
            <p:ph type="sldNum" sz="quarter" idx="4"/>
          </p:nvPr>
        </p:nvSpPr>
        <p:spPr>
          <a:xfrm>
            <a:off x="182120" y="4864360"/>
            <a:ext cx="199973" cy="150200"/>
          </a:xfrm>
          <a:prstGeom prst="rect">
            <a:avLst/>
          </a:prstGeom>
        </p:spPr>
        <p:txBody>
          <a:bodyPr vert="horz" lIns="0" tIns="0" rIns="0" bIns="0" rtlCol="0" anchor="t"/>
          <a:lstStyle>
            <a:lvl1pPr algn="l">
              <a:defRPr sz="900" b="0" i="0">
                <a:solidFill>
                  <a:schemeClr val="tx1"/>
                </a:solidFill>
                <a:latin typeface="+mn-lt"/>
                <a:cs typeface="Calibri Light" panose="020F0302020204030204" pitchFamily="34" charset="0"/>
              </a:defRPr>
            </a:lvl1pPr>
          </a:lstStyle>
          <a:p>
            <a:fld id="{A5163908-529D-4A49-892F-D37C4044DFD8}" type="slidenum">
              <a:rPr lang="en-US" noProof="0" smtClean="0"/>
              <a:pPr/>
              <a:t>‹#›</a:t>
            </a:fld>
            <a:endParaRPr lang="en-US" noProof="0"/>
          </a:p>
        </p:txBody>
      </p:sp>
      <p:sp>
        <p:nvSpPr>
          <p:cNvPr id="13" name="Text Placeholder 12">
            <a:extLst>
              <a:ext uri="{FF2B5EF4-FFF2-40B4-BE49-F238E27FC236}">
                <a16:creationId xmlns:a16="http://schemas.microsoft.com/office/drawing/2014/main" id="{9846266C-4ECA-426E-AC3C-9C2166215C9A}"/>
              </a:ext>
            </a:extLst>
          </p:cNvPr>
          <p:cNvSpPr>
            <a:spLocks noGrp="1"/>
          </p:cNvSpPr>
          <p:nvPr>
            <p:ph type="body" idx="1"/>
          </p:nvPr>
        </p:nvSpPr>
        <p:spPr>
          <a:xfrm>
            <a:off x="504823" y="1211263"/>
            <a:ext cx="8132765" cy="3484800"/>
          </a:xfrm>
          <a:prstGeom prst="rect">
            <a:avLst/>
          </a:prstGeom>
        </p:spPr>
        <p:txBody>
          <a:bodyPr vert="horz" lIns="0" tIns="0" rIns="0" bIns="0" spcCol="324000" rtlCol="0">
            <a:no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11" name="Footer Placeholder 4">
            <a:extLst>
              <a:ext uri="{FF2B5EF4-FFF2-40B4-BE49-F238E27FC236}">
                <a16:creationId xmlns:a16="http://schemas.microsoft.com/office/drawing/2014/main" id="{894B2A6A-BE43-1D4A-8330-3072C7FC58B6}"/>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a:solidFill>
                  <a:schemeClr val="bg1">
                    <a:lumMod val="65000"/>
                  </a:schemeClr>
                </a:solidFill>
              </a:rPr>
              <a:t>© Koninklijke Philips N.V.</a:t>
            </a:r>
          </a:p>
        </p:txBody>
      </p:sp>
      <p:sp>
        <p:nvSpPr>
          <p:cNvPr id="6" name="Title Placeholder 5">
            <a:extLst>
              <a:ext uri="{FF2B5EF4-FFF2-40B4-BE49-F238E27FC236}">
                <a16:creationId xmlns:a16="http://schemas.microsoft.com/office/drawing/2014/main" id="{A0613193-D73A-5A4B-9E3D-2F277B4E033F}"/>
              </a:ext>
            </a:extLst>
          </p:cNvPr>
          <p:cNvSpPr>
            <a:spLocks noGrp="1"/>
          </p:cNvSpPr>
          <p:nvPr>
            <p:ph type="title"/>
          </p:nvPr>
        </p:nvSpPr>
        <p:spPr>
          <a:xfrm>
            <a:off x="503238" y="376238"/>
            <a:ext cx="7524750" cy="719137"/>
          </a:xfrm>
          <a:prstGeom prst="rect">
            <a:avLst/>
          </a:prstGeom>
        </p:spPr>
        <p:txBody>
          <a:bodyPr vert="horz" lIns="0" tIns="0" rIns="0" bIns="0" rtlCol="0" anchor="t">
            <a:noAutofit/>
          </a:bodyPr>
          <a:lstStyle/>
          <a:p>
            <a:r>
              <a:rPr lang="en-US" noProof="0"/>
              <a:t>Click to edit Master title style</a:t>
            </a:r>
          </a:p>
        </p:txBody>
      </p:sp>
      <p:sp>
        <p:nvSpPr>
          <p:cNvPr id="5" name="Rectangle 4" hidden="1">
            <a:extLst>
              <a:ext uri="{FF2B5EF4-FFF2-40B4-BE49-F238E27FC236}">
                <a16:creationId xmlns:a16="http://schemas.microsoft.com/office/drawing/2014/main" id="{E111333B-FBA5-4875-A5DE-3B4281D761D5}"/>
              </a:ext>
            </a:extLst>
          </p:cNvPr>
          <p:cNvSpPr/>
          <p:nvPr userDrawn="1">
            <p:custDataLst>
              <p:tags r:id="rId7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alibri Light" panose="020F0302020204030204" pitchFamily="34" charset="0"/>
              <a:ea typeface="+mj-ea"/>
              <a:cs typeface="+mj-cs"/>
              <a:sym typeface="Calibri Light" panose="020F0302020204030204" pitchFamily="34" charset="0"/>
            </a:endParaRPr>
          </a:p>
        </p:txBody>
      </p:sp>
    </p:spTree>
    <p:extLst>
      <p:ext uri="{BB962C8B-B14F-4D97-AF65-F5344CB8AC3E}">
        <p14:creationId xmlns:p14="http://schemas.microsoft.com/office/powerpoint/2010/main" val="953966763"/>
      </p:ext>
    </p:extLst>
  </p:cSld>
  <p:clrMap bg1="lt1" tx1="dk1" bg2="lt2" tx2="dk2" accent1="accent1" accent2="accent2" accent3="accent3" accent4="accent4" accent5="accent5" accent6="accent6" hlink="hlink" folHlink="folHlink"/>
  <p:sldLayoutIdLst>
    <p:sldLayoutId id="2147484144" r:id="rId1"/>
    <p:sldLayoutId id="2147484145" r:id="rId2"/>
    <p:sldLayoutId id="2147484178" r:id="rId3"/>
    <p:sldLayoutId id="2147483860" r:id="rId4"/>
    <p:sldLayoutId id="2147483955" r:id="rId5"/>
    <p:sldLayoutId id="2147483692" r:id="rId6"/>
    <p:sldLayoutId id="2147484176" r:id="rId7"/>
    <p:sldLayoutId id="2147483862" r:id="rId8"/>
    <p:sldLayoutId id="2147483948" r:id="rId9"/>
    <p:sldLayoutId id="2147483871" r:id="rId10"/>
    <p:sldLayoutId id="2147483866" r:id="rId11"/>
    <p:sldLayoutId id="2147483975" r:id="rId12"/>
    <p:sldLayoutId id="2147483867" r:id="rId13"/>
    <p:sldLayoutId id="2147483976" r:id="rId14"/>
    <p:sldLayoutId id="2147483984" r:id="rId15"/>
    <p:sldLayoutId id="2147483933" r:id="rId16"/>
    <p:sldLayoutId id="2147483869" r:id="rId17"/>
    <p:sldLayoutId id="2147483939" r:id="rId18"/>
    <p:sldLayoutId id="2147483936" r:id="rId19"/>
    <p:sldLayoutId id="2147483937" r:id="rId20"/>
    <p:sldLayoutId id="2147483938" r:id="rId21"/>
    <p:sldLayoutId id="2147484177" r:id="rId22"/>
    <p:sldLayoutId id="2147484146" r:id="rId23"/>
    <p:sldLayoutId id="2147484184" r:id="rId24"/>
    <p:sldLayoutId id="2147483918" r:id="rId25"/>
    <p:sldLayoutId id="2147483742" r:id="rId26"/>
    <p:sldLayoutId id="2147483766" r:id="rId27"/>
    <p:sldLayoutId id="2147484171" r:id="rId28"/>
    <p:sldLayoutId id="2147484149" r:id="rId29"/>
    <p:sldLayoutId id="2147484183" r:id="rId30"/>
    <p:sldLayoutId id="2147484095" r:id="rId31"/>
    <p:sldLayoutId id="2147484093" r:id="rId32"/>
    <p:sldLayoutId id="2147484100" r:id="rId33"/>
    <p:sldLayoutId id="2147484172" r:id="rId34"/>
    <p:sldLayoutId id="2147484152" r:id="rId35"/>
    <p:sldLayoutId id="2147484182" r:id="rId36"/>
    <p:sldLayoutId id="2147484107" r:id="rId37"/>
    <p:sldLayoutId id="2147484105" r:id="rId38"/>
    <p:sldLayoutId id="2147484109" r:id="rId39"/>
    <p:sldLayoutId id="2147484173" r:id="rId40"/>
    <p:sldLayoutId id="2147484155" r:id="rId41"/>
    <p:sldLayoutId id="2147484181" r:id="rId42"/>
    <p:sldLayoutId id="2147484116" r:id="rId43"/>
    <p:sldLayoutId id="2147484114" r:id="rId44"/>
    <p:sldLayoutId id="2147484118" r:id="rId45"/>
    <p:sldLayoutId id="2147484174" r:id="rId46"/>
    <p:sldLayoutId id="2147484158" r:id="rId47"/>
    <p:sldLayoutId id="2147484180" r:id="rId48"/>
    <p:sldLayoutId id="2147484125" r:id="rId49"/>
    <p:sldLayoutId id="2147484123" r:id="rId50"/>
    <p:sldLayoutId id="2147484127" r:id="rId51"/>
    <p:sldLayoutId id="2147484175" r:id="rId52"/>
    <p:sldLayoutId id="2147484160" r:id="rId53"/>
    <p:sldLayoutId id="2147484179" r:id="rId54"/>
    <p:sldLayoutId id="2147484134" r:id="rId55"/>
    <p:sldLayoutId id="2147484132" r:id="rId56"/>
    <p:sldLayoutId id="2147484136" r:id="rId57"/>
    <p:sldLayoutId id="2147484185" r:id="rId58"/>
    <p:sldLayoutId id="2147484186" r:id="rId59"/>
    <p:sldLayoutId id="2147484187" r:id="rId60"/>
    <p:sldLayoutId id="2147484188" r:id="rId61"/>
    <p:sldLayoutId id="2147484189" r:id="rId62"/>
    <p:sldLayoutId id="2147484190" r:id="rId63"/>
    <p:sldLayoutId id="2147484169" r:id="rId64"/>
    <p:sldLayoutId id="2147484142" r:id="rId65"/>
    <p:sldLayoutId id="2147484191" r:id="rId66"/>
    <p:sldLayoutId id="2147484195" r:id="rId67"/>
    <p:sldLayoutId id="2147484196" r:id="rId68"/>
    <p:sldLayoutId id="2147484197" r:id="rId69"/>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hf hdr="0"/>
  <p:txStyles>
    <p:titleStyle>
      <a:lvl1pPr algn="l" defTabSz="914377" rtl="0" eaLnBrk="1" latinLnBrk="0" hangingPunct="1">
        <a:lnSpc>
          <a:spcPct val="100000"/>
        </a:lnSpc>
        <a:spcBef>
          <a:spcPct val="0"/>
        </a:spcBef>
        <a:buNone/>
        <a:defRPr lang="en-US" sz="2400" kern="1200" smtClean="0">
          <a:solidFill>
            <a:srgbClr val="00629F"/>
          </a:solidFill>
          <a:latin typeface="+mj-lt"/>
          <a:ea typeface="+mj-ea"/>
          <a:cs typeface="+mj-cs"/>
        </a:defRPr>
      </a:lvl1pPr>
    </p:titleStyle>
    <p:bodyStyle>
      <a:lvl1pPr marL="144000" indent="-144000" algn="l" defTabSz="914377" rtl="0" eaLnBrk="1" latinLnBrk="0" hangingPunct="1">
        <a:lnSpc>
          <a:spcPct val="100000"/>
        </a:lnSpc>
        <a:spcBef>
          <a:spcPts val="0"/>
        </a:spcBef>
        <a:spcAft>
          <a:spcPts val="0"/>
        </a:spcAft>
        <a:buClr>
          <a:srgbClr val="000000"/>
        </a:buClr>
        <a:buSzPct val="100000"/>
        <a:buFont typeface="Arial" panose="020B0604020202020204" pitchFamily="34" charset="0"/>
        <a:buChar char="•"/>
        <a:defRPr lang="en-US" sz="1400" b="0" i="0" kern="1200" dirty="0">
          <a:solidFill>
            <a:schemeClr val="tx1"/>
          </a:solidFill>
          <a:latin typeface="+mn-lt"/>
          <a:ea typeface="+mn-ea"/>
          <a:cs typeface="Calibri Light" panose="020F0302020204030204" pitchFamily="34" charset="0"/>
        </a:defRPr>
      </a:lvl1pPr>
      <a:lvl2pPr marL="320040" indent="-13716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US" sz="1200" b="0" i="0" kern="1200" dirty="0">
          <a:solidFill>
            <a:schemeClr val="tx1"/>
          </a:solidFill>
          <a:latin typeface="+mn-lt"/>
          <a:ea typeface="+mn-ea"/>
          <a:cs typeface="Calibri Light" panose="020F0302020204030204" pitchFamily="34" charset="0"/>
        </a:defRPr>
      </a:lvl2pPr>
      <a:lvl3pPr marL="429768" indent="-10795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US" sz="1050" b="0" i="0" kern="1200" dirty="0">
          <a:solidFill>
            <a:schemeClr val="tx1"/>
          </a:solidFill>
          <a:latin typeface="+mn-lt"/>
          <a:ea typeface="+mn-ea"/>
          <a:cs typeface="Calibri Light" panose="020F0302020204030204" pitchFamily="34" charset="0"/>
        </a:defRPr>
      </a:lvl3pPr>
      <a:lvl4pPr marL="594360" indent="-13716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US" sz="1000" b="0" i="0" kern="1200" dirty="0">
          <a:solidFill>
            <a:schemeClr val="tx1"/>
          </a:solidFill>
          <a:latin typeface="+mn-lt"/>
          <a:ea typeface="+mn-ea"/>
          <a:cs typeface="Calibri Light" panose="020F0302020204030204" pitchFamily="34" charset="0"/>
        </a:defRPr>
      </a:lvl4pPr>
      <a:lvl5pPr marL="701675" indent="-10795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IN" sz="1000" kern="1200" dirty="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7">
          <p15:clr>
            <a:srgbClr val="A4A3A4"/>
          </p15:clr>
        </p15:guide>
        <p15:guide id="2" pos="5441">
          <p15:clr>
            <a:srgbClr val="A4A3A4"/>
          </p15:clr>
        </p15:guide>
        <p15:guide id="4" orient="horz" pos="237">
          <p15:clr>
            <a:srgbClr val="A4A3A4"/>
          </p15:clr>
        </p15:guide>
        <p15:guide id="5" orient="horz" pos="690">
          <p15:clr>
            <a:srgbClr val="A4A3A4"/>
          </p15:clr>
        </p15:guide>
        <p15:guide id="6" orient="horz" pos="763">
          <p15:clr>
            <a:srgbClr val="A4A3A4"/>
          </p15:clr>
        </p15:guide>
        <p15:guide id="7" orient="horz" pos="2958">
          <p15:clr>
            <a:srgbClr val="A4A3A4"/>
          </p15:clr>
        </p15:guide>
        <p15:guide id="12" pos="2911" userDrawn="1">
          <p15:clr>
            <a:srgbClr val="A4A3A4"/>
          </p15:clr>
        </p15:guide>
        <p15:guide id="14" pos="2849"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8.xml"/><Relationship Id="rId1" Type="http://schemas.openxmlformats.org/officeDocument/2006/relationships/customXml" Target="../../customXml/item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customXml" Target="../../customXml/item10.xml"/><Relationship Id="rId1" Type="http://schemas.openxmlformats.org/officeDocument/2006/relationships/customXml" Target="../../customXml/item9.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customXml" Target="../../customXml/item12.xml"/><Relationship Id="rId1" Type="http://schemas.openxmlformats.org/officeDocument/2006/relationships/customXml" Target="../../customXml/item11.xml"/></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66.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jpe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66.xml"/><Relationship Id="rId6" Type="http://schemas.openxmlformats.org/officeDocument/2006/relationships/image" Target="../media/image35.png"/><Relationship Id="rId11" Type="http://schemas.openxmlformats.org/officeDocument/2006/relationships/image" Target="../media/image40.svg"/><Relationship Id="rId5" Type="http://schemas.openxmlformats.org/officeDocument/2006/relationships/image" Target="../media/image34.sv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28EA9D-BE95-6043-B689-A96A780C3949}"/>
              </a:ext>
            </a:extLst>
          </p:cNvPr>
          <p:cNvSpPr>
            <a:spLocks noGrp="1"/>
          </p:cNvSpPr>
          <p:nvPr>
            <p:ph type="body" sz="quarter" idx="11"/>
          </p:nvPr>
        </p:nvSpPr>
        <p:spPr/>
        <p:txBody>
          <a:bodyPr/>
          <a:lstStyle/>
          <a:p>
            <a:r>
              <a:rPr lang="en-US" dirty="0">
                <a:cs typeface="Calibri Light"/>
              </a:rPr>
              <a:t>Paula Rizzini </a:t>
            </a:r>
            <a:endParaRPr lang="en-US" dirty="0">
              <a:ea typeface="Calibri"/>
            </a:endParaRPr>
          </a:p>
        </p:txBody>
      </p:sp>
      <p:sp>
        <p:nvSpPr>
          <p:cNvPr id="4" name="Text Placeholder 3">
            <a:extLst>
              <a:ext uri="{FF2B5EF4-FFF2-40B4-BE49-F238E27FC236}">
                <a16:creationId xmlns:a16="http://schemas.microsoft.com/office/drawing/2014/main" id="{4F17C87F-2DCD-BF4B-A51C-A8A46AA7C98D}"/>
              </a:ext>
            </a:extLst>
          </p:cNvPr>
          <p:cNvSpPr>
            <a:spLocks noGrp="1"/>
          </p:cNvSpPr>
          <p:nvPr>
            <p:ph type="body" sz="quarter" idx="15"/>
          </p:nvPr>
        </p:nvSpPr>
        <p:spPr>
          <a:xfrm>
            <a:off x="837436" y="3754620"/>
            <a:ext cx="4324891" cy="189214"/>
          </a:xfrm>
        </p:spPr>
        <p:txBody>
          <a:bodyPr/>
          <a:lstStyle/>
          <a:p>
            <a:r>
              <a:rPr lang="en-US" dirty="0"/>
              <a:t>HS Marketing APAC </a:t>
            </a:r>
          </a:p>
        </p:txBody>
      </p:sp>
      <p:sp>
        <p:nvSpPr>
          <p:cNvPr id="5" name="Text Placeholder 4">
            <a:extLst>
              <a:ext uri="{FF2B5EF4-FFF2-40B4-BE49-F238E27FC236}">
                <a16:creationId xmlns:a16="http://schemas.microsoft.com/office/drawing/2014/main" id="{BF41DCD1-7E07-4346-AC06-6E652593FAE8}"/>
              </a:ext>
            </a:extLst>
          </p:cNvPr>
          <p:cNvSpPr>
            <a:spLocks noGrp="1"/>
          </p:cNvSpPr>
          <p:nvPr>
            <p:ph type="body" sz="quarter" idx="10"/>
          </p:nvPr>
        </p:nvSpPr>
        <p:spPr/>
        <p:txBody>
          <a:bodyPr/>
          <a:lstStyle/>
          <a:p>
            <a:r>
              <a:rPr lang="en-US" dirty="0"/>
              <a:t>APAC Lead Management and Inside Sales programs</a:t>
            </a:r>
          </a:p>
        </p:txBody>
      </p:sp>
      <p:sp>
        <p:nvSpPr>
          <p:cNvPr id="3" name="Text Placeholder 3">
            <a:extLst>
              <a:ext uri="{FF2B5EF4-FFF2-40B4-BE49-F238E27FC236}">
                <a16:creationId xmlns:a16="http://schemas.microsoft.com/office/drawing/2014/main" id="{8DBA22A9-128D-EA59-CF60-B58A1858CAC2}"/>
              </a:ext>
            </a:extLst>
          </p:cNvPr>
          <p:cNvSpPr txBox="1">
            <a:spLocks/>
          </p:cNvSpPr>
          <p:nvPr/>
        </p:nvSpPr>
        <p:spPr bwMode="white">
          <a:xfrm>
            <a:off x="837435" y="3943834"/>
            <a:ext cx="4324891" cy="189214"/>
          </a:xfrm>
          <a:prstGeom prst="rect">
            <a:avLst/>
          </a:prstGeom>
        </p:spPr>
        <p:txBody>
          <a:bodyPr vert="horz" lIns="0" tIns="0" rIns="0" bIns="0" spcCol="324000" rtlCol="0" anchor="ctr">
            <a:noAutofit/>
          </a:bodyPr>
          <a:lstStyle>
            <a:lvl1pPr marL="0" indent="0" algn="l" defTabSz="914377" rtl="0" eaLnBrk="1" latinLnBrk="0" hangingPunct="1">
              <a:lnSpc>
                <a:spcPct val="100000"/>
              </a:lnSpc>
              <a:spcBef>
                <a:spcPts val="0"/>
              </a:spcBef>
              <a:spcAft>
                <a:spcPts val="0"/>
              </a:spcAft>
              <a:buClr>
                <a:srgbClr val="000000"/>
              </a:buClr>
              <a:buSzPct val="100000"/>
              <a:buFontTx/>
              <a:buNone/>
              <a:defRPr lang="en-US" sz="1100" b="0" i="0" kern="1200">
                <a:solidFill>
                  <a:schemeClr val="bg1"/>
                </a:solidFill>
                <a:latin typeface="+mn-lt"/>
                <a:ea typeface="+mn-ea"/>
                <a:cs typeface="Calibri Light" panose="020F0302020204030204" pitchFamily="34" charset="0"/>
              </a:defRPr>
            </a:lvl1pPr>
            <a:lvl2pPr marL="320040" indent="-13716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US" sz="1200" b="0" i="0" kern="1200" dirty="0">
                <a:solidFill>
                  <a:schemeClr val="tx1"/>
                </a:solidFill>
                <a:latin typeface="+mn-lt"/>
                <a:ea typeface="+mn-ea"/>
                <a:cs typeface="Calibri Light" panose="020F0302020204030204" pitchFamily="34" charset="0"/>
              </a:defRPr>
            </a:lvl2pPr>
            <a:lvl3pPr marL="429768" indent="-10795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US" sz="1050" b="0" i="0" kern="1200" dirty="0">
                <a:solidFill>
                  <a:schemeClr val="tx1"/>
                </a:solidFill>
                <a:latin typeface="+mn-lt"/>
                <a:ea typeface="+mn-ea"/>
                <a:cs typeface="Calibri Light" panose="020F0302020204030204" pitchFamily="34" charset="0"/>
              </a:defRPr>
            </a:lvl3pPr>
            <a:lvl4pPr marL="594360" indent="-13716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US" sz="1000" b="0" i="0" kern="1200" dirty="0">
                <a:solidFill>
                  <a:schemeClr val="tx1"/>
                </a:solidFill>
                <a:latin typeface="+mn-lt"/>
                <a:ea typeface="+mn-ea"/>
                <a:cs typeface="Calibri Light" panose="020F0302020204030204" pitchFamily="34" charset="0"/>
              </a:defRPr>
            </a:lvl4pPr>
            <a:lvl5pPr marL="701675" indent="-10795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IN" sz="1000" kern="1200" dirty="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Jan 2023</a:t>
            </a:r>
          </a:p>
        </p:txBody>
      </p:sp>
      <p:sp>
        <p:nvSpPr>
          <p:cNvPr id="8" name="Text Placeholder 3">
            <a:extLst>
              <a:ext uri="{FF2B5EF4-FFF2-40B4-BE49-F238E27FC236}">
                <a16:creationId xmlns:a16="http://schemas.microsoft.com/office/drawing/2014/main" id="{84FDB73C-EE9D-0587-AC3D-B6802191C4D1}"/>
              </a:ext>
            </a:extLst>
          </p:cNvPr>
          <p:cNvSpPr txBox="1">
            <a:spLocks/>
          </p:cNvSpPr>
          <p:nvPr/>
        </p:nvSpPr>
        <p:spPr bwMode="white">
          <a:xfrm>
            <a:off x="4956717" y="3943834"/>
            <a:ext cx="4324891" cy="189214"/>
          </a:xfrm>
          <a:prstGeom prst="rect">
            <a:avLst/>
          </a:prstGeom>
        </p:spPr>
        <p:txBody>
          <a:bodyPr vert="horz" lIns="0" tIns="0" rIns="0" bIns="0" spcCol="324000" rtlCol="0" anchor="ctr">
            <a:noAutofit/>
          </a:bodyPr>
          <a:lstStyle>
            <a:lvl1pPr marL="0" indent="0" algn="l" defTabSz="914377" rtl="0" eaLnBrk="1" latinLnBrk="0" hangingPunct="1">
              <a:lnSpc>
                <a:spcPct val="100000"/>
              </a:lnSpc>
              <a:spcBef>
                <a:spcPts val="0"/>
              </a:spcBef>
              <a:spcAft>
                <a:spcPts val="0"/>
              </a:spcAft>
              <a:buClr>
                <a:srgbClr val="000000"/>
              </a:buClr>
              <a:buSzPct val="100000"/>
              <a:buFontTx/>
              <a:buNone/>
              <a:defRPr lang="en-US" sz="1100" b="0" i="0" kern="1200">
                <a:solidFill>
                  <a:schemeClr val="bg1"/>
                </a:solidFill>
                <a:latin typeface="+mn-lt"/>
                <a:ea typeface="+mn-ea"/>
                <a:cs typeface="Calibri Light" panose="020F0302020204030204" pitchFamily="34" charset="0"/>
              </a:defRPr>
            </a:lvl1pPr>
            <a:lvl2pPr marL="320040" indent="-13716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US" sz="1200" b="0" i="0" kern="1200" dirty="0">
                <a:solidFill>
                  <a:schemeClr val="tx1"/>
                </a:solidFill>
                <a:latin typeface="+mn-lt"/>
                <a:ea typeface="+mn-ea"/>
                <a:cs typeface="Calibri Light" panose="020F0302020204030204" pitchFamily="34" charset="0"/>
              </a:defRPr>
            </a:lvl2pPr>
            <a:lvl3pPr marL="429768" indent="-10795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US" sz="1050" b="0" i="0" kern="1200" dirty="0">
                <a:solidFill>
                  <a:schemeClr val="tx1"/>
                </a:solidFill>
                <a:latin typeface="+mn-lt"/>
                <a:ea typeface="+mn-ea"/>
                <a:cs typeface="Calibri Light" panose="020F0302020204030204" pitchFamily="34" charset="0"/>
              </a:defRPr>
            </a:lvl3pPr>
            <a:lvl4pPr marL="594360" indent="-13716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US" sz="1000" b="0" i="0" kern="1200" dirty="0">
                <a:solidFill>
                  <a:schemeClr val="tx1"/>
                </a:solidFill>
                <a:latin typeface="+mn-lt"/>
                <a:ea typeface="+mn-ea"/>
                <a:cs typeface="Calibri Light" panose="020F0302020204030204" pitchFamily="34" charset="0"/>
              </a:defRPr>
            </a:lvl4pPr>
            <a:lvl5pPr marL="701675" indent="-10795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IN" sz="1000" kern="1200" dirty="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p:txBody>
      </p:sp>
    </p:spTree>
    <p:custDataLst>
      <p:custData r:id="rId1"/>
      <p:custData r:id="rId2"/>
    </p:custDataLst>
    <p:extLst>
      <p:ext uri="{BB962C8B-B14F-4D97-AF65-F5344CB8AC3E}">
        <p14:creationId xmlns:p14="http://schemas.microsoft.com/office/powerpoint/2010/main" val="178835646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F41DCD1-7E07-4346-AC06-6E652593FAE8}"/>
              </a:ext>
            </a:extLst>
          </p:cNvPr>
          <p:cNvSpPr>
            <a:spLocks noGrp="1"/>
          </p:cNvSpPr>
          <p:nvPr>
            <p:ph type="body" sz="quarter" idx="14"/>
          </p:nvPr>
        </p:nvSpPr>
        <p:spPr/>
        <p:txBody>
          <a:bodyPr/>
          <a:lstStyle/>
          <a:p>
            <a:r>
              <a:rPr lang="en-US"/>
              <a:t>Lead Management process</a:t>
            </a:r>
          </a:p>
        </p:txBody>
      </p:sp>
    </p:spTree>
    <p:custDataLst>
      <p:custData r:id="rId1"/>
      <p:custData r:id="rId2"/>
    </p:custDataLst>
    <p:extLst>
      <p:ext uri="{BB962C8B-B14F-4D97-AF65-F5344CB8AC3E}">
        <p14:creationId xmlns:p14="http://schemas.microsoft.com/office/powerpoint/2010/main" val="125075286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527510" y="1577288"/>
            <a:ext cx="5182238" cy="1859752"/>
            <a:chOff x="1546294" y="1050789"/>
            <a:chExt cx="7804534" cy="3600450"/>
          </a:xfrm>
        </p:grpSpPr>
        <p:sp>
          <p:nvSpPr>
            <p:cNvPr id="6" name="Trapezoid 5"/>
            <p:cNvSpPr/>
            <p:nvPr/>
          </p:nvSpPr>
          <p:spPr>
            <a:xfrm rot="5400000">
              <a:off x="1582608" y="1014475"/>
              <a:ext cx="3600450" cy="3673078"/>
            </a:xfrm>
            <a:prstGeom prst="trapezoid">
              <a:avLst>
                <a:gd name="adj" fmla="val 1134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a:ea typeface="+mn-ea"/>
                <a:cs typeface="+mn-cs"/>
              </a:endParaRPr>
            </a:p>
          </p:txBody>
        </p:sp>
        <p:sp>
          <p:nvSpPr>
            <p:cNvPr id="7" name="Trapezoid 6"/>
            <p:cNvSpPr/>
            <p:nvPr/>
          </p:nvSpPr>
          <p:spPr>
            <a:xfrm rot="5400000">
              <a:off x="5911402" y="797475"/>
              <a:ext cx="2771774" cy="4107078"/>
            </a:xfrm>
            <a:prstGeom prst="trapezoid">
              <a:avLst>
                <a:gd name="adj" fmla="val 16025"/>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a:ea typeface="+mn-ea"/>
                <a:cs typeface="+mn-cs"/>
              </a:endParaRPr>
            </a:p>
          </p:txBody>
        </p:sp>
        <p:cxnSp>
          <p:nvCxnSpPr>
            <p:cNvPr id="14" name="Straight Connector 13"/>
            <p:cNvCxnSpPr/>
            <p:nvPr/>
          </p:nvCxnSpPr>
          <p:spPr>
            <a:xfrm>
              <a:off x="3163894" y="1175038"/>
              <a:ext cx="0" cy="3353455"/>
            </a:xfrm>
            <a:prstGeom prst="line">
              <a:avLst/>
            </a:prstGeom>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4567123" y="1175038"/>
              <a:ext cx="0" cy="3353455"/>
            </a:xfrm>
            <a:prstGeom prst="line">
              <a:avLst/>
            </a:prstGeom>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6028089" y="1147681"/>
              <a:ext cx="0" cy="3353455"/>
            </a:xfrm>
            <a:prstGeom prst="line">
              <a:avLst/>
            </a:prstGeom>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7316271" y="1193009"/>
              <a:ext cx="0" cy="3353455"/>
            </a:xfrm>
            <a:prstGeom prst="line">
              <a:avLst/>
            </a:prstGeom>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8644494" y="1297784"/>
              <a:ext cx="0" cy="3353455"/>
            </a:xfrm>
            <a:prstGeom prst="line">
              <a:avLst/>
            </a:prstGeom>
            <a:ln/>
          </p:spPr>
          <p:style>
            <a:lnRef idx="1">
              <a:schemeClr val="dk1"/>
            </a:lnRef>
            <a:fillRef idx="0">
              <a:schemeClr val="dk1"/>
            </a:fillRef>
            <a:effectRef idx="0">
              <a:schemeClr val="dk1"/>
            </a:effectRef>
            <a:fontRef idx="minor">
              <a:schemeClr val="tx1"/>
            </a:fontRef>
          </p:style>
        </p:cxnSp>
        <p:sp>
          <p:nvSpPr>
            <p:cNvPr id="10" name="AutoShape 8"/>
            <p:cNvSpPr>
              <a:spLocks noChangeAspect="1"/>
            </p:cNvSpPr>
            <p:nvPr/>
          </p:nvSpPr>
          <p:spPr bwMode="auto">
            <a:xfrm>
              <a:off x="2528244" y="2074497"/>
              <a:ext cx="1184119" cy="126187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p:spPr>
          <p:style>
            <a:lnRef idx="1">
              <a:schemeClr val="accent1"/>
            </a:lnRef>
            <a:fillRef idx="3">
              <a:schemeClr val="accent1"/>
            </a:fillRef>
            <a:effectRef idx="2">
              <a:schemeClr val="accent1"/>
            </a:effectRef>
            <a:fontRef idx="minor">
              <a:schemeClr val="lt1"/>
            </a:fontRef>
          </p:style>
          <p:txBody>
            <a:bodyPr lIns="0" tIns="0" rIns="0" bIns="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Calibri"/>
                  <a:ea typeface="+mn-ea"/>
                  <a:cs typeface="+mn-cs"/>
                </a:rPr>
                <a:t>MQL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FFFFFF"/>
                  </a:solidFill>
                  <a:effectLst/>
                  <a:uLnTx/>
                  <a:uFillTx/>
                  <a:latin typeface="Calibri"/>
                  <a:ea typeface="+mn-ea"/>
                  <a:cs typeface="+mn-cs"/>
                </a:rPr>
                <a:t>Marketing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FFFFFF"/>
                  </a:solidFill>
                  <a:effectLst/>
                  <a:uLnTx/>
                  <a:uFillTx/>
                  <a:latin typeface="Calibri"/>
                  <a:ea typeface="+mn-ea"/>
                  <a:cs typeface="+mn-cs"/>
                </a:rPr>
                <a:t>Qualified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FFFFFF"/>
                  </a:solidFill>
                  <a:effectLst/>
                  <a:uLnTx/>
                  <a:uFillTx/>
                  <a:latin typeface="Calibri"/>
                  <a:ea typeface="+mn-ea"/>
                  <a:cs typeface="+mn-cs"/>
                </a:rPr>
                <a:t>Lead</a:t>
              </a:r>
              <a:endParaRPr kumimoji="0" lang="en-US" altLang="en-US" sz="900" b="0" i="0" u="none" strike="noStrike" kern="1200" cap="none" spc="0" normalizeH="0" baseline="0" noProof="0">
                <a:ln>
                  <a:noFill/>
                </a:ln>
                <a:solidFill>
                  <a:prstClr val="black"/>
                </a:solidFill>
                <a:effectLst/>
                <a:uLnTx/>
                <a:uFillTx/>
                <a:latin typeface="Calibri"/>
                <a:ea typeface="+mn-ea"/>
                <a:cs typeface="+mn-cs"/>
              </a:endParaRPr>
            </a:p>
          </p:txBody>
        </p:sp>
        <p:sp>
          <p:nvSpPr>
            <p:cNvPr id="13" name="AutoShape 6"/>
            <p:cNvSpPr>
              <a:spLocks noChangeAspect="1"/>
            </p:cNvSpPr>
            <p:nvPr/>
          </p:nvSpPr>
          <p:spPr bwMode="auto">
            <a:xfrm>
              <a:off x="5493886" y="2115478"/>
              <a:ext cx="1261871" cy="126187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p:spPr>
          <p:style>
            <a:lnRef idx="1">
              <a:schemeClr val="accent4"/>
            </a:lnRef>
            <a:fillRef idx="3">
              <a:schemeClr val="accent4"/>
            </a:fillRef>
            <a:effectRef idx="2">
              <a:schemeClr val="accent4"/>
            </a:effectRef>
            <a:fontRef idx="minor">
              <a:schemeClr val="lt1"/>
            </a:fontRef>
          </p:style>
          <p:txBody>
            <a:bodyPr lIns="0" tIns="0" rIns="0" bIns="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Calibri"/>
                  <a:ea typeface="+mn-ea"/>
                  <a:cs typeface="+mn-cs"/>
                </a:rPr>
                <a:t>Closed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Calibri"/>
                  <a:ea typeface="+mn-ea"/>
                  <a:cs typeface="+mn-cs"/>
                </a:rPr>
                <a:t>Reason for closure</a:t>
              </a:r>
            </a:p>
          </p:txBody>
        </p:sp>
        <p:sp>
          <p:nvSpPr>
            <p:cNvPr id="11" name="AutoShape 4"/>
            <p:cNvSpPr>
              <a:spLocks noChangeAspect="1"/>
            </p:cNvSpPr>
            <p:nvPr/>
          </p:nvSpPr>
          <p:spPr bwMode="auto">
            <a:xfrm>
              <a:off x="6909161" y="2115479"/>
              <a:ext cx="1261871" cy="126187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p:spPr>
          <p:style>
            <a:lnRef idx="1">
              <a:schemeClr val="accent2"/>
            </a:lnRef>
            <a:fillRef idx="3">
              <a:schemeClr val="accent2"/>
            </a:fillRef>
            <a:effectRef idx="2">
              <a:schemeClr val="accent2"/>
            </a:effectRef>
            <a:fontRef idx="minor">
              <a:schemeClr val="lt1"/>
            </a:fontRef>
          </p:style>
          <p:txBody>
            <a:bodyPr lIns="0" tIns="0" rIns="0" bIns="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Calibri"/>
                  <a:ea typeface="+mn-ea"/>
                  <a:cs typeface="+mn-cs"/>
                </a:rPr>
                <a:t>Closed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Calibri"/>
                  <a:ea typeface="+mn-ea"/>
                  <a:cs typeface="+mn-cs"/>
                </a:rPr>
                <a:t>Reason for closure</a:t>
              </a:r>
            </a:p>
          </p:txBody>
        </p:sp>
      </p:grpSp>
      <p:sp>
        <p:nvSpPr>
          <p:cNvPr id="55" name="Slide Number Placeholder 7">
            <a:extLst>
              <a:ext uri="{FF2B5EF4-FFF2-40B4-BE49-F238E27FC236}">
                <a16:creationId xmlns:a16="http://schemas.microsoft.com/office/drawing/2014/main" id="{BE06FCCF-B0E7-F842-9ACA-1FA85B2F3A29}"/>
              </a:ext>
            </a:extLst>
          </p:cNvPr>
          <p:cNvSpPr>
            <a:spLocks noGrp="1"/>
          </p:cNvSpPr>
          <p:nvPr>
            <p:ph type="sldNum" sz="quarter" idx="13"/>
          </p:nvPr>
        </p:nvSpPr>
        <p:spPr>
          <a:xfrm>
            <a:off x="182120" y="4864360"/>
            <a:ext cx="199973" cy="150200"/>
          </a:xfrm>
          <a:prstGeom prst="rect">
            <a:avLst/>
          </a:prstGeom>
        </p:spPr>
        <p:txBody>
          <a:bodyPr vert="horz" lIns="0" tIns="0" rIns="0" bIns="0" rtlCol="0" anchor="t"/>
          <a:lstStyle>
            <a:defPPr>
              <a:defRPr lang="de-DE"/>
            </a:defPPr>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fld id="{A5163908-529D-4A49-892F-D37C4044DFD8}" type="slidenum">
              <a:rPr lang="en-IN" smtClean="0"/>
              <a:pPr marL="0" marR="0" lvl="0" indent="0" algn="l" defTabSz="685800" rtl="0" eaLnBrk="1" fontAlgn="auto" latinLnBrk="0" hangingPunct="1">
                <a:lnSpc>
                  <a:spcPct val="100000"/>
                </a:lnSpc>
                <a:spcBef>
                  <a:spcPts val="0"/>
                </a:spcBef>
                <a:spcAft>
                  <a:spcPts val="0"/>
                </a:spcAft>
                <a:buClrTx/>
                <a:buSzTx/>
                <a:buFontTx/>
                <a:buNone/>
                <a:tabLst/>
                <a:defRPr/>
              </a:pPr>
              <a:t>3</a:t>
            </a:fld>
            <a:endParaRPr kumimoji="0" lang="en-IN" sz="900" b="0" i="0" u="none" strike="noStrike" kern="1200" cap="none" spc="0" normalizeH="0" baseline="0" noProof="0">
              <a:ln>
                <a:noFill/>
              </a:ln>
              <a:solidFill>
                <a:srgbClr val="000000"/>
              </a:solidFill>
              <a:effectLst/>
              <a:uLnTx/>
              <a:uFillTx/>
              <a:latin typeface="Calibri"/>
              <a:ea typeface="+mn-ea"/>
              <a:cs typeface="+mn-cs"/>
            </a:endParaRPr>
          </a:p>
        </p:txBody>
      </p:sp>
      <p:sp>
        <p:nvSpPr>
          <p:cNvPr id="49" name="Title 48">
            <a:extLst>
              <a:ext uri="{FF2B5EF4-FFF2-40B4-BE49-F238E27FC236}">
                <a16:creationId xmlns:a16="http://schemas.microsoft.com/office/drawing/2014/main" id="{5F0BC2C5-8EA5-4326-A85E-1309A4268145}"/>
              </a:ext>
            </a:extLst>
          </p:cNvPr>
          <p:cNvSpPr>
            <a:spLocks noGrp="1"/>
          </p:cNvSpPr>
          <p:nvPr>
            <p:ph type="title"/>
          </p:nvPr>
        </p:nvSpPr>
        <p:spPr>
          <a:xfrm>
            <a:off x="199825" y="72851"/>
            <a:ext cx="7964631" cy="698501"/>
          </a:xfrm>
        </p:spPr>
        <p:txBody>
          <a:bodyPr/>
          <a:lstStyle/>
          <a:p>
            <a:r>
              <a:rPr lang="en-AU" sz="1800">
                <a:solidFill>
                  <a:schemeClr val="accent1">
                    <a:lumMod val="75000"/>
                  </a:schemeClr>
                </a:solidFill>
                <a:cs typeface="Calibri Light" panose="020F0302020204030204" pitchFamily="34" charset="0"/>
              </a:rPr>
              <a:t>Lead flow</a:t>
            </a:r>
            <a:br>
              <a:rPr lang="en-US" sz="1800">
                <a:solidFill>
                  <a:schemeClr val="accent1">
                    <a:lumMod val="75000"/>
                  </a:schemeClr>
                </a:solidFill>
                <a:cs typeface="Calibri Light" panose="020F0302020204030204" pitchFamily="34" charset="0"/>
              </a:rPr>
            </a:br>
            <a:endParaRPr lang="en-US" sz="1800">
              <a:solidFill>
                <a:schemeClr val="accent1">
                  <a:lumMod val="75000"/>
                </a:schemeClr>
              </a:solidFill>
            </a:endParaRPr>
          </a:p>
        </p:txBody>
      </p:sp>
      <p:sp>
        <p:nvSpPr>
          <p:cNvPr id="41" name="AutoShape 6"/>
          <p:cNvSpPr>
            <a:spLocks noChangeAspect="1"/>
          </p:cNvSpPr>
          <p:nvPr/>
        </p:nvSpPr>
        <p:spPr bwMode="auto">
          <a:xfrm>
            <a:off x="5168819" y="2090996"/>
            <a:ext cx="769757" cy="65179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Calibri"/>
                <a:ea typeface="+mn-ea"/>
                <a:cs typeface="+mn-cs"/>
              </a:rPr>
              <a:t>WIP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FFFFFF"/>
                </a:solidFill>
                <a:effectLst/>
                <a:uLnTx/>
                <a:uFillTx/>
                <a:latin typeface="Calibri"/>
                <a:ea typeface="+mn-ea"/>
                <a:cs typeface="+mn-cs"/>
              </a:rPr>
              <a:t>Working In Progress</a:t>
            </a:r>
            <a:endParaRPr kumimoji="0" lang="en-US" altLang="en-US" sz="900" b="0" i="0" u="none" strike="noStrike" kern="1200" cap="none" spc="0" normalizeH="0" baseline="0" noProof="0">
              <a:ln>
                <a:noFill/>
              </a:ln>
              <a:solidFill>
                <a:prstClr val="black"/>
              </a:solidFill>
              <a:effectLst/>
              <a:uLnTx/>
              <a:uFillTx/>
              <a:latin typeface="Calibri"/>
              <a:ea typeface="+mn-ea"/>
              <a:cs typeface="+mn-cs"/>
            </a:endParaRPr>
          </a:p>
        </p:txBody>
      </p:sp>
      <p:sp>
        <p:nvSpPr>
          <p:cNvPr id="32" name="Left-Right Arrow 31"/>
          <p:cNvSpPr/>
          <p:nvPr/>
        </p:nvSpPr>
        <p:spPr>
          <a:xfrm>
            <a:off x="6719298" y="2784443"/>
            <a:ext cx="2060567" cy="387801"/>
          </a:xfrm>
          <a:prstGeom prst="leftRigh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chemeClr val="bg1"/>
                </a:solidFill>
                <a:effectLst/>
                <a:uLnTx/>
                <a:uFillTx/>
                <a:latin typeface="Calibri"/>
                <a:ea typeface="+mn-ea"/>
                <a:cs typeface="+mn-cs"/>
              </a:rPr>
              <a:t>Account</a:t>
            </a:r>
            <a:r>
              <a:rPr kumimoji="0" lang="en-US" sz="1050" b="1" i="0" u="none" strike="noStrike" kern="1200" cap="none" spc="0" normalizeH="0" noProof="0">
                <a:ln>
                  <a:noFill/>
                </a:ln>
                <a:solidFill>
                  <a:schemeClr val="bg1"/>
                </a:solidFill>
                <a:effectLst/>
                <a:uLnTx/>
                <a:uFillTx/>
                <a:latin typeface="Calibri"/>
                <a:ea typeface="+mn-ea"/>
                <a:cs typeface="+mn-cs"/>
              </a:rPr>
              <a:t> Manager</a:t>
            </a:r>
            <a:endParaRPr kumimoji="0" lang="en-US" sz="1050" b="1" i="0" u="none" strike="noStrike" kern="1200" cap="none" spc="0" normalizeH="0" baseline="0" noProof="0">
              <a:ln>
                <a:noFill/>
              </a:ln>
              <a:solidFill>
                <a:schemeClr val="bg1"/>
              </a:solidFill>
              <a:effectLst/>
              <a:uLnTx/>
              <a:uFillTx/>
              <a:latin typeface="Calibri"/>
              <a:ea typeface="+mn-ea"/>
              <a:cs typeface="+mn-cs"/>
            </a:endParaRPr>
          </a:p>
        </p:txBody>
      </p:sp>
      <p:sp>
        <p:nvSpPr>
          <p:cNvPr id="42" name="Left-Right Arrow 41"/>
          <p:cNvSpPr/>
          <p:nvPr/>
        </p:nvSpPr>
        <p:spPr>
          <a:xfrm>
            <a:off x="4168559" y="2806019"/>
            <a:ext cx="2480620" cy="344651"/>
          </a:xfrm>
          <a:prstGeom prst="leftRightArrow">
            <a:avLst/>
          </a:prstGeom>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chemeClr val="bg1"/>
                </a:solidFill>
                <a:effectLst/>
                <a:uLnTx/>
                <a:uFillTx/>
                <a:latin typeface="Calibri"/>
                <a:ea typeface="+mn-ea"/>
                <a:cs typeface="+mn-cs"/>
              </a:rPr>
              <a:t>Tele Agent</a:t>
            </a:r>
          </a:p>
        </p:txBody>
      </p:sp>
      <p:pic>
        <p:nvPicPr>
          <p:cNvPr id="12" name="Picture 11">
            <a:extLst>
              <a:ext uri="{FF2B5EF4-FFF2-40B4-BE49-F238E27FC236}">
                <a16:creationId xmlns:a16="http://schemas.microsoft.com/office/drawing/2014/main" id="{498D195C-E7C8-4B0F-81D2-0F54CD236A63}"/>
              </a:ext>
            </a:extLst>
          </p:cNvPr>
          <p:cNvPicPr>
            <a:picLocks noChangeAspect="1"/>
          </p:cNvPicPr>
          <p:nvPr/>
        </p:nvPicPr>
        <p:blipFill>
          <a:blip r:embed="rId3"/>
          <a:stretch>
            <a:fillRect/>
          </a:stretch>
        </p:blipFill>
        <p:spPr>
          <a:xfrm>
            <a:off x="635779" y="939154"/>
            <a:ext cx="1509229" cy="1608574"/>
          </a:xfrm>
          <a:prstGeom prst="rect">
            <a:avLst/>
          </a:prstGeom>
          <a:effectLst>
            <a:outerShdw blurRad="50800" dist="38100" dir="2700000" algn="tl" rotWithShape="0">
              <a:prstClr val="black">
                <a:alpha val="40000"/>
              </a:prstClr>
            </a:outerShdw>
          </a:effectLst>
        </p:spPr>
      </p:pic>
      <p:pic>
        <p:nvPicPr>
          <p:cNvPr id="23" name="Picture 22">
            <a:extLst>
              <a:ext uri="{FF2B5EF4-FFF2-40B4-BE49-F238E27FC236}">
                <a16:creationId xmlns:a16="http://schemas.microsoft.com/office/drawing/2014/main" id="{D0A7D9E0-8113-4470-899B-407D3D57267C}"/>
              </a:ext>
            </a:extLst>
          </p:cNvPr>
          <p:cNvPicPr>
            <a:picLocks noChangeAspect="1"/>
          </p:cNvPicPr>
          <p:nvPr/>
        </p:nvPicPr>
        <p:blipFill>
          <a:blip r:embed="rId4"/>
          <a:stretch>
            <a:fillRect/>
          </a:stretch>
        </p:blipFill>
        <p:spPr>
          <a:xfrm>
            <a:off x="631421" y="2507164"/>
            <a:ext cx="1509227" cy="1393993"/>
          </a:xfrm>
          <a:prstGeom prst="rect">
            <a:avLst/>
          </a:prstGeom>
          <a:effectLst>
            <a:outerShdw blurRad="50800" dist="38100" dir="2700000" algn="tl" rotWithShape="0">
              <a:prstClr val="black">
                <a:alpha val="40000"/>
              </a:prstClr>
            </a:outerShdw>
          </a:effectLst>
        </p:spPr>
      </p:pic>
      <p:sp>
        <p:nvSpPr>
          <p:cNvPr id="24" name="Rectangle 23">
            <a:extLst>
              <a:ext uri="{FF2B5EF4-FFF2-40B4-BE49-F238E27FC236}">
                <a16:creationId xmlns:a16="http://schemas.microsoft.com/office/drawing/2014/main" id="{28CA036F-1BFA-4A89-8D46-A3C76FFC700F}"/>
              </a:ext>
            </a:extLst>
          </p:cNvPr>
          <p:cNvSpPr/>
          <p:nvPr/>
        </p:nvSpPr>
        <p:spPr>
          <a:xfrm>
            <a:off x="776279" y="2222649"/>
            <a:ext cx="372252" cy="126885"/>
          </a:xfrm>
          <a:prstGeom prst="rect">
            <a:avLst/>
          </a:prstGeom>
          <a:noFill/>
          <a:ln w="25400" cap="flat" cmpd="sng" algn="ctr">
            <a:solidFill>
              <a:schemeClr val="accent4">
                <a:lumMod val="40000"/>
                <a:lumOff val="6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ylinder 24">
            <a:extLst>
              <a:ext uri="{FF2B5EF4-FFF2-40B4-BE49-F238E27FC236}">
                <a16:creationId xmlns:a16="http://schemas.microsoft.com/office/drawing/2014/main" id="{2F0D55BE-78D2-48B1-B5E1-94803514B7B5}"/>
              </a:ext>
            </a:extLst>
          </p:cNvPr>
          <p:cNvSpPr/>
          <p:nvPr/>
        </p:nvSpPr>
        <p:spPr>
          <a:xfrm>
            <a:off x="2421438" y="2196483"/>
            <a:ext cx="923793" cy="681199"/>
          </a:xfrm>
          <a:prstGeom prst="can">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a:t>SFDC</a:t>
            </a:r>
          </a:p>
          <a:p>
            <a:pPr algn="ctr"/>
            <a:r>
              <a:rPr lang="en-US" sz="1050"/>
              <a:t>Eloqua</a:t>
            </a:r>
          </a:p>
        </p:txBody>
      </p:sp>
      <p:sp>
        <p:nvSpPr>
          <p:cNvPr id="33" name="Rectangle 32">
            <a:extLst>
              <a:ext uri="{FF2B5EF4-FFF2-40B4-BE49-F238E27FC236}">
                <a16:creationId xmlns:a16="http://schemas.microsoft.com/office/drawing/2014/main" id="{AB99BB8E-AD74-4E98-BE0F-8C2D28A70F93}"/>
              </a:ext>
            </a:extLst>
          </p:cNvPr>
          <p:cNvSpPr/>
          <p:nvPr/>
        </p:nvSpPr>
        <p:spPr>
          <a:xfrm>
            <a:off x="43908" y="1942295"/>
            <a:ext cx="517392" cy="236159"/>
          </a:xfrm>
          <a:prstGeom prst="rect">
            <a:avLst/>
          </a:prstGeom>
          <a:ln/>
        </p:spPr>
        <p:style>
          <a:lnRef idx="1">
            <a:schemeClr val="accent1"/>
          </a:lnRef>
          <a:fillRef idx="3">
            <a:schemeClr val="accent1"/>
          </a:fillRef>
          <a:effectRef idx="2">
            <a:schemeClr val="accent1"/>
          </a:effectRef>
          <a:fontRef idx="minor">
            <a:schemeClr val="lt1"/>
          </a:fontRef>
        </p:style>
        <p:txBody>
          <a:bodyPr lIns="34290" rIns="3429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chemeClr val="bg1"/>
                </a:solidFill>
                <a:effectLst/>
                <a:uLnTx/>
                <a:uFillTx/>
                <a:latin typeface="Calibri"/>
                <a:ea typeface="+mn-ea"/>
                <a:cs typeface="+mn-cs"/>
              </a:rPr>
              <a:t>Digital</a:t>
            </a:r>
          </a:p>
        </p:txBody>
      </p:sp>
      <p:sp>
        <p:nvSpPr>
          <p:cNvPr id="34" name="Rectangle 33">
            <a:extLst>
              <a:ext uri="{FF2B5EF4-FFF2-40B4-BE49-F238E27FC236}">
                <a16:creationId xmlns:a16="http://schemas.microsoft.com/office/drawing/2014/main" id="{8261E2C9-FFEF-4046-9A18-E6DB72A55E60}"/>
              </a:ext>
            </a:extLst>
          </p:cNvPr>
          <p:cNvSpPr/>
          <p:nvPr/>
        </p:nvSpPr>
        <p:spPr>
          <a:xfrm>
            <a:off x="50744" y="2281045"/>
            <a:ext cx="517393" cy="236159"/>
          </a:xfrm>
          <a:prstGeom prst="rect">
            <a:avLst/>
          </a:prstGeom>
          <a:ln/>
        </p:spPr>
        <p:style>
          <a:lnRef idx="1">
            <a:schemeClr val="accent1"/>
          </a:lnRef>
          <a:fillRef idx="3">
            <a:schemeClr val="accent1"/>
          </a:fillRef>
          <a:effectRef idx="2">
            <a:schemeClr val="accent1"/>
          </a:effectRef>
          <a:fontRef idx="minor">
            <a:schemeClr val="lt1"/>
          </a:fontRef>
        </p:style>
        <p:txBody>
          <a:bodyPr lIns="34290" rIns="3429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chemeClr val="bg1"/>
                </a:solidFill>
                <a:effectLst/>
                <a:uLnTx/>
                <a:uFillTx/>
                <a:latin typeface="Calibri"/>
                <a:ea typeface="+mn-ea"/>
                <a:cs typeface="+mn-cs"/>
              </a:rPr>
              <a:t> Email </a:t>
            </a:r>
          </a:p>
        </p:txBody>
      </p:sp>
      <p:cxnSp>
        <p:nvCxnSpPr>
          <p:cNvPr id="30" name="Connector: Curved 29">
            <a:extLst>
              <a:ext uri="{FF2B5EF4-FFF2-40B4-BE49-F238E27FC236}">
                <a16:creationId xmlns:a16="http://schemas.microsoft.com/office/drawing/2014/main" id="{6CA395FD-1BDB-4042-A05E-5AFB10786457}"/>
              </a:ext>
            </a:extLst>
          </p:cNvPr>
          <p:cNvCxnSpPr>
            <a:stCxn id="25" idx="4"/>
            <a:endCxn id="6" idx="2"/>
          </p:cNvCxnSpPr>
          <p:nvPr/>
        </p:nvCxnSpPr>
        <p:spPr>
          <a:xfrm flipV="1">
            <a:off x="3345231" y="2507164"/>
            <a:ext cx="182279" cy="299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AutoShape 4">
            <a:extLst>
              <a:ext uri="{FF2B5EF4-FFF2-40B4-BE49-F238E27FC236}">
                <a16:creationId xmlns:a16="http://schemas.microsoft.com/office/drawing/2014/main" id="{9672CCB3-2980-4D4E-8B9B-5B136B70E28B}"/>
              </a:ext>
            </a:extLst>
          </p:cNvPr>
          <p:cNvSpPr>
            <a:spLocks noChangeAspect="1"/>
          </p:cNvSpPr>
          <p:nvPr/>
        </p:nvSpPr>
        <p:spPr bwMode="auto">
          <a:xfrm>
            <a:off x="8021635" y="2107795"/>
            <a:ext cx="837887" cy="65179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0" tIns="0" rIns="0" bIns="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Calibri"/>
                <a:ea typeface="+mn-ea"/>
                <a:cs typeface="+mn-cs"/>
              </a:rPr>
              <a:t>Closed Lost</a:t>
            </a:r>
          </a:p>
        </p:txBody>
      </p:sp>
      <p:sp>
        <p:nvSpPr>
          <p:cNvPr id="44" name="Text Placeholder 2">
            <a:extLst>
              <a:ext uri="{FF2B5EF4-FFF2-40B4-BE49-F238E27FC236}">
                <a16:creationId xmlns:a16="http://schemas.microsoft.com/office/drawing/2014/main" id="{43EB1A8D-BE87-4386-85C3-E0E407424441}"/>
              </a:ext>
            </a:extLst>
          </p:cNvPr>
          <p:cNvSpPr txBox="1">
            <a:spLocks/>
          </p:cNvSpPr>
          <p:nvPr/>
        </p:nvSpPr>
        <p:spPr>
          <a:xfrm>
            <a:off x="62824" y="4039263"/>
            <a:ext cx="9081176" cy="2373318"/>
          </a:xfrm>
          <a:prstGeom prst="rect">
            <a:avLst/>
          </a:prstGeom>
        </p:spPr>
        <p:txBody>
          <a:bodyPr vert="horz" lIns="0" tIns="0" rIns="0" bIns="0" spcCol="324000" rtlCol="0">
            <a:noAutofit/>
          </a:bodyPr>
          <a:lstStyle>
            <a:lvl1pPr marL="161925" indent="-161925" algn="l" defTabSz="914377" rtl="0" eaLnBrk="1" latinLnBrk="0" hangingPunct="1">
              <a:lnSpc>
                <a:spcPct val="100000"/>
              </a:lnSpc>
              <a:spcBef>
                <a:spcPts val="0"/>
              </a:spcBef>
              <a:spcAft>
                <a:spcPts val="0"/>
              </a:spcAft>
              <a:buClr>
                <a:srgbClr val="000000"/>
              </a:buClr>
              <a:buSzPct val="100000"/>
              <a:buFont typeface="Arial" panose="020B0604020202020204" pitchFamily="34" charset="0"/>
              <a:buChar char="•"/>
              <a:defRPr lang="en-US" sz="1400" kern="1200" dirty="0">
                <a:solidFill>
                  <a:schemeClr val="tx1"/>
                </a:solidFill>
                <a:latin typeface="+mn-lt"/>
                <a:ea typeface="+mn-ea"/>
                <a:cs typeface="+mn-cs"/>
              </a:defRPr>
            </a:lvl1pPr>
            <a:lvl2pPr marL="320040" indent="-13716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US" sz="1200" kern="1200" dirty="0">
                <a:solidFill>
                  <a:schemeClr val="tx1"/>
                </a:solidFill>
                <a:latin typeface="+mn-lt"/>
                <a:ea typeface="+mn-ea"/>
                <a:cs typeface="+mn-cs"/>
              </a:defRPr>
            </a:lvl2pPr>
            <a:lvl3pPr marL="429768" indent="-10795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US" sz="1000" kern="1200" dirty="0">
                <a:solidFill>
                  <a:schemeClr val="tx1"/>
                </a:solidFill>
                <a:latin typeface="+mn-lt"/>
                <a:ea typeface="+mn-ea"/>
                <a:cs typeface="+mn-cs"/>
              </a:defRPr>
            </a:lvl3pPr>
            <a:lvl4pPr marL="594360" indent="-13716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US" sz="1000" kern="1200" dirty="0">
                <a:solidFill>
                  <a:schemeClr val="tx1"/>
                </a:solidFill>
                <a:latin typeface="+mn-lt"/>
                <a:ea typeface="+mn-ea"/>
                <a:cs typeface="+mn-cs"/>
              </a:defRPr>
            </a:lvl4pPr>
            <a:lvl5pPr marL="701675" indent="-10795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IN" sz="1000" kern="1200" dirty="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1473" lvl="1" indent="0">
              <a:buFont typeface="Calibri" panose="020F0502020204030204" pitchFamily="34" charset="0"/>
              <a:buNone/>
            </a:pPr>
            <a:endParaRPr lang="en-US" sz="700" b="1" u="sng">
              <a:solidFill>
                <a:schemeClr val="accent1">
                  <a:lumMod val="50000"/>
                </a:schemeClr>
              </a:solidFill>
            </a:endParaRPr>
          </a:p>
          <a:p>
            <a:pPr lvl="1"/>
            <a:r>
              <a:rPr lang="en-US" sz="700" b="1">
                <a:solidFill>
                  <a:schemeClr val="accent1">
                    <a:lumMod val="50000"/>
                  </a:schemeClr>
                </a:solidFill>
              </a:rPr>
              <a:t>MQL</a:t>
            </a:r>
            <a:r>
              <a:rPr lang="en-US" sz="700">
                <a:solidFill>
                  <a:schemeClr val="accent1">
                    <a:lumMod val="50000"/>
                  </a:schemeClr>
                </a:solidFill>
              </a:rPr>
              <a:t>: A unique individual that has been generated through an Inquiry and met the scoring threshold for a specific Product Of Interest at a specific moment in time to be qualified by marketing. A MQL is ready to be assigned to the Lead Manager for acceptance and qualification. (MQL Marketing Qualified Lead)</a:t>
            </a:r>
          </a:p>
          <a:p>
            <a:pPr lvl="1"/>
            <a:r>
              <a:rPr lang="en-US" sz="700" b="1">
                <a:solidFill>
                  <a:schemeClr val="accent1">
                    <a:lumMod val="50000"/>
                  </a:schemeClr>
                </a:solidFill>
              </a:rPr>
              <a:t>Work-in-Progress (WIP):</a:t>
            </a:r>
            <a:r>
              <a:rPr lang="en-US" sz="700">
                <a:solidFill>
                  <a:schemeClr val="accent1">
                    <a:lumMod val="50000"/>
                  </a:schemeClr>
                </a:solidFill>
              </a:rPr>
              <a:t> A unique individual that has been visually validated by the Lead Manager and ready to be further qualified by the Lead Manager. In plain words: the Lead is being qualified by the Lead Manager</a:t>
            </a:r>
          </a:p>
          <a:p>
            <a:pPr lvl="1"/>
            <a:r>
              <a:rPr lang="en-US" sz="700" b="1">
                <a:solidFill>
                  <a:schemeClr val="accent1">
                    <a:lumMod val="50000"/>
                  </a:schemeClr>
                </a:solidFill>
              </a:rPr>
              <a:t>TQL</a:t>
            </a:r>
            <a:r>
              <a:rPr lang="en-US" sz="700">
                <a:solidFill>
                  <a:schemeClr val="accent1">
                    <a:lumMod val="50000"/>
                  </a:schemeClr>
                </a:solidFill>
              </a:rPr>
              <a:t>: A unique individual that has been qualified by the Lead Manager and ready to be assigned to the Account Manager for acceptance and qualification. (TQL Tele-prospecting Qualified Lead)</a:t>
            </a:r>
          </a:p>
          <a:p>
            <a:pPr marL="182880" lvl="1" indent="0">
              <a:buFont typeface="Calibri" panose="020F0502020204030204" pitchFamily="34" charset="0"/>
              <a:buNone/>
            </a:pPr>
            <a:endParaRPr lang="en-US" sz="700" b="1" u="sng">
              <a:solidFill>
                <a:schemeClr val="accent1">
                  <a:lumMod val="50000"/>
                </a:schemeClr>
              </a:solidFill>
            </a:endParaRPr>
          </a:p>
          <a:p>
            <a:pPr lvl="1"/>
            <a:r>
              <a:rPr lang="en-US" sz="700" b="1">
                <a:solidFill>
                  <a:schemeClr val="accent1">
                    <a:lumMod val="50000"/>
                  </a:schemeClr>
                </a:solidFill>
              </a:rPr>
              <a:t>Nurture Required: </a:t>
            </a:r>
            <a:r>
              <a:rPr lang="en-US" sz="700">
                <a:solidFill>
                  <a:schemeClr val="accent1">
                    <a:lumMod val="50000"/>
                  </a:schemeClr>
                </a:solidFill>
              </a:rPr>
              <a:t>Lead is closed because the customer is not yet in the buying cycle yet. A campaign (e-mail, call </a:t>
            </a:r>
            <a:r>
              <a:rPr lang="en-US" sz="700" err="1">
                <a:solidFill>
                  <a:schemeClr val="accent1">
                    <a:lumMod val="50000"/>
                  </a:schemeClr>
                </a:solidFill>
              </a:rPr>
              <a:t>etc</a:t>
            </a:r>
            <a:r>
              <a:rPr lang="en-US" sz="700">
                <a:solidFill>
                  <a:schemeClr val="accent1">
                    <a:lumMod val="50000"/>
                  </a:schemeClr>
                </a:solidFill>
              </a:rPr>
              <a:t>) is required and lead scoring will determine when the Lead will be MQL again. </a:t>
            </a:r>
            <a:endParaRPr lang="en-US" sz="700" b="1">
              <a:solidFill>
                <a:schemeClr val="accent1">
                  <a:lumMod val="50000"/>
                </a:schemeClr>
              </a:solidFill>
            </a:endParaRPr>
          </a:p>
          <a:p>
            <a:pPr lvl="1"/>
            <a:r>
              <a:rPr lang="en-US" sz="700" b="1">
                <a:solidFill>
                  <a:schemeClr val="accent1">
                    <a:lumMod val="50000"/>
                  </a:schemeClr>
                </a:solidFill>
              </a:rPr>
              <a:t>Converted:</a:t>
            </a:r>
            <a:r>
              <a:rPr lang="en-US" sz="700">
                <a:solidFill>
                  <a:schemeClr val="accent1">
                    <a:lumMod val="50000"/>
                  </a:schemeClr>
                </a:solidFill>
              </a:rPr>
              <a:t> Lead is closed by successfully converting into an Opportunity, Contact and/ or Account</a:t>
            </a:r>
          </a:p>
          <a:p>
            <a:pPr lvl="1"/>
            <a:r>
              <a:rPr lang="en-US" sz="700" b="1">
                <a:solidFill>
                  <a:schemeClr val="accent1">
                    <a:lumMod val="50000"/>
                  </a:schemeClr>
                </a:solidFill>
              </a:rPr>
              <a:t>Closed:</a:t>
            </a:r>
            <a:r>
              <a:rPr lang="en-US" sz="700">
                <a:solidFill>
                  <a:schemeClr val="accent1">
                    <a:lumMod val="50000"/>
                  </a:schemeClr>
                </a:solidFill>
              </a:rPr>
              <a:t> Lead is closed because there is no further action required or possible by the Lead Manager or Account Manager. Reasons for closure (e.g. distributed to partner) are captured in another field</a:t>
            </a:r>
          </a:p>
          <a:p>
            <a:pPr lvl="1"/>
            <a:endParaRPr lang="en-US" sz="700"/>
          </a:p>
        </p:txBody>
      </p:sp>
      <p:cxnSp>
        <p:nvCxnSpPr>
          <p:cNvPr id="48" name="Connector: Curved 47">
            <a:extLst>
              <a:ext uri="{FF2B5EF4-FFF2-40B4-BE49-F238E27FC236}">
                <a16:creationId xmlns:a16="http://schemas.microsoft.com/office/drawing/2014/main" id="{76458167-76CF-41E1-A203-3577F69045D8}"/>
              </a:ext>
            </a:extLst>
          </p:cNvPr>
          <p:cNvCxnSpPr>
            <a:endCxn id="25" idx="2"/>
          </p:cNvCxnSpPr>
          <p:nvPr/>
        </p:nvCxnSpPr>
        <p:spPr>
          <a:xfrm>
            <a:off x="2140648" y="2507164"/>
            <a:ext cx="280790" cy="299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AutoShape 4">
            <a:extLst>
              <a:ext uri="{FF2B5EF4-FFF2-40B4-BE49-F238E27FC236}">
                <a16:creationId xmlns:a16="http://schemas.microsoft.com/office/drawing/2014/main" id="{74F74B74-BC7D-46A8-9B42-8A1AD18F833D}"/>
              </a:ext>
            </a:extLst>
          </p:cNvPr>
          <p:cNvSpPr>
            <a:spLocks noChangeAspect="1"/>
          </p:cNvSpPr>
          <p:nvPr/>
        </p:nvSpPr>
        <p:spPr bwMode="auto">
          <a:xfrm>
            <a:off x="7058798" y="1408577"/>
            <a:ext cx="837887" cy="65179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0" tIns="0" rIns="0" bIns="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Calibri"/>
                <a:ea typeface="+mn-ea"/>
                <a:cs typeface="+mn-cs"/>
              </a:rPr>
              <a:t>Opportunity</a:t>
            </a:r>
          </a:p>
        </p:txBody>
      </p:sp>
      <p:sp>
        <p:nvSpPr>
          <p:cNvPr id="51" name="AutoShape 4">
            <a:extLst>
              <a:ext uri="{FF2B5EF4-FFF2-40B4-BE49-F238E27FC236}">
                <a16:creationId xmlns:a16="http://schemas.microsoft.com/office/drawing/2014/main" id="{73FCA049-3608-4003-96A5-69F80E96FE5B}"/>
              </a:ext>
            </a:extLst>
          </p:cNvPr>
          <p:cNvSpPr>
            <a:spLocks noChangeAspect="1"/>
          </p:cNvSpPr>
          <p:nvPr/>
        </p:nvSpPr>
        <p:spPr bwMode="auto">
          <a:xfrm>
            <a:off x="7034629" y="-8517"/>
            <a:ext cx="837887" cy="65179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0" tIns="0" rIns="0" bIns="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900" b="1">
                <a:solidFill>
                  <a:srgbClr val="FFFFFF"/>
                </a:solidFill>
                <a:latin typeface="Calibri"/>
              </a:rPr>
              <a:t>Nurture Required</a:t>
            </a:r>
            <a:endParaRPr kumimoji="0" lang="en-US" altLang="en-US" sz="900" b="1" i="0" u="none" strike="noStrike" kern="1200" cap="none" spc="0" normalizeH="0" baseline="0" noProof="0">
              <a:ln>
                <a:noFill/>
              </a:ln>
              <a:solidFill>
                <a:srgbClr val="FFFFFF"/>
              </a:solidFill>
              <a:effectLst/>
              <a:uLnTx/>
              <a:uFillTx/>
              <a:latin typeface="Calibri"/>
              <a:ea typeface="+mn-ea"/>
              <a:cs typeface="+mn-cs"/>
            </a:endParaRPr>
          </a:p>
        </p:txBody>
      </p:sp>
      <p:sp>
        <p:nvSpPr>
          <p:cNvPr id="52" name="AutoShape 4">
            <a:extLst>
              <a:ext uri="{FF2B5EF4-FFF2-40B4-BE49-F238E27FC236}">
                <a16:creationId xmlns:a16="http://schemas.microsoft.com/office/drawing/2014/main" id="{64AEA8B7-B353-4F44-A5EE-E10520B0CA6F}"/>
              </a:ext>
            </a:extLst>
          </p:cNvPr>
          <p:cNvSpPr>
            <a:spLocks noChangeAspect="1"/>
          </p:cNvSpPr>
          <p:nvPr/>
        </p:nvSpPr>
        <p:spPr bwMode="auto">
          <a:xfrm>
            <a:off x="8043888" y="1385718"/>
            <a:ext cx="837887" cy="65179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0" tIns="0" rIns="0" bIns="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Calibri"/>
                <a:ea typeface="+mn-ea"/>
                <a:cs typeface="+mn-cs"/>
              </a:rPr>
              <a:t>Closed Won</a:t>
            </a:r>
          </a:p>
        </p:txBody>
      </p:sp>
      <p:sp>
        <p:nvSpPr>
          <p:cNvPr id="54" name="AutoShape 6">
            <a:extLst>
              <a:ext uri="{FF2B5EF4-FFF2-40B4-BE49-F238E27FC236}">
                <a16:creationId xmlns:a16="http://schemas.microsoft.com/office/drawing/2014/main" id="{8E9F05CD-0DA7-430C-94BE-32EFC9F8E100}"/>
              </a:ext>
            </a:extLst>
          </p:cNvPr>
          <p:cNvSpPr>
            <a:spLocks noChangeAspect="1"/>
          </p:cNvSpPr>
          <p:nvPr/>
        </p:nvSpPr>
        <p:spPr bwMode="auto">
          <a:xfrm>
            <a:off x="6137025" y="1408577"/>
            <a:ext cx="837887" cy="65179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0" tIns="0" rIns="0" bIns="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900" b="1" i="0" u="none" strike="noStrike" kern="1200" cap="none" spc="0" normalizeH="0" baseline="0" noProof="0">
                <a:ln>
                  <a:noFill/>
                </a:ln>
                <a:solidFill>
                  <a:srgbClr val="FFFFFF"/>
                </a:solidFill>
                <a:effectLst/>
                <a:uLnTx/>
                <a:uFillTx/>
                <a:latin typeface="Calibri"/>
                <a:ea typeface="+mn-ea"/>
                <a:cs typeface="+mn-cs"/>
              </a:rPr>
              <a:t>TQL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FFFFFF"/>
                </a:solidFill>
                <a:effectLst/>
                <a:uLnTx/>
                <a:uFillTx/>
                <a:latin typeface="Calibri"/>
                <a:ea typeface="+mn-ea"/>
                <a:cs typeface="+mn-cs"/>
              </a:rPr>
              <a:t>Teleprospecting</a:t>
            </a:r>
            <a:br>
              <a:rPr kumimoji="0" lang="en-US" altLang="en-US" sz="900" b="0" i="0" u="none" strike="noStrike" kern="1200" cap="none" spc="0" normalizeH="0" baseline="0" noProof="0">
                <a:ln>
                  <a:noFill/>
                </a:ln>
                <a:solidFill>
                  <a:srgbClr val="FFFFFF"/>
                </a:solidFill>
                <a:effectLst/>
                <a:uLnTx/>
                <a:uFillTx/>
                <a:latin typeface="Calibri"/>
                <a:ea typeface="+mn-ea"/>
                <a:cs typeface="+mn-cs"/>
              </a:rPr>
            </a:br>
            <a:r>
              <a:rPr kumimoji="0" lang="en-US" altLang="en-US" sz="900" b="0" i="0" u="none" strike="noStrike" kern="1200" cap="none" spc="0" normalizeH="0" baseline="0" noProof="0">
                <a:ln>
                  <a:noFill/>
                </a:ln>
                <a:solidFill>
                  <a:srgbClr val="FFFFFF"/>
                </a:solidFill>
                <a:effectLst/>
                <a:uLnTx/>
                <a:uFillTx/>
                <a:latin typeface="Calibri"/>
                <a:ea typeface="+mn-ea"/>
                <a:cs typeface="+mn-cs"/>
              </a:rPr>
              <a:t>Qualified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FFFFFF"/>
                </a:solidFill>
                <a:effectLst/>
                <a:uLnTx/>
                <a:uFillTx/>
                <a:latin typeface="Calibri"/>
                <a:ea typeface="+mn-ea"/>
                <a:cs typeface="+mn-cs"/>
              </a:rPr>
              <a:t>Lead</a:t>
            </a:r>
            <a:endParaRPr kumimoji="0" lang="en-US" altLang="en-US" sz="900" b="0" i="0" u="none" strike="noStrike" kern="1200" cap="none" spc="0" normalizeH="0" baseline="0" noProof="0">
              <a:ln>
                <a:noFill/>
              </a:ln>
              <a:solidFill>
                <a:prstClr val="black"/>
              </a:solidFill>
              <a:effectLst/>
              <a:uLnTx/>
              <a:uFillTx/>
              <a:latin typeface="Calibri"/>
              <a:ea typeface="+mn-ea"/>
              <a:cs typeface="+mn-cs"/>
            </a:endParaRPr>
          </a:p>
        </p:txBody>
      </p:sp>
      <p:sp>
        <p:nvSpPr>
          <p:cNvPr id="35" name="AutoShape 4">
            <a:extLst>
              <a:ext uri="{FF2B5EF4-FFF2-40B4-BE49-F238E27FC236}">
                <a16:creationId xmlns:a16="http://schemas.microsoft.com/office/drawing/2014/main" id="{011BED68-E3C6-4F21-9F6C-40CE5F5C2BCE}"/>
              </a:ext>
            </a:extLst>
          </p:cNvPr>
          <p:cNvSpPr>
            <a:spLocks noChangeAspect="1"/>
          </p:cNvSpPr>
          <p:nvPr/>
        </p:nvSpPr>
        <p:spPr bwMode="auto">
          <a:xfrm>
            <a:off x="7034630" y="686500"/>
            <a:ext cx="837887" cy="65179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0" tIns="0" rIns="0" bIns="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900" b="1">
                <a:solidFill>
                  <a:srgbClr val="FFFFFF"/>
                </a:solidFill>
                <a:latin typeface="Calibri"/>
              </a:rPr>
              <a:t>Converted (Contact)</a:t>
            </a:r>
            <a:endParaRPr kumimoji="0" lang="en-US" altLang="en-US" sz="900" b="1" i="0" u="none" strike="noStrike" kern="1200" cap="none" spc="0" normalizeH="0" baseline="0" noProof="0">
              <a:ln>
                <a:noFill/>
              </a:ln>
              <a:solidFill>
                <a:srgbClr val="FFFFFF"/>
              </a:solidFill>
              <a:effectLst/>
              <a:uLnTx/>
              <a:uFillTx/>
              <a:latin typeface="Calibri"/>
              <a:ea typeface="+mn-ea"/>
              <a:cs typeface="+mn-cs"/>
            </a:endParaRPr>
          </a:p>
        </p:txBody>
      </p:sp>
      <p:sp>
        <p:nvSpPr>
          <p:cNvPr id="36" name="Rectangle 35">
            <a:extLst>
              <a:ext uri="{FF2B5EF4-FFF2-40B4-BE49-F238E27FC236}">
                <a16:creationId xmlns:a16="http://schemas.microsoft.com/office/drawing/2014/main" id="{851B83DB-2312-4AF8-AF96-5E9335B9D0F6}"/>
              </a:ext>
            </a:extLst>
          </p:cNvPr>
          <p:cNvSpPr/>
          <p:nvPr/>
        </p:nvSpPr>
        <p:spPr>
          <a:xfrm>
            <a:off x="43908" y="2619795"/>
            <a:ext cx="517394" cy="236159"/>
          </a:xfrm>
          <a:prstGeom prst="rect">
            <a:avLst/>
          </a:prstGeom>
          <a:ln/>
        </p:spPr>
        <p:style>
          <a:lnRef idx="1">
            <a:schemeClr val="accent1"/>
          </a:lnRef>
          <a:fillRef idx="3">
            <a:schemeClr val="accent1"/>
          </a:fillRef>
          <a:effectRef idx="2">
            <a:schemeClr val="accent1"/>
          </a:effectRef>
          <a:fontRef idx="minor">
            <a:schemeClr val="lt1"/>
          </a:fontRef>
        </p:style>
        <p:txBody>
          <a:bodyPr lIns="34290" rIns="34290"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chemeClr val="bg1"/>
                </a:solidFill>
                <a:effectLst/>
                <a:uLnTx/>
                <a:uFillTx/>
                <a:latin typeface="Calibri"/>
                <a:ea typeface="+mn-ea"/>
                <a:cs typeface="+mn-cs"/>
              </a:rPr>
              <a:t>Events</a:t>
            </a:r>
          </a:p>
        </p:txBody>
      </p:sp>
    </p:spTree>
    <p:extLst>
      <p:ext uri="{BB962C8B-B14F-4D97-AF65-F5344CB8AC3E}">
        <p14:creationId xmlns:p14="http://schemas.microsoft.com/office/powerpoint/2010/main" val="92508576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3"/>
          </p:nvPr>
        </p:nvSpPr>
        <p:spPr>
          <a:xfrm>
            <a:off x="182120" y="4864360"/>
            <a:ext cx="199973" cy="150200"/>
          </a:xfrm>
          <a:prstGeom prst="rect">
            <a:avLst/>
          </a:prstGeom>
        </p:spPr>
        <p:txBody>
          <a:bodyPr vert="horz" lIns="0" tIns="0" rIns="0" bIns="0" rtlCol="0" anchor="t"/>
          <a:lstStyle>
            <a:defPPr>
              <a:defRPr lang="de-DE"/>
            </a:defPPr>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163908-529D-4A49-892F-D37C4044DFD8}" type="slidenum">
              <a:rPr lang="en-IN" smtClean="0"/>
              <a:pPr/>
              <a:t>4</a:t>
            </a:fld>
            <a:endParaRPr lang="en-IN"/>
          </a:p>
        </p:txBody>
      </p:sp>
      <p:sp>
        <p:nvSpPr>
          <p:cNvPr id="6" name="Rectangle 5"/>
          <p:cNvSpPr/>
          <p:nvPr/>
        </p:nvSpPr>
        <p:spPr>
          <a:xfrm>
            <a:off x="707665" y="2110961"/>
            <a:ext cx="508883" cy="465743"/>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00"/>
              <a:t>TA receives MQL in SFDC</a:t>
            </a:r>
            <a:endParaRPr lang="en-US" sz="700"/>
          </a:p>
        </p:txBody>
      </p:sp>
      <p:sp>
        <p:nvSpPr>
          <p:cNvPr id="14" name="Pentagon 13"/>
          <p:cNvSpPr/>
          <p:nvPr/>
        </p:nvSpPr>
        <p:spPr>
          <a:xfrm>
            <a:off x="55658" y="763324"/>
            <a:ext cx="3562184" cy="262394"/>
          </a:xfrm>
          <a:prstGeom prst="homePlat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800" b="1"/>
              <a:t>Day 1-7</a:t>
            </a:r>
            <a:endParaRPr lang="en-US" sz="800" b="1"/>
          </a:p>
        </p:txBody>
      </p:sp>
      <p:sp>
        <p:nvSpPr>
          <p:cNvPr id="15" name="Chevron 14"/>
          <p:cNvSpPr/>
          <p:nvPr/>
        </p:nvSpPr>
        <p:spPr>
          <a:xfrm>
            <a:off x="3570135" y="758394"/>
            <a:ext cx="3684262" cy="259373"/>
          </a:xfrm>
          <a:prstGeom prst="chevro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AU" sz="800" b="1">
                <a:solidFill>
                  <a:schemeClr val="bg1"/>
                </a:solidFill>
              </a:rPr>
              <a:t>Day 7-30</a:t>
            </a:r>
            <a:endParaRPr lang="en-US" sz="800" b="1">
              <a:solidFill>
                <a:schemeClr val="bg1"/>
              </a:solidFill>
            </a:endParaRPr>
          </a:p>
        </p:txBody>
      </p:sp>
      <p:cxnSp>
        <p:nvCxnSpPr>
          <p:cNvPr id="47" name="Straight Connector 46"/>
          <p:cNvCxnSpPr/>
          <p:nvPr/>
        </p:nvCxnSpPr>
        <p:spPr>
          <a:xfrm>
            <a:off x="3531195" y="1283355"/>
            <a:ext cx="15086" cy="3527184"/>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p:cNvCxnSpPr/>
          <p:nvPr/>
        </p:nvCxnSpPr>
        <p:spPr>
          <a:xfrm>
            <a:off x="4937759" y="1256306"/>
            <a:ext cx="23854" cy="3585044"/>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3" name="Rectangle 52"/>
          <p:cNvSpPr/>
          <p:nvPr/>
        </p:nvSpPr>
        <p:spPr>
          <a:xfrm>
            <a:off x="55658" y="2171210"/>
            <a:ext cx="459024" cy="369332"/>
          </a:xfrm>
          <a:prstGeom prst="rect">
            <a:avLst/>
          </a:prstGeom>
          <a:solidFill>
            <a:schemeClr val="bg1">
              <a:lumMod val="65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wrap="square">
            <a:spAutoFit/>
          </a:bodyPr>
          <a:lstStyle/>
          <a:p>
            <a:r>
              <a:rPr lang="en-US" sz="600">
                <a:solidFill>
                  <a:schemeClr val="bg1"/>
                </a:solidFill>
              </a:rPr>
              <a:t>Prospect/Customer</a:t>
            </a:r>
          </a:p>
        </p:txBody>
      </p:sp>
      <p:cxnSp>
        <p:nvCxnSpPr>
          <p:cNvPr id="3" name="Straight Arrow Connector 2"/>
          <p:cNvCxnSpPr>
            <a:stCxn id="53" idx="3"/>
            <a:endCxn id="6" idx="1"/>
          </p:cNvCxnSpPr>
          <p:nvPr/>
        </p:nvCxnSpPr>
        <p:spPr>
          <a:xfrm flipV="1">
            <a:off x="514682" y="2343833"/>
            <a:ext cx="192983" cy="12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Diamond 58"/>
          <p:cNvSpPr/>
          <p:nvPr/>
        </p:nvSpPr>
        <p:spPr>
          <a:xfrm>
            <a:off x="1515935" y="2131309"/>
            <a:ext cx="917163" cy="444913"/>
          </a:xfrm>
          <a:prstGeom prst="diamond">
            <a:avLst/>
          </a:prstGeom>
          <a:solidFill>
            <a:srgbClr val="91004B"/>
          </a:solidFill>
          <a:ln w="25400" cap="flat" cmpd="sng" algn="ctr">
            <a:solidFill>
              <a:srgbClr val="7D006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500"/>
              <a:t>Enough info? Real intent?</a:t>
            </a:r>
            <a:endParaRPr lang="en-US" sz="500"/>
          </a:p>
        </p:txBody>
      </p:sp>
      <p:sp>
        <p:nvSpPr>
          <p:cNvPr id="10" name="Rectangle 9"/>
          <p:cNvSpPr/>
          <p:nvPr/>
        </p:nvSpPr>
        <p:spPr>
          <a:xfrm>
            <a:off x="2035531" y="1518699"/>
            <a:ext cx="715617" cy="262393"/>
          </a:xfrm>
          <a:prstGeom prst="rect">
            <a:avLst/>
          </a:prstGeom>
          <a:solidFill>
            <a:srgbClr val="0089C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00"/>
              <a:t>TA Distributes a lead to AM</a:t>
            </a:r>
            <a:endParaRPr lang="en-US" sz="700"/>
          </a:p>
        </p:txBody>
      </p:sp>
      <p:sp>
        <p:nvSpPr>
          <p:cNvPr id="60" name="Rectangle 59"/>
          <p:cNvSpPr/>
          <p:nvPr/>
        </p:nvSpPr>
        <p:spPr>
          <a:xfrm>
            <a:off x="1555321" y="2780195"/>
            <a:ext cx="853923" cy="257203"/>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00"/>
              <a:t>TA enriches lead – call, email</a:t>
            </a:r>
            <a:endParaRPr lang="en-US" sz="700"/>
          </a:p>
        </p:txBody>
      </p:sp>
      <p:sp>
        <p:nvSpPr>
          <p:cNvPr id="61" name="Rectangle 60"/>
          <p:cNvSpPr/>
          <p:nvPr/>
        </p:nvSpPr>
        <p:spPr>
          <a:xfrm>
            <a:off x="1556646" y="3218841"/>
            <a:ext cx="853923" cy="257203"/>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00"/>
              <a:t>TA updates SFDC with info</a:t>
            </a:r>
            <a:endParaRPr lang="en-US" sz="700"/>
          </a:p>
        </p:txBody>
      </p:sp>
      <p:cxnSp>
        <p:nvCxnSpPr>
          <p:cNvPr id="16" name="Straight Arrow Connector 15"/>
          <p:cNvCxnSpPr>
            <a:stCxn id="6" idx="3"/>
            <a:endCxn id="59" idx="1"/>
          </p:cNvCxnSpPr>
          <p:nvPr/>
        </p:nvCxnSpPr>
        <p:spPr>
          <a:xfrm>
            <a:off x="1216548" y="2343833"/>
            <a:ext cx="299387" cy="9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9" idx="2"/>
            <a:endCxn id="60" idx="0"/>
          </p:cNvCxnSpPr>
          <p:nvPr/>
        </p:nvCxnSpPr>
        <p:spPr>
          <a:xfrm>
            <a:off x="1974517" y="2576222"/>
            <a:ext cx="7766" cy="203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0" idx="2"/>
            <a:endCxn id="61" idx="0"/>
          </p:cNvCxnSpPr>
          <p:nvPr/>
        </p:nvCxnSpPr>
        <p:spPr>
          <a:xfrm>
            <a:off x="1982283" y="3037398"/>
            <a:ext cx="1325" cy="181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61" idx="2"/>
            <a:endCxn id="59" idx="3"/>
          </p:cNvCxnSpPr>
          <p:nvPr/>
        </p:nvCxnSpPr>
        <p:spPr>
          <a:xfrm rot="5400000" flipH="1" flipV="1">
            <a:off x="1647214" y="2690160"/>
            <a:ext cx="1122278" cy="449490"/>
          </a:xfrm>
          <a:prstGeom prst="bentConnector4">
            <a:avLst>
              <a:gd name="adj1" fmla="val -20369"/>
              <a:gd name="adj2" fmla="val 150858"/>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9269" y="4588907"/>
            <a:ext cx="457176" cy="400110"/>
          </a:xfrm>
          <a:prstGeom prst="rect">
            <a:avLst/>
          </a:prstGeom>
          <a:noFill/>
        </p:spPr>
        <p:txBody>
          <a:bodyPr wrap="none" rtlCol="0">
            <a:spAutoFit/>
          </a:bodyPr>
          <a:lstStyle/>
          <a:p>
            <a:r>
              <a:rPr lang="en-AU" sz="600" b="1"/>
              <a:t>LS: 0 </a:t>
            </a:r>
          </a:p>
          <a:p>
            <a:r>
              <a:rPr lang="en-AU" sz="600" err="1"/>
              <a:t>Obj</a:t>
            </a:r>
            <a:r>
              <a:rPr lang="en-AU" sz="600"/>
              <a:t>: N/A</a:t>
            </a:r>
          </a:p>
          <a:p>
            <a:endParaRPr lang="en-US" sz="800"/>
          </a:p>
        </p:txBody>
      </p:sp>
      <p:sp>
        <p:nvSpPr>
          <p:cNvPr id="77" name="TextBox 76"/>
          <p:cNvSpPr txBox="1"/>
          <p:nvPr/>
        </p:nvSpPr>
        <p:spPr>
          <a:xfrm>
            <a:off x="732842" y="4542524"/>
            <a:ext cx="849465" cy="523220"/>
          </a:xfrm>
          <a:prstGeom prst="rect">
            <a:avLst/>
          </a:prstGeom>
          <a:noFill/>
        </p:spPr>
        <p:txBody>
          <a:bodyPr wrap="square" rtlCol="0">
            <a:spAutoFit/>
          </a:bodyPr>
          <a:lstStyle/>
          <a:p>
            <a:r>
              <a:rPr lang="en-AU" sz="600" b="1"/>
              <a:t>LS: 1 MQL</a:t>
            </a:r>
          </a:p>
          <a:p>
            <a:r>
              <a:rPr lang="en-AU" sz="600" err="1"/>
              <a:t>Obj</a:t>
            </a:r>
            <a:r>
              <a:rPr lang="en-AU" sz="600"/>
              <a:t>: </a:t>
            </a:r>
            <a:r>
              <a:rPr lang="en-US" sz="600"/>
              <a:t>Validate (Real/ Fake; Intent is right</a:t>
            </a:r>
            <a:r>
              <a:rPr lang="en-US" sz="800"/>
              <a:t>)</a:t>
            </a:r>
          </a:p>
          <a:p>
            <a:endParaRPr lang="en-US" sz="800"/>
          </a:p>
        </p:txBody>
      </p:sp>
      <p:sp>
        <p:nvSpPr>
          <p:cNvPr id="81" name="TextBox 80"/>
          <p:cNvSpPr txBox="1"/>
          <p:nvPr/>
        </p:nvSpPr>
        <p:spPr>
          <a:xfrm>
            <a:off x="1743983" y="4527947"/>
            <a:ext cx="848141" cy="523220"/>
          </a:xfrm>
          <a:prstGeom prst="rect">
            <a:avLst/>
          </a:prstGeom>
          <a:noFill/>
        </p:spPr>
        <p:txBody>
          <a:bodyPr wrap="square" rtlCol="0">
            <a:spAutoFit/>
          </a:bodyPr>
          <a:lstStyle/>
          <a:p>
            <a:r>
              <a:rPr lang="en-AU" sz="600" b="1"/>
              <a:t>LS: 2 – WIP</a:t>
            </a:r>
          </a:p>
          <a:p>
            <a:r>
              <a:rPr lang="en-AU" sz="600" err="1"/>
              <a:t>Obj</a:t>
            </a:r>
            <a:r>
              <a:rPr lang="en-AU" sz="600"/>
              <a:t>: </a:t>
            </a:r>
            <a:r>
              <a:rPr lang="en-US" sz="600"/>
              <a:t>Validate (Real/ Fake; Intent is right</a:t>
            </a:r>
            <a:r>
              <a:rPr lang="en-US" sz="800"/>
              <a:t>)</a:t>
            </a:r>
          </a:p>
          <a:p>
            <a:endParaRPr lang="en-US" sz="800"/>
          </a:p>
        </p:txBody>
      </p:sp>
      <p:sp>
        <p:nvSpPr>
          <p:cNvPr id="39" name="Rectangle 38"/>
          <p:cNvSpPr/>
          <p:nvPr/>
        </p:nvSpPr>
        <p:spPr>
          <a:xfrm>
            <a:off x="3085104" y="2282022"/>
            <a:ext cx="500933" cy="278295"/>
          </a:xfrm>
          <a:prstGeom prst="rect">
            <a:avLst/>
          </a:prstGeom>
          <a:solidFill>
            <a:schemeClr val="accent1">
              <a:lumMod val="75000"/>
            </a:schemeClr>
          </a:solidFill>
          <a:ln w="25400" cap="flat" cmpd="sng" algn="ctr">
            <a:solidFill>
              <a:schemeClr val="accent1">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00"/>
              <a:t>AM receives lead</a:t>
            </a:r>
            <a:endParaRPr lang="en-US" sz="700"/>
          </a:p>
        </p:txBody>
      </p:sp>
      <p:sp>
        <p:nvSpPr>
          <p:cNvPr id="41" name="Chevron 40"/>
          <p:cNvSpPr/>
          <p:nvPr/>
        </p:nvSpPr>
        <p:spPr>
          <a:xfrm rot="5400000">
            <a:off x="238535" y="4294709"/>
            <a:ext cx="166979" cy="198783"/>
          </a:xfrm>
          <a:prstGeom prst="chevron">
            <a:avLst/>
          </a:prstGeom>
          <a:solidFill>
            <a:schemeClr val="accent4">
              <a:lumMod val="75000"/>
            </a:schemeClr>
          </a:solidFill>
          <a:ln w="25400" cap="flat" cmpd="sng" algn="ctr">
            <a:solidFill>
              <a:schemeClr val="accent4">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Chevron 83"/>
          <p:cNvSpPr/>
          <p:nvPr/>
        </p:nvSpPr>
        <p:spPr>
          <a:xfrm rot="5400000">
            <a:off x="239861" y="4129057"/>
            <a:ext cx="166979" cy="198783"/>
          </a:xfrm>
          <a:prstGeom prst="chevron">
            <a:avLst/>
          </a:prstGeom>
          <a:solidFill>
            <a:schemeClr val="accent4">
              <a:lumMod val="60000"/>
              <a:lumOff val="40000"/>
            </a:schemeClr>
          </a:solidFill>
          <a:ln w="25400" cap="flat" cmpd="sng" algn="ctr">
            <a:solidFill>
              <a:schemeClr val="accent4">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Chevron 90"/>
          <p:cNvSpPr/>
          <p:nvPr/>
        </p:nvSpPr>
        <p:spPr>
          <a:xfrm rot="5400000">
            <a:off x="915721" y="4256278"/>
            <a:ext cx="166979" cy="198783"/>
          </a:xfrm>
          <a:prstGeom prst="chevron">
            <a:avLst/>
          </a:prstGeom>
          <a:solidFill>
            <a:schemeClr val="accent4">
              <a:lumMod val="75000"/>
            </a:schemeClr>
          </a:solidFill>
          <a:ln w="25400" cap="flat" cmpd="sng" algn="ctr">
            <a:solidFill>
              <a:schemeClr val="accent4">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Chevron 91"/>
          <p:cNvSpPr/>
          <p:nvPr/>
        </p:nvSpPr>
        <p:spPr>
          <a:xfrm rot="5400000">
            <a:off x="917047" y="4090626"/>
            <a:ext cx="166979" cy="198783"/>
          </a:xfrm>
          <a:prstGeom prst="chevron">
            <a:avLst/>
          </a:prstGeom>
          <a:solidFill>
            <a:schemeClr val="accent4">
              <a:lumMod val="60000"/>
              <a:lumOff val="40000"/>
            </a:schemeClr>
          </a:solidFill>
          <a:ln w="25400" cap="flat" cmpd="sng" algn="ctr">
            <a:solidFill>
              <a:schemeClr val="accent4">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 name="TextBox 101"/>
          <p:cNvSpPr txBox="1"/>
          <p:nvPr/>
        </p:nvSpPr>
        <p:spPr>
          <a:xfrm>
            <a:off x="2148176" y="1949393"/>
            <a:ext cx="348172" cy="215444"/>
          </a:xfrm>
          <a:prstGeom prst="rect">
            <a:avLst/>
          </a:prstGeom>
          <a:noFill/>
        </p:spPr>
        <p:txBody>
          <a:bodyPr wrap="none" rtlCol="0">
            <a:spAutoFit/>
          </a:bodyPr>
          <a:lstStyle/>
          <a:p>
            <a:r>
              <a:rPr lang="en-AU" sz="800"/>
              <a:t>Yes </a:t>
            </a:r>
            <a:endParaRPr lang="en-US" sz="800"/>
          </a:p>
        </p:txBody>
      </p:sp>
      <p:sp>
        <p:nvSpPr>
          <p:cNvPr id="104" name="Rectangle 103"/>
          <p:cNvSpPr/>
          <p:nvPr/>
        </p:nvSpPr>
        <p:spPr>
          <a:xfrm>
            <a:off x="1122456" y="1520024"/>
            <a:ext cx="715617" cy="262393"/>
          </a:xfrm>
          <a:prstGeom prst="rect">
            <a:avLst/>
          </a:prstGeom>
          <a:solidFill>
            <a:srgbClr val="0089C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00"/>
              <a:t>TA closes lead in SFDC</a:t>
            </a:r>
            <a:endParaRPr lang="en-US" sz="700"/>
          </a:p>
        </p:txBody>
      </p:sp>
      <p:cxnSp>
        <p:nvCxnSpPr>
          <p:cNvPr id="109" name="Elbow Connector 108"/>
          <p:cNvCxnSpPr>
            <a:stCxn id="59" idx="0"/>
            <a:endCxn id="10" idx="2"/>
          </p:cNvCxnSpPr>
          <p:nvPr/>
        </p:nvCxnSpPr>
        <p:spPr>
          <a:xfrm rot="5400000" flipH="1" flipV="1">
            <a:off x="2008820" y="1746790"/>
            <a:ext cx="350217" cy="4188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Elbow Connector 110"/>
          <p:cNvCxnSpPr>
            <a:stCxn id="59" idx="0"/>
            <a:endCxn id="104" idx="2"/>
          </p:cNvCxnSpPr>
          <p:nvPr/>
        </p:nvCxnSpPr>
        <p:spPr>
          <a:xfrm rot="16200000" flipV="1">
            <a:off x="1552945" y="1709737"/>
            <a:ext cx="348892" cy="494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1545202" y="1926864"/>
            <a:ext cx="327334" cy="215444"/>
          </a:xfrm>
          <a:prstGeom prst="rect">
            <a:avLst/>
          </a:prstGeom>
          <a:noFill/>
        </p:spPr>
        <p:txBody>
          <a:bodyPr wrap="none" rtlCol="0">
            <a:spAutoFit/>
          </a:bodyPr>
          <a:lstStyle/>
          <a:p>
            <a:r>
              <a:rPr lang="en-AU" sz="800"/>
              <a:t>No </a:t>
            </a:r>
            <a:endParaRPr lang="en-US" sz="800"/>
          </a:p>
        </p:txBody>
      </p:sp>
      <p:sp>
        <p:nvSpPr>
          <p:cNvPr id="115" name="Chevron 114"/>
          <p:cNvSpPr/>
          <p:nvPr/>
        </p:nvSpPr>
        <p:spPr>
          <a:xfrm rot="5400000">
            <a:off x="1950716" y="4249652"/>
            <a:ext cx="166979" cy="198783"/>
          </a:xfrm>
          <a:prstGeom prst="chevron">
            <a:avLst/>
          </a:prstGeom>
          <a:solidFill>
            <a:schemeClr val="accent4">
              <a:lumMod val="75000"/>
            </a:schemeClr>
          </a:solidFill>
          <a:ln w="25400" cap="flat" cmpd="sng" algn="ctr">
            <a:solidFill>
              <a:schemeClr val="accent4">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6" name="Chevron 115"/>
          <p:cNvSpPr/>
          <p:nvPr/>
        </p:nvSpPr>
        <p:spPr>
          <a:xfrm rot="5400000">
            <a:off x="1952042" y="4084000"/>
            <a:ext cx="166979" cy="198783"/>
          </a:xfrm>
          <a:prstGeom prst="chevron">
            <a:avLst/>
          </a:prstGeom>
          <a:solidFill>
            <a:schemeClr val="accent4">
              <a:lumMod val="60000"/>
              <a:lumOff val="40000"/>
            </a:schemeClr>
          </a:solidFill>
          <a:ln w="25400" cap="flat" cmpd="sng" algn="ctr">
            <a:solidFill>
              <a:schemeClr val="accent4">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3" name="Elbow Connector 132"/>
          <p:cNvCxnSpPr>
            <a:stCxn id="10" idx="3"/>
            <a:endCxn id="39" idx="1"/>
          </p:cNvCxnSpPr>
          <p:nvPr/>
        </p:nvCxnSpPr>
        <p:spPr>
          <a:xfrm>
            <a:off x="2751148" y="1649896"/>
            <a:ext cx="333956" cy="7712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3905412" y="2164077"/>
            <a:ext cx="809709" cy="507560"/>
          </a:xfrm>
          <a:prstGeom prst="rect">
            <a:avLst/>
          </a:prstGeom>
          <a:solidFill>
            <a:schemeClr val="accent1">
              <a:lumMod val="75000"/>
            </a:schemeClr>
          </a:solidFill>
          <a:ln w="25400" cap="flat" cmpd="sng" algn="ctr">
            <a:solidFill>
              <a:schemeClr val="accent1">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00"/>
              <a:t>AM contacts customer to pursue opportunity</a:t>
            </a:r>
            <a:endParaRPr lang="en-US" sz="700"/>
          </a:p>
        </p:txBody>
      </p:sp>
      <p:sp>
        <p:nvSpPr>
          <p:cNvPr id="139" name="Diamond 138"/>
          <p:cNvSpPr/>
          <p:nvPr/>
        </p:nvSpPr>
        <p:spPr>
          <a:xfrm>
            <a:off x="5127152" y="2124684"/>
            <a:ext cx="1106669" cy="570807"/>
          </a:xfrm>
          <a:prstGeom prst="diamond">
            <a:avLst/>
          </a:prstGeom>
          <a:solidFill>
            <a:srgbClr val="91004B"/>
          </a:solidFill>
          <a:ln w="25400" cap="flat" cmpd="sng" algn="ctr">
            <a:solidFill>
              <a:srgbClr val="7D006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600"/>
              <a:t>Lead meets qualification criteria?</a:t>
            </a:r>
            <a:endParaRPr lang="en-US" sz="600"/>
          </a:p>
        </p:txBody>
      </p:sp>
      <p:cxnSp>
        <p:nvCxnSpPr>
          <p:cNvPr id="141" name="Straight Arrow Connector 140"/>
          <p:cNvCxnSpPr>
            <a:stCxn id="39" idx="3"/>
            <a:endCxn id="136" idx="1"/>
          </p:cNvCxnSpPr>
          <p:nvPr/>
        </p:nvCxnSpPr>
        <p:spPr>
          <a:xfrm flipV="1">
            <a:off x="3586037" y="2417857"/>
            <a:ext cx="319375" cy="3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36" idx="3"/>
            <a:endCxn id="139" idx="1"/>
          </p:cNvCxnSpPr>
          <p:nvPr/>
        </p:nvCxnSpPr>
        <p:spPr>
          <a:xfrm flipV="1">
            <a:off x="4715121" y="2410088"/>
            <a:ext cx="412031" cy="7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5347249" y="2961858"/>
            <a:ext cx="657310" cy="267697"/>
          </a:xfrm>
          <a:prstGeom prst="rect">
            <a:avLst/>
          </a:prstGeom>
          <a:solidFill>
            <a:schemeClr val="accent1">
              <a:lumMod val="75000"/>
            </a:schemeClr>
          </a:solidFill>
          <a:ln w="25400" cap="flat" cmpd="sng" algn="ctr">
            <a:solidFill>
              <a:schemeClr val="accent1">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00"/>
              <a:t>AM updates SFDC</a:t>
            </a:r>
            <a:endParaRPr lang="en-US" sz="700"/>
          </a:p>
        </p:txBody>
      </p:sp>
      <p:sp>
        <p:nvSpPr>
          <p:cNvPr id="153" name="TextBox 152"/>
          <p:cNvSpPr txBox="1"/>
          <p:nvPr/>
        </p:nvSpPr>
        <p:spPr>
          <a:xfrm>
            <a:off x="5432064" y="3436286"/>
            <a:ext cx="486030" cy="215444"/>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AU" sz="800"/>
              <a:t>Closed </a:t>
            </a:r>
            <a:endParaRPr lang="en-US" sz="800"/>
          </a:p>
        </p:txBody>
      </p:sp>
      <p:cxnSp>
        <p:nvCxnSpPr>
          <p:cNvPr id="162" name="Straight Arrow Connector 161"/>
          <p:cNvCxnSpPr>
            <a:stCxn id="139" idx="2"/>
            <a:endCxn id="151" idx="0"/>
          </p:cNvCxnSpPr>
          <p:nvPr/>
        </p:nvCxnSpPr>
        <p:spPr>
          <a:xfrm flipH="1">
            <a:off x="5675904" y="2695491"/>
            <a:ext cx="4583" cy="266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51" idx="2"/>
            <a:endCxn id="153" idx="0"/>
          </p:cNvCxnSpPr>
          <p:nvPr/>
        </p:nvCxnSpPr>
        <p:spPr>
          <a:xfrm flipH="1">
            <a:off x="5675079" y="3229555"/>
            <a:ext cx="825" cy="20673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2" name="Straight Arrow Connector 171"/>
          <p:cNvCxnSpPr>
            <a:stCxn id="139" idx="3"/>
          </p:cNvCxnSpPr>
          <p:nvPr/>
        </p:nvCxnSpPr>
        <p:spPr>
          <a:xfrm flipV="1">
            <a:off x="6233821" y="2409245"/>
            <a:ext cx="302150" cy="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6412724" y="2270095"/>
            <a:ext cx="657310" cy="267697"/>
          </a:xfrm>
          <a:prstGeom prst="rect">
            <a:avLst/>
          </a:prstGeom>
          <a:solidFill>
            <a:schemeClr val="accent1">
              <a:lumMod val="75000"/>
            </a:schemeClr>
          </a:solidFill>
          <a:ln w="25400" cap="flat" cmpd="sng" algn="ctr">
            <a:solidFill>
              <a:schemeClr val="accent1">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00"/>
              <a:t>AM updates SFDC</a:t>
            </a:r>
            <a:endParaRPr lang="en-US" sz="700"/>
          </a:p>
        </p:txBody>
      </p:sp>
      <p:sp>
        <p:nvSpPr>
          <p:cNvPr id="174" name="TextBox 173"/>
          <p:cNvSpPr txBox="1"/>
          <p:nvPr/>
        </p:nvSpPr>
        <p:spPr>
          <a:xfrm>
            <a:off x="6393704" y="1695463"/>
            <a:ext cx="708863" cy="41549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AU" sz="700"/>
              <a:t>Opportunity (Contact or Opportunity)</a:t>
            </a:r>
            <a:endParaRPr lang="en-US" sz="700"/>
          </a:p>
        </p:txBody>
      </p:sp>
      <p:sp>
        <p:nvSpPr>
          <p:cNvPr id="177" name="TextBox 176"/>
          <p:cNvSpPr txBox="1"/>
          <p:nvPr/>
        </p:nvSpPr>
        <p:spPr>
          <a:xfrm>
            <a:off x="4305629" y="4548718"/>
            <a:ext cx="1141014" cy="615553"/>
          </a:xfrm>
          <a:prstGeom prst="rect">
            <a:avLst/>
          </a:prstGeom>
          <a:noFill/>
        </p:spPr>
        <p:txBody>
          <a:bodyPr wrap="square" rtlCol="0">
            <a:spAutoFit/>
          </a:bodyPr>
          <a:lstStyle/>
          <a:p>
            <a:r>
              <a:rPr lang="en-AU" sz="600" b="1"/>
              <a:t>LS: 3 – TQL</a:t>
            </a:r>
          </a:p>
          <a:p>
            <a:r>
              <a:rPr lang="en-AU" sz="600" err="1"/>
              <a:t>Obj</a:t>
            </a:r>
            <a:r>
              <a:rPr lang="en-AU" sz="600"/>
              <a:t>: </a:t>
            </a:r>
            <a:r>
              <a:rPr lang="en-US" sz="600"/>
              <a:t>Contact customer to pursue opportunity.</a:t>
            </a:r>
          </a:p>
          <a:p>
            <a:endParaRPr lang="en-US" sz="800"/>
          </a:p>
          <a:p>
            <a:endParaRPr lang="en-US" sz="800"/>
          </a:p>
        </p:txBody>
      </p:sp>
      <p:sp>
        <p:nvSpPr>
          <p:cNvPr id="180" name="Chevron 179"/>
          <p:cNvSpPr/>
          <p:nvPr/>
        </p:nvSpPr>
        <p:spPr>
          <a:xfrm rot="5400000">
            <a:off x="4522143" y="2892125"/>
            <a:ext cx="216330" cy="2523217"/>
          </a:xfrm>
          <a:prstGeom prst="chevron">
            <a:avLst/>
          </a:prstGeom>
          <a:solidFill>
            <a:schemeClr val="accent4">
              <a:lumMod val="60000"/>
              <a:lumOff val="40000"/>
            </a:schemeClr>
          </a:solidFill>
          <a:ln w="25400" cap="flat" cmpd="sng" algn="ctr">
            <a:solidFill>
              <a:schemeClr val="accent4">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1" name="Chevron 180"/>
          <p:cNvSpPr/>
          <p:nvPr/>
        </p:nvSpPr>
        <p:spPr>
          <a:xfrm rot="5400000">
            <a:off x="6708245" y="4212547"/>
            <a:ext cx="166979" cy="198783"/>
          </a:xfrm>
          <a:prstGeom prst="chevron">
            <a:avLst/>
          </a:prstGeom>
          <a:solidFill>
            <a:schemeClr val="accent4">
              <a:lumMod val="75000"/>
            </a:schemeClr>
          </a:solidFill>
          <a:ln w="25400" cap="flat" cmpd="sng" algn="ctr">
            <a:solidFill>
              <a:schemeClr val="accent4">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2" name="Chevron 181"/>
          <p:cNvSpPr/>
          <p:nvPr/>
        </p:nvSpPr>
        <p:spPr>
          <a:xfrm rot="5400000">
            <a:off x="6709571" y="4046895"/>
            <a:ext cx="166979" cy="198783"/>
          </a:xfrm>
          <a:prstGeom prst="chevron">
            <a:avLst/>
          </a:prstGeom>
          <a:solidFill>
            <a:schemeClr val="accent4">
              <a:lumMod val="60000"/>
              <a:lumOff val="40000"/>
            </a:schemeClr>
          </a:solidFill>
          <a:ln w="25400" cap="flat" cmpd="sng" algn="ctr">
            <a:solidFill>
              <a:schemeClr val="accent4">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TextBox 182"/>
          <p:cNvSpPr txBox="1"/>
          <p:nvPr/>
        </p:nvSpPr>
        <p:spPr>
          <a:xfrm>
            <a:off x="6374293" y="4534141"/>
            <a:ext cx="1689654" cy="523220"/>
          </a:xfrm>
          <a:prstGeom prst="rect">
            <a:avLst/>
          </a:prstGeom>
          <a:noFill/>
        </p:spPr>
        <p:txBody>
          <a:bodyPr wrap="square" rtlCol="0">
            <a:spAutoFit/>
          </a:bodyPr>
          <a:lstStyle/>
          <a:p>
            <a:r>
              <a:rPr lang="en-AU" sz="600" b="1"/>
              <a:t>LS: 4  – Opportunity </a:t>
            </a:r>
          </a:p>
          <a:p>
            <a:r>
              <a:rPr lang="en-AU" sz="600" err="1"/>
              <a:t>Obj</a:t>
            </a:r>
            <a:r>
              <a:rPr lang="en-AU" sz="600"/>
              <a:t>: </a:t>
            </a:r>
            <a:r>
              <a:rPr lang="en-US" sz="600"/>
              <a:t>create sales opportunity</a:t>
            </a:r>
          </a:p>
          <a:p>
            <a:endParaRPr lang="en-US" sz="800"/>
          </a:p>
          <a:p>
            <a:endParaRPr lang="en-US" sz="800"/>
          </a:p>
        </p:txBody>
      </p:sp>
      <p:sp>
        <p:nvSpPr>
          <p:cNvPr id="184" name="Chevron 183"/>
          <p:cNvSpPr/>
          <p:nvPr/>
        </p:nvSpPr>
        <p:spPr>
          <a:xfrm>
            <a:off x="7219784" y="761044"/>
            <a:ext cx="1924216" cy="259373"/>
          </a:xfrm>
          <a:prstGeom prst="chevron">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800" b="1">
                <a:solidFill>
                  <a:schemeClr val="bg1"/>
                </a:solidFill>
              </a:rPr>
              <a:t>Next months</a:t>
            </a:r>
            <a:endParaRPr lang="en-US" sz="800" b="1">
              <a:solidFill>
                <a:schemeClr val="bg1"/>
              </a:solidFill>
            </a:endParaRPr>
          </a:p>
        </p:txBody>
      </p:sp>
      <p:cxnSp>
        <p:nvCxnSpPr>
          <p:cNvPr id="185" name="Straight Connector 184"/>
          <p:cNvCxnSpPr/>
          <p:nvPr/>
        </p:nvCxnSpPr>
        <p:spPr>
          <a:xfrm>
            <a:off x="7205207" y="1106557"/>
            <a:ext cx="23854" cy="3585044"/>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6" name="Diamond 185"/>
          <p:cNvSpPr/>
          <p:nvPr/>
        </p:nvSpPr>
        <p:spPr>
          <a:xfrm>
            <a:off x="7505916" y="2181669"/>
            <a:ext cx="938367" cy="466115"/>
          </a:xfrm>
          <a:prstGeom prst="diamond">
            <a:avLst/>
          </a:prstGeom>
          <a:solidFill>
            <a:srgbClr val="91004B"/>
          </a:solidFill>
          <a:ln w="25400" cap="flat" cmpd="sng" algn="ctr">
            <a:solidFill>
              <a:srgbClr val="7D006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600"/>
              <a:t>Does AM get the sale?</a:t>
            </a:r>
            <a:endParaRPr lang="en-US" sz="600"/>
          </a:p>
        </p:txBody>
      </p:sp>
      <p:sp>
        <p:nvSpPr>
          <p:cNvPr id="187" name="Rectangle 186"/>
          <p:cNvSpPr/>
          <p:nvPr/>
        </p:nvSpPr>
        <p:spPr>
          <a:xfrm>
            <a:off x="7654452" y="2875718"/>
            <a:ext cx="657310" cy="336609"/>
          </a:xfrm>
          <a:prstGeom prst="rect">
            <a:avLst/>
          </a:prstGeom>
          <a:solidFill>
            <a:schemeClr val="accent1">
              <a:lumMod val="75000"/>
            </a:schemeClr>
          </a:solidFill>
          <a:ln w="25400" cap="flat" cmpd="sng" algn="ctr">
            <a:solidFill>
              <a:schemeClr val="accent1">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00"/>
              <a:t>AM/CP update SFDC</a:t>
            </a:r>
            <a:endParaRPr lang="en-US" sz="700"/>
          </a:p>
        </p:txBody>
      </p:sp>
      <p:sp>
        <p:nvSpPr>
          <p:cNvPr id="188" name="TextBox 187"/>
          <p:cNvSpPr txBox="1"/>
          <p:nvPr/>
        </p:nvSpPr>
        <p:spPr>
          <a:xfrm>
            <a:off x="7659754" y="3373999"/>
            <a:ext cx="657552" cy="215444"/>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AU" sz="800"/>
              <a:t>Closed Lost</a:t>
            </a:r>
            <a:endParaRPr lang="en-US" sz="800"/>
          </a:p>
        </p:txBody>
      </p:sp>
      <p:cxnSp>
        <p:nvCxnSpPr>
          <p:cNvPr id="190" name="Straight Arrow Connector 189"/>
          <p:cNvCxnSpPr>
            <a:stCxn id="187" idx="2"/>
            <a:endCxn id="188" idx="0"/>
          </p:cNvCxnSpPr>
          <p:nvPr/>
        </p:nvCxnSpPr>
        <p:spPr>
          <a:xfrm>
            <a:off x="7983107" y="3212327"/>
            <a:ext cx="5423" cy="161672"/>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2" name="Rectangle 191"/>
          <p:cNvSpPr/>
          <p:nvPr/>
        </p:nvSpPr>
        <p:spPr>
          <a:xfrm>
            <a:off x="7638550" y="1685677"/>
            <a:ext cx="657310" cy="296849"/>
          </a:xfrm>
          <a:prstGeom prst="rect">
            <a:avLst/>
          </a:prstGeom>
          <a:solidFill>
            <a:schemeClr val="accent1">
              <a:lumMod val="75000"/>
            </a:schemeClr>
          </a:solidFill>
          <a:ln w="25400" cap="flat" cmpd="sng" algn="ctr">
            <a:solidFill>
              <a:schemeClr val="accent1">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00"/>
              <a:t>AM/CP update SFDC</a:t>
            </a:r>
            <a:endParaRPr lang="en-US" sz="700"/>
          </a:p>
        </p:txBody>
      </p:sp>
      <p:sp>
        <p:nvSpPr>
          <p:cNvPr id="193" name="TextBox 192"/>
          <p:cNvSpPr txBox="1"/>
          <p:nvPr/>
        </p:nvSpPr>
        <p:spPr>
          <a:xfrm>
            <a:off x="7659755" y="1322565"/>
            <a:ext cx="623889" cy="20005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AU" sz="700"/>
              <a:t>Closed Won</a:t>
            </a:r>
            <a:endParaRPr lang="en-US" sz="700"/>
          </a:p>
        </p:txBody>
      </p:sp>
      <p:cxnSp>
        <p:nvCxnSpPr>
          <p:cNvPr id="195" name="Straight Arrow Connector 194"/>
          <p:cNvCxnSpPr>
            <a:stCxn id="186" idx="0"/>
            <a:endCxn id="192" idx="2"/>
          </p:cNvCxnSpPr>
          <p:nvPr/>
        </p:nvCxnSpPr>
        <p:spPr>
          <a:xfrm flipH="1" flipV="1">
            <a:off x="7967205" y="1982526"/>
            <a:ext cx="7895" cy="199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stCxn id="192" idx="0"/>
            <a:endCxn id="193" idx="2"/>
          </p:cNvCxnSpPr>
          <p:nvPr/>
        </p:nvCxnSpPr>
        <p:spPr>
          <a:xfrm flipV="1">
            <a:off x="7967205" y="1522620"/>
            <a:ext cx="4495" cy="163057"/>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9" name="Straight Arrow Connector 198"/>
          <p:cNvCxnSpPr>
            <a:stCxn id="173" idx="3"/>
            <a:endCxn id="186" idx="1"/>
          </p:cNvCxnSpPr>
          <p:nvPr/>
        </p:nvCxnSpPr>
        <p:spPr>
          <a:xfrm>
            <a:off x="7070034" y="2403944"/>
            <a:ext cx="435882" cy="1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186" idx="2"/>
            <a:endCxn id="187" idx="0"/>
          </p:cNvCxnSpPr>
          <p:nvPr/>
        </p:nvCxnSpPr>
        <p:spPr>
          <a:xfrm>
            <a:off x="7975100" y="2647784"/>
            <a:ext cx="8007" cy="227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cxnSpLocks/>
            <a:stCxn id="173" idx="0"/>
            <a:endCxn id="174" idx="2"/>
          </p:cNvCxnSpPr>
          <p:nvPr/>
        </p:nvCxnSpPr>
        <p:spPr>
          <a:xfrm flipV="1">
            <a:off x="6741379" y="2110961"/>
            <a:ext cx="6757" cy="159134"/>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7" name="4-Point Star 206"/>
          <p:cNvSpPr/>
          <p:nvPr/>
        </p:nvSpPr>
        <p:spPr>
          <a:xfrm>
            <a:off x="8165989" y="1272208"/>
            <a:ext cx="151074" cy="143123"/>
          </a:xfrm>
          <a:prstGeom prst="star4">
            <a:avLst/>
          </a:prstGeom>
          <a:solidFill>
            <a:schemeClr val="accent3"/>
          </a:solidFill>
          <a:ln w="25400" cap="flat" cmpd="sng" algn="ctr">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4-Point Star 207"/>
          <p:cNvSpPr/>
          <p:nvPr/>
        </p:nvSpPr>
        <p:spPr>
          <a:xfrm>
            <a:off x="6965343" y="1649895"/>
            <a:ext cx="151074" cy="143123"/>
          </a:xfrm>
          <a:prstGeom prst="star4">
            <a:avLst/>
          </a:prstGeom>
          <a:solidFill>
            <a:schemeClr val="accent3"/>
          </a:solidFill>
          <a:ln w="25400" cap="flat" cmpd="sng" algn="ctr">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8751735" y="2263469"/>
            <a:ext cx="384314" cy="267697"/>
          </a:xfrm>
          <a:prstGeom prst="rect">
            <a:avLst/>
          </a:prstGeom>
          <a:solidFill>
            <a:schemeClr val="bg1">
              <a:lumMod val="65000"/>
            </a:schemeClr>
          </a:solidFill>
          <a:ln w="25400" cap="flat" cmpd="sng" algn="ctr">
            <a:solidFill>
              <a:schemeClr val="bg1">
                <a:lumMod val="6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00"/>
              <a:t>End</a:t>
            </a:r>
            <a:endParaRPr lang="en-US" sz="700"/>
          </a:p>
        </p:txBody>
      </p:sp>
      <p:cxnSp>
        <p:nvCxnSpPr>
          <p:cNvPr id="211" name="Elbow Connector 210"/>
          <p:cNvCxnSpPr>
            <a:stCxn id="193" idx="3"/>
            <a:endCxn id="209" idx="1"/>
          </p:cNvCxnSpPr>
          <p:nvPr/>
        </p:nvCxnSpPr>
        <p:spPr>
          <a:xfrm>
            <a:off x="8283644" y="1422593"/>
            <a:ext cx="468091" cy="9747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Elbow Connector 213"/>
          <p:cNvCxnSpPr>
            <a:stCxn id="188" idx="3"/>
            <a:endCxn id="209" idx="1"/>
          </p:cNvCxnSpPr>
          <p:nvPr/>
        </p:nvCxnSpPr>
        <p:spPr>
          <a:xfrm flipV="1">
            <a:off x="8317306" y="2397318"/>
            <a:ext cx="434429" cy="10844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9" name="TextBox 218"/>
          <p:cNvSpPr txBox="1"/>
          <p:nvPr/>
        </p:nvSpPr>
        <p:spPr>
          <a:xfrm>
            <a:off x="7788299" y="4495710"/>
            <a:ext cx="830913" cy="523220"/>
          </a:xfrm>
          <a:prstGeom prst="rect">
            <a:avLst/>
          </a:prstGeom>
          <a:noFill/>
        </p:spPr>
        <p:txBody>
          <a:bodyPr wrap="square" rtlCol="0">
            <a:spAutoFit/>
          </a:bodyPr>
          <a:lstStyle/>
          <a:p>
            <a:r>
              <a:rPr lang="en-AU" sz="600" b="1"/>
              <a:t>LS: 5  – OIT</a:t>
            </a:r>
          </a:p>
          <a:p>
            <a:r>
              <a:rPr lang="en-AU" sz="600" err="1"/>
              <a:t>Obj</a:t>
            </a:r>
            <a:r>
              <a:rPr lang="en-AU" sz="600"/>
              <a:t>: </a:t>
            </a:r>
            <a:r>
              <a:rPr lang="en-US" sz="600"/>
              <a:t>get the sale</a:t>
            </a:r>
          </a:p>
          <a:p>
            <a:endParaRPr lang="en-US" sz="800"/>
          </a:p>
          <a:p>
            <a:endParaRPr lang="en-US" sz="800"/>
          </a:p>
        </p:txBody>
      </p:sp>
      <p:sp>
        <p:nvSpPr>
          <p:cNvPr id="220" name="Chevron 219"/>
          <p:cNvSpPr/>
          <p:nvPr/>
        </p:nvSpPr>
        <p:spPr>
          <a:xfrm rot="5400000">
            <a:off x="7949974" y="4205921"/>
            <a:ext cx="166979" cy="198783"/>
          </a:xfrm>
          <a:prstGeom prst="chevron">
            <a:avLst/>
          </a:prstGeom>
          <a:solidFill>
            <a:schemeClr val="accent4">
              <a:lumMod val="75000"/>
            </a:schemeClr>
          </a:solidFill>
          <a:ln w="25400" cap="flat" cmpd="sng" algn="ctr">
            <a:solidFill>
              <a:schemeClr val="accent4">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1" name="Chevron 220"/>
          <p:cNvSpPr/>
          <p:nvPr/>
        </p:nvSpPr>
        <p:spPr>
          <a:xfrm rot="5400000">
            <a:off x="7951300" y="4040269"/>
            <a:ext cx="166979" cy="198783"/>
          </a:xfrm>
          <a:prstGeom prst="chevron">
            <a:avLst/>
          </a:prstGeom>
          <a:solidFill>
            <a:schemeClr val="accent4">
              <a:lumMod val="60000"/>
              <a:lumOff val="40000"/>
            </a:schemeClr>
          </a:solidFill>
          <a:ln w="25400" cap="flat" cmpd="sng" algn="ctr">
            <a:solidFill>
              <a:schemeClr val="accent4">
                <a:lumMod val="60000"/>
                <a:lumOff val="4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2" name="TextBox 221"/>
          <p:cNvSpPr txBox="1"/>
          <p:nvPr/>
        </p:nvSpPr>
        <p:spPr>
          <a:xfrm>
            <a:off x="1243052" y="1115829"/>
            <a:ext cx="486030" cy="215444"/>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AU" sz="800"/>
              <a:t>Closed </a:t>
            </a:r>
            <a:endParaRPr lang="en-US" sz="800"/>
          </a:p>
        </p:txBody>
      </p:sp>
      <p:sp>
        <p:nvSpPr>
          <p:cNvPr id="226" name="TextBox 225"/>
          <p:cNvSpPr txBox="1"/>
          <p:nvPr/>
        </p:nvSpPr>
        <p:spPr>
          <a:xfrm>
            <a:off x="2047459" y="1117154"/>
            <a:ext cx="697627" cy="215444"/>
          </a:xfrm>
          <a:prstGeom prst="rect">
            <a:avLst/>
          </a:prstGeom>
          <a:solidFill>
            <a:schemeClr val="accent4">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AU" sz="800"/>
              <a:t>Distributed  </a:t>
            </a:r>
            <a:endParaRPr lang="en-US" sz="800"/>
          </a:p>
        </p:txBody>
      </p:sp>
      <p:cxnSp>
        <p:nvCxnSpPr>
          <p:cNvPr id="228" name="Straight Arrow Connector 227"/>
          <p:cNvCxnSpPr>
            <a:stCxn id="104" idx="0"/>
            <a:endCxn id="222" idx="2"/>
          </p:cNvCxnSpPr>
          <p:nvPr/>
        </p:nvCxnSpPr>
        <p:spPr>
          <a:xfrm flipV="1">
            <a:off x="1480265" y="1331273"/>
            <a:ext cx="5802" cy="18875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0" name="Straight Arrow Connector 229"/>
          <p:cNvCxnSpPr>
            <a:stCxn id="10" idx="0"/>
            <a:endCxn id="226" idx="2"/>
          </p:cNvCxnSpPr>
          <p:nvPr/>
        </p:nvCxnSpPr>
        <p:spPr>
          <a:xfrm flipV="1">
            <a:off x="2393340" y="1332598"/>
            <a:ext cx="2933" cy="18610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4" name="Chevron 233"/>
          <p:cNvSpPr/>
          <p:nvPr/>
        </p:nvSpPr>
        <p:spPr>
          <a:xfrm rot="5400000">
            <a:off x="4531419" y="3060429"/>
            <a:ext cx="216330" cy="2523217"/>
          </a:xfrm>
          <a:prstGeom prst="chevron">
            <a:avLst/>
          </a:prstGeom>
          <a:solidFill>
            <a:schemeClr val="accent4">
              <a:lumMod val="75000"/>
            </a:schemeClr>
          </a:solidFill>
          <a:ln w="25400" cap="flat" cmpd="sng" algn="ctr">
            <a:solidFill>
              <a:schemeClr val="accent4">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8" name="TextBox 237"/>
          <p:cNvSpPr txBox="1"/>
          <p:nvPr/>
        </p:nvSpPr>
        <p:spPr>
          <a:xfrm>
            <a:off x="5681205" y="2683563"/>
            <a:ext cx="327334" cy="215444"/>
          </a:xfrm>
          <a:prstGeom prst="rect">
            <a:avLst/>
          </a:prstGeom>
          <a:noFill/>
        </p:spPr>
        <p:txBody>
          <a:bodyPr wrap="none" rtlCol="0">
            <a:spAutoFit/>
          </a:bodyPr>
          <a:lstStyle/>
          <a:p>
            <a:r>
              <a:rPr lang="en-AU" sz="800"/>
              <a:t>No </a:t>
            </a:r>
            <a:endParaRPr lang="en-US" sz="800"/>
          </a:p>
        </p:txBody>
      </p:sp>
      <p:sp>
        <p:nvSpPr>
          <p:cNvPr id="239" name="TextBox 238"/>
          <p:cNvSpPr txBox="1"/>
          <p:nvPr/>
        </p:nvSpPr>
        <p:spPr>
          <a:xfrm>
            <a:off x="6117202" y="2173355"/>
            <a:ext cx="348172" cy="215444"/>
          </a:xfrm>
          <a:prstGeom prst="rect">
            <a:avLst/>
          </a:prstGeom>
          <a:noFill/>
        </p:spPr>
        <p:txBody>
          <a:bodyPr wrap="none" rtlCol="0">
            <a:spAutoFit/>
          </a:bodyPr>
          <a:lstStyle/>
          <a:p>
            <a:r>
              <a:rPr lang="en-AU" sz="800"/>
              <a:t>Yes </a:t>
            </a:r>
            <a:endParaRPr lang="en-US" sz="800"/>
          </a:p>
        </p:txBody>
      </p:sp>
      <p:sp>
        <p:nvSpPr>
          <p:cNvPr id="240" name="TextBox 239"/>
          <p:cNvSpPr txBox="1"/>
          <p:nvPr/>
        </p:nvSpPr>
        <p:spPr>
          <a:xfrm>
            <a:off x="8059970" y="2621278"/>
            <a:ext cx="327334" cy="215444"/>
          </a:xfrm>
          <a:prstGeom prst="rect">
            <a:avLst/>
          </a:prstGeom>
          <a:noFill/>
        </p:spPr>
        <p:txBody>
          <a:bodyPr wrap="none" rtlCol="0">
            <a:spAutoFit/>
          </a:bodyPr>
          <a:lstStyle/>
          <a:p>
            <a:r>
              <a:rPr lang="en-AU" sz="800"/>
              <a:t>No </a:t>
            </a:r>
            <a:endParaRPr lang="en-US" sz="800"/>
          </a:p>
        </p:txBody>
      </p:sp>
      <p:sp>
        <p:nvSpPr>
          <p:cNvPr id="241" name="TextBox 240"/>
          <p:cNvSpPr txBox="1"/>
          <p:nvPr/>
        </p:nvSpPr>
        <p:spPr>
          <a:xfrm>
            <a:off x="7963230" y="1999751"/>
            <a:ext cx="348172" cy="215444"/>
          </a:xfrm>
          <a:prstGeom prst="rect">
            <a:avLst/>
          </a:prstGeom>
          <a:noFill/>
        </p:spPr>
        <p:txBody>
          <a:bodyPr wrap="none" rtlCol="0">
            <a:spAutoFit/>
          </a:bodyPr>
          <a:lstStyle/>
          <a:p>
            <a:r>
              <a:rPr lang="en-AU" sz="800"/>
              <a:t>Yes </a:t>
            </a:r>
            <a:endParaRPr lang="en-US" sz="800"/>
          </a:p>
        </p:txBody>
      </p:sp>
      <p:sp>
        <p:nvSpPr>
          <p:cNvPr id="242" name="TextBox 241"/>
          <p:cNvSpPr txBox="1"/>
          <p:nvPr/>
        </p:nvSpPr>
        <p:spPr>
          <a:xfrm>
            <a:off x="7838076" y="4796075"/>
            <a:ext cx="1007007" cy="307777"/>
          </a:xfrm>
          <a:prstGeom prst="rect">
            <a:avLst/>
          </a:prstGeom>
          <a:noFill/>
        </p:spPr>
        <p:txBody>
          <a:bodyPr wrap="none" rtlCol="0">
            <a:spAutoFit/>
          </a:bodyPr>
          <a:lstStyle/>
          <a:p>
            <a:r>
              <a:rPr lang="en-AU" sz="700"/>
              <a:t>TA: Tele Agent </a:t>
            </a:r>
          </a:p>
          <a:p>
            <a:r>
              <a:rPr lang="en-AU" sz="700"/>
              <a:t>AM: Account Manager</a:t>
            </a:r>
          </a:p>
        </p:txBody>
      </p:sp>
      <p:sp>
        <p:nvSpPr>
          <p:cNvPr id="83" name="Rectangle 82"/>
          <p:cNvSpPr/>
          <p:nvPr/>
        </p:nvSpPr>
        <p:spPr>
          <a:xfrm>
            <a:off x="683568" y="358059"/>
            <a:ext cx="6485366" cy="170237"/>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100" b="1"/>
              <a:t>Philips</a:t>
            </a:r>
            <a:endParaRPr lang="en-US" sz="1100" b="1"/>
          </a:p>
        </p:txBody>
      </p:sp>
      <p:sp>
        <p:nvSpPr>
          <p:cNvPr id="7" name="Title 40">
            <a:extLst>
              <a:ext uri="{FF2B5EF4-FFF2-40B4-BE49-F238E27FC236}">
                <a16:creationId xmlns:a16="http://schemas.microsoft.com/office/drawing/2014/main" id="{0046C1A5-D451-05B7-A1C2-27E3787C9A78}"/>
              </a:ext>
            </a:extLst>
          </p:cNvPr>
          <p:cNvSpPr txBox="1">
            <a:spLocks/>
          </p:cNvSpPr>
          <p:nvPr/>
        </p:nvSpPr>
        <p:spPr>
          <a:xfrm>
            <a:off x="94485" y="0"/>
            <a:ext cx="7964488" cy="434975"/>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lang="en-US" sz="2400" kern="1200" smtClean="0">
                <a:solidFill>
                  <a:srgbClr val="00629F"/>
                </a:solidFill>
                <a:latin typeface="+mj-lt"/>
                <a:ea typeface="+mj-ea"/>
                <a:cs typeface="+mj-cs"/>
              </a:defRPr>
            </a:lvl1pPr>
          </a:lstStyle>
          <a:p>
            <a:r>
              <a:rPr lang="en-US" sz="1800">
                <a:solidFill>
                  <a:schemeClr val="accent1">
                    <a:lumMod val="75000"/>
                  </a:schemeClr>
                </a:solidFill>
              </a:rPr>
              <a:t>APAC Lead Management process</a:t>
            </a:r>
          </a:p>
        </p:txBody>
      </p:sp>
      <p:sp>
        <p:nvSpPr>
          <p:cNvPr id="2" name="Rectangle 1">
            <a:extLst>
              <a:ext uri="{FF2B5EF4-FFF2-40B4-BE49-F238E27FC236}">
                <a16:creationId xmlns:a16="http://schemas.microsoft.com/office/drawing/2014/main" id="{8A6832EE-401D-99A1-6680-9C11F90DA6E5}"/>
              </a:ext>
            </a:extLst>
          </p:cNvPr>
          <p:cNvSpPr/>
          <p:nvPr/>
        </p:nvSpPr>
        <p:spPr>
          <a:xfrm>
            <a:off x="7221507" y="357264"/>
            <a:ext cx="1871208" cy="170237"/>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AU" sz="1100" b="1"/>
              <a:t>Channel partner</a:t>
            </a:r>
            <a:endParaRPr lang="en-US" sz="1100" b="1"/>
          </a:p>
        </p:txBody>
      </p:sp>
      <p:sp>
        <p:nvSpPr>
          <p:cNvPr id="4" name="Rectangle 3">
            <a:extLst>
              <a:ext uri="{FF2B5EF4-FFF2-40B4-BE49-F238E27FC236}">
                <a16:creationId xmlns:a16="http://schemas.microsoft.com/office/drawing/2014/main" id="{6D7F6C71-0A03-0A3F-385A-DBA20E57C549}"/>
              </a:ext>
            </a:extLst>
          </p:cNvPr>
          <p:cNvSpPr/>
          <p:nvPr/>
        </p:nvSpPr>
        <p:spPr>
          <a:xfrm>
            <a:off x="683568" y="564166"/>
            <a:ext cx="8409146" cy="170237"/>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100" b="1"/>
              <a:t>Philips</a:t>
            </a:r>
            <a:endParaRPr lang="en-US" sz="1100" b="1"/>
          </a:p>
        </p:txBody>
      </p:sp>
      <p:sp>
        <p:nvSpPr>
          <p:cNvPr id="8" name="TextBox 7">
            <a:extLst>
              <a:ext uri="{FF2B5EF4-FFF2-40B4-BE49-F238E27FC236}">
                <a16:creationId xmlns:a16="http://schemas.microsoft.com/office/drawing/2014/main" id="{5E3DD090-2D20-0876-3692-71EDF1C7D1DC}"/>
              </a:ext>
            </a:extLst>
          </p:cNvPr>
          <p:cNvSpPr txBox="1"/>
          <p:nvPr/>
        </p:nvSpPr>
        <p:spPr>
          <a:xfrm>
            <a:off x="-39106" y="512809"/>
            <a:ext cx="684803" cy="215444"/>
          </a:xfrm>
          <a:prstGeom prst="rect">
            <a:avLst/>
          </a:prstGeom>
          <a:noFill/>
        </p:spPr>
        <p:txBody>
          <a:bodyPr wrap="none" rtlCol="0">
            <a:spAutoFit/>
          </a:bodyPr>
          <a:lstStyle/>
          <a:p>
            <a:r>
              <a:rPr lang="en-US" sz="800" b="1"/>
              <a:t>Direct sales</a:t>
            </a:r>
          </a:p>
        </p:txBody>
      </p:sp>
      <p:sp>
        <p:nvSpPr>
          <p:cNvPr id="9" name="TextBox 8">
            <a:extLst>
              <a:ext uri="{FF2B5EF4-FFF2-40B4-BE49-F238E27FC236}">
                <a16:creationId xmlns:a16="http://schemas.microsoft.com/office/drawing/2014/main" id="{E3D76377-D0F1-48AB-043F-FC93D92A82DE}"/>
              </a:ext>
            </a:extLst>
          </p:cNvPr>
          <p:cNvSpPr txBox="1"/>
          <p:nvPr/>
        </p:nvSpPr>
        <p:spPr>
          <a:xfrm>
            <a:off x="-31895" y="327052"/>
            <a:ext cx="747320" cy="215444"/>
          </a:xfrm>
          <a:prstGeom prst="rect">
            <a:avLst/>
          </a:prstGeom>
          <a:noFill/>
        </p:spPr>
        <p:txBody>
          <a:bodyPr wrap="square" rtlCol="0">
            <a:spAutoFit/>
          </a:bodyPr>
          <a:lstStyle/>
          <a:p>
            <a:r>
              <a:rPr lang="en-US" sz="800" b="1"/>
              <a:t>Indirect sales</a:t>
            </a:r>
          </a:p>
        </p:txBody>
      </p:sp>
    </p:spTree>
    <p:extLst>
      <p:ext uri="{BB962C8B-B14F-4D97-AF65-F5344CB8AC3E}">
        <p14:creationId xmlns:p14="http://schemas.microsoft.com/office/powerpoint/2010/main" val="226155303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A39705AF-D976-6232-46CA-9884104929CE}"/>
              </a:ext>
            </a:extLst>
          </p:cNvPr>
          <p:cNvSpPr txBox="1">
            <a:spLocks/>
          </p:cNvSpPr>
          <p:nvPr/>
        </p:nvSpPr>
        <p:spPr>
          <a:xfrm>
            <a:off x="5896462" y="987574"/>
            <a:ext cx="3181647" cy="4072020"/>
          </a:xfrm>
          <a:prstGeom prst="rect">
            <a:avLst/>
          </a:prstGeom>
        </p:spPr>
        <p:txBody>
          <a:bodyPr lIns="0" tIns="0" rIns="0" bIns="0"/>
          <a:lstStyle>
            <a:defPPr>
              <a:defRPr lang="de-DE"/>
            </a:defPPr>
            <a:lvl1pPr indent="0" defTabSz="914278">
              <a:lnSpc>
                <a:spcPct val="80000"/>
              </a:lnSpc>
              <a:spcBef>
                <a:spcPts val="0"/>
              </a:spcBef>
              <a:buFontTx/>
              <a:buNone/>
              <a:defRPr sz="800" b="1" i="1">
                <a:solidFill>
                  <a:schemeClr val="accent1">
                    <a:lumMod val="50000"/>
                  </a:schemeClr>
                </a:solidFill>
                <a:latin typeface="Calibri Light" charset="0"/>
                <a:ea typeface="Calibri Light" charset="0"/>
                <a:cs typeface="Calibri Light" charset="0"/>
              </a:defRPr>
            </a:lvl1pPr>
            <a:lvl2pPr marL="742850" indent="-285712" defTabSz="914278">
              <a:spcBef>
                <a:spcPct val="20000"/>
              </a:spcBef>
              <a:buFont typeface="Arial" pitchFamily="34" charset="0"/>
              <a:buChar char="–"/>
              <a:defRPr sz="3600"/>
            </a:lvl2pPr>
            <a:lvl3pPr marL="1142847" indent="-228570" defTabSz="914278">
              <a:spcBef>
                <a:spcPct val="20000"/>
              </a:spcBef>
              <a:buFont typeface="Arial" pitchFamily="34" charset="0"/>
              <a:buChar char="•"/>
              <a:defRPr sz="3600"/>
            </a:lvl3pPr>
            <a:lvl4pPr marL="1599986" indent="-228570" defTabSz="914278">
              <a:spcBef>
                <a:spcPct val="20000"/>
              </a:spcBef>
              <a:buFont typeface="Arial" pitchFamily="34" charset="0"/>
              <a:buChar char="–"/>
              <a:defRPr sz="3600"/>
            </a:lvl4pPr>
            <a:lvl5pPr marL="2057126" indent="-228570" defTabSz="914278">
              <a:spcBef>
                <a:spcPct val="20000"/>
              </a:spcBef>
              <a:buFont typeface="Arial" pitchFamily="34" charset="0"/>
              <a:buChar char="»"/>
              <a:defRPr sz="3600"/>
            </a:lvl5pPr>
            <a:lvl6pPr marL="2514265" indent="-228570" defTabSz="914278">
              <a:spcBef>
                <a:spcPct val="20000"/>
              </a:spcBef>
              <a:buFont typeface="Arial" pitchFamily="34" charset="0"/>
              <a:buChar char="•"/>
              <a:defRPr sz="2000"/>
            </a:lvl6pPr>
            <a:lvl7pPr marL="2971403" indent="-228570" defTabSz="914278">
              <a:spcBef>
                <a:spcPct val="20000"/>
              </a:spcBef>
              <a:buFont typeface="Arial" pitchFamily="34" charset="0"/>
              <a:buChar char="•"/>
              <a:defRPr sz="2000"/>
            </a:lvl7pPr>
            <a:lvl8pPr marL="3428542" indent="-228570" defTabSz="914278">
              <a:spcBef>
                <a:spcPct val="20000"/>
              </a:spcBef>
              <a:buFont typeface="Arial" pitchFamily="34" charset="0"/>
              <a:buChar char="•"/>
              <a:defRPr sz="2000"/>
            </a:lvl8pPr>
            <a:lvl9pPr marL="3885681" indent="-228570" defTabSz="914278">
              <a:spcBef>
                <a:spcPct val="20000"/>
              </a:spcBef>
              <a:buFont typeface="Arial" pitchFamily="34" charset="0"/>
              <a:buChar char="•"/>
              <a:defRPr sz="2000"/>
            </a:lvl9pPr>
          </a:lstStyle>
          <a:p>
            <a:endParaRPr lang="en-US" b="0">
              <a:latin typeface="+mn-lt"/>
            </a:endParaRPr>
          </a:p>
          <a:p>
            <a:pPr>
              <a:lnSpc>
                <a:spcPct val="100000"/>
              </a:lnSpc>
            </a:pPr>
            <a:r>
              <a:rPr lang="en-US" b="0">
                <a:solidFill>
                  <a:srgbClr val="002060"/>
                </a:solidFill>
                <a:latin typeface="+mn-lt"/>
              </a:rPr>
              <a:t>Put in place a standardized process + refined roles &amp; responsibilities to improve:</a:t>
            </a:r>
          </a:p>
          <a:p>
            <a:pPr>
              <a:lnSpc>
                <a:spcPct val="100000"/>
              </a:lnSpc>
            </a:pPr>
            <a:endParaRPr lang="en-US" b="0">
              <a:solidFill>
                <a:srgbClr val="002060"/>
              </a:solidFill>
              <a:latin typeface="+mn-lt"/>
            </a:endParaRPr>
          </a:p>
          <a:p>
            <a:pPr marL="171450" indent="-171450">
              <a:lnSpc>
                <a:spcPct val="100000"/>
              </a:lnSpc>
              <a:buFont typeface="Arial" panose="020B0604020202020204" pitchFamily="34" charset="0"/>
              <a:buChar char="•"/>
            </a:pPr>
            <a:r>
              <a:rPr lang="en-US" u="sng">
                <a:solidFill>
                  <a:srgbClr val="002060"/>
                </a:solidFill>
                <a:latin typeface="+mn-lt"/>
              </a:rPr>
              <a:t>Lead qualification &amp; enrichment</a:t>
            </a:r>
          </a:p>
          <a:p>
            <a:pPr marL="171450" indent="-171450">
              <a:lnSpc>
                <a:spcPct val="100000"/>
              </a:lnSpc>
              <a:buFont typeface="Arial" panose="020B0604020202020204" pitchFamily="34" charset="0"/>
              <a:buChar char="•"/>
            </a:pPr>
            <a:r>
              <a:rPr lang="en-US" b="0">
                <a:solidFill>
                  <a:srgbClr val="002060"/>
                </a:solidFill>
                <a:latin typeface="+mn-lt"/>
              </a:rPr>
              <a:t>Lead assignment</a:t>
            </a:r>
          </a:p>
          <a:p>
            <a:pPr marL="171450" indent="-171450">
              <a:lnSpc>
                <a:spcPct val="100000"/>
              </a:lnSpc>
              <a:buFont typeface="Arial" panose="020B0604020202020204" pitchFamily="34" charset="0"/>
              <a:buChar char="•"/>
            </a:pPr>
            <a:r>
              <a:rPr lang="en-US" b="0">
                <a:solidFill>
                  <a:srgbClr val="002060"/>
                </a:solidFill>
                <a:latin typeface="+mn-lt"/>
              </a:rPr>
              <a:t>Track lead outcome</a:t>
            </a:r>
          </a:p>
          <a:p>
            <a:pPr marL="171450" indent="-171450">
              <a:lnSpc>
                <a:spcPct val="100000"/>
              </a:lnSpc>
              <a:buFont typeface="Arial" panose="020B0604020202020204" pitchFamily="34" charset="0"/>
              <a:buChar char="•"/>
            </a:pPr>
            <a:r>
              <a:rPr lang="en-US" b="0">
                <a:solidFill>
                  <a:srgbClr val="002060"/>
                </a:solidFill>
                <a:latin typeface="+mn-lt"/>
              </a:rPr>
              <a:t>Track performance vs KPIs</a:t>
            </a:r>
          </a:p>
          <a:p>
            <a:pPr>
              <a:lnSpc>
                <a:spcPct val="100000"/>
              </a:lnSpc>
            </a:pPr>
            <a:endParaRPr lang="en-US" b="0">
              <a:solidFill>
                <a:schemeClr val="accent1"/>
              </a:solidFill>
              <a:latin typeface="+mn-lt"/>
            </a:endParaRPr>
          </a:p>
          <a:p>
            <a:pPr marL="171450" indent="-171450">
              <a:lnSpc>
                <a:spcPct val="100000"/>
              </a:lnSpc>
              <a:buFont typeface="Arial" panose="020B0604020202020204" pitchFamily="34" charset="0"/>
              <a:buChar char="•"/>
            </a:pPr>
            <a:r>
              <a:rPr lang="en-US" u="sng">
                <a:solidFill>
                  <a:schemeClr val="accent2">
                    <a:lumMod val="75000"/>
                  </a:schemeClr>
                </a:solidFill>
                <a:latin typeface="+mn-lt"/>
              </a:rPr>
              <a:t>Contact customers within 24h</a:t>
            </a:r>
          </a:p>
          <a:p>
            <a:pPr marL="171450" indent="-171450">
              <a:lnSpc>
                <a:spcPct val="100000"/>
              </a:lnSpc>
              <a:buFont typeface="Arial" panose="020B0604020202020204" pitchFamily="34" charset="0"/>
              <a:buChar char="•"/>
            </a:pPr>
            <a:r>
              <a:rPr lang="en-US" b="0">
                <a:solidFill>
                  <a:schemeClr val="accent2">
                    <a:lumMod val="75000"/>
                  </a:schemeClr>
                </a:solidFill>
                <a:latin typeface="+mn-lt"/>
              </a:rPr>
              <a:t>Lead qualification &amp; enrichment</a:t>
            </a:r>
          </a:p>
          <a:p>
            <a:pPr marL="171450" indent="-171450">
              <a:lnSpc>
                <a:spcPct val="100000"/>
              </a:lnSpc>
              <a:buFont typeface="Arial" panose="020B0604020202020204" pitchFamily="34" charset="0"/>
              <a:buChar char="•"/>
            </a:pPr>
            <a:r>
              <a:rPr lang="en-US" u="sng">
                <a:solidFill>
                  <a:schemeClr val="accent2">
                    <a:lumMod val="75000"/>
                  </a:schemeClr>
                </a:solidFill>
                <a:latin typeface="+mn-lt"/>
              </a:rPr>
              <a:t>Lead assignment –7 days </a:t>
            </a:r>
          </a:p>
          <a:p>
            <a:pPr marL="171450" indent="-171450">
              <a:lnSpc>
                <a:spcPct val="100000"/>
              </a:lnSpc>
              <a:buFont typeface="Arial" panose="020B0604020202020204" pitchFamily="34" charset="0"/>
              <a:buChar char="•"/>
            </a:pPr>
            <a:r>
              <a:rPr lang="en-US" b="0">
                <a:solidFill>
                  <a:schemeClr val="accent2">
                    <a:lumMod val="75000"/>
                  </a:schemeClr>
                </a:solidFill>
                <a:latin typeface="+mn-lt"/>
              </a:rPr>
              <a:t>Track lead outcome</a:t>
            </a:r>
          </a:p>
          <a:p>
            <a:pPr marL="171450" indent="-171450">
              <a:lnSpc>
                <a:spcPct val="100000"/>
              </a:lnSpc>
              <a:buFont typeface="Arial" panose="020B0604020202020204" pitchFamily="34" charset="0"/>
              <a:buChar char="•"/>
            </a:pPr>
            <a:r>
              <a:rPr lang="en-US" b="0">
                <a:solidFill>
                  <a:schemeClr val="accent2">
                    <a:lumMod val="75000"/>
                  </a:schemeClr>
                </a:solidFill>
                <a:latin typeface="+mn-lt"/>
              </a:rPr>
              <a:t>Track performance vs KPIs</a:t>
            </a:r>
          </a:p>
          <a:p>
            <a:pPr>
              <a:lnSpc>
                <a:spcPct val="100000"/>
              </a:lnSpc>
            </a:pPr>
            <a:endParaRPr lang="en-US" b="0">
              <a:solidFill>
                <a:schemeClr val="accent1"/>
              </a:solidFill>
              <a:latin typeface="+mn-lt"/>
            </a:endParaRPr>
          </a:p>
          <a:p>
            <a:pPr marL="171450" indent="-171450">
              <a:lnSpc>
                <a:spcPct val="100000"/>
              </a:lnSpc>
              <a:buFont typeface="Arial" panose="020B0604020202020204" pitchFamily="34" charset="0"/>
              <a:buChar char="•"/>
            </a:pPr>
            <a:r>
              <a:rPr lang="en-US" b="0">
                <a:solidFill>
                  <a:schemeClr val="accent3"/>
                </a:solidFill>
                <a:latin typeface="+mn-lt"/>
              </a:rPr>
              <a:t>Monthly report to markets on performance</a:t>
            </a:r>
          </a:p>
          <a:p>
            <a:pPr marL="171450" indent="-171450">
              <a:lnSpc>
                <a:spcPct val="100000"/>
              </a:lnSpc>
              <a:buFont typeface="Arial" panose="020B0604020202020204" pitchFamily="34" charset="0"/>
              <a:buChar char="•"/>
            </a:pPr>
            <a:r>
              <a:rPr lang="en-US" u="sng">
                <a:solidFill>
                  <a:schemeClr val="accent3"/>
                </a:solidFill>
                <a:latin typeface="+mn-lt"/>
              </a:rPr>
              <a:t>Lead Management report added to the leadership DM call for revision and action </a:t>
            </a:r>
          </a:p>
          <a:p>
            <a:pPr>
              <a:lnSpc>
                <a:spcPct val="100000"/>
              </a:lnSpc>
            </a:pPr>
            <a:endParaRPr lang="en-US" b="0">
              <a:solidFill>
                <a:schemeClr val="accent1"/>
              </a:solidFill>
              <a:latin typeface="+mn-lt"/>
            </a:endParaRPr>
          </a:p>
          <a:p>
            <a:pPr marL="171450" indent="-171450">
              <a:lnSpc>
                <a:spcPct val="100000"/>
              </a:lnSpc>
              <a:buFont typeface="Arial" panose="020B0604020202020204" pitchFamily="34" charset="0"/>
              <a:buChar char="•"/>
            </a:pPr>
            <a:endParaRPr lang="en-US" b="0">
              <a:solidFill>
                <a:schemeClr val="accent1"/>
              </a:solidFill>
              <a:latin typeface="+mn-lt"/>
            </a:endParaRPr>
          </a:p>
          <a:p>
            <a:pPr marL="171450" indent="-171450">
              <a:lnSpc>
                <a:spcPct val="100000"/>
              </a:lnSpc>
              <a:buFont typeface="Arial" panose="020B0604020202020204" pitchFamily="34" charset="0"/>
              <a:buChar char="•"/>
            </a:pPr>
            <a:r>
              <a:rPr lang="en-US" u="sng">
                <a:solidFill>
                  <a:schemeClr val="accent4"/>
                </a:solidFill>
                <a:latin typeface="+mn-lt"/>
              </a:rPr>
              <a:t>Increase in conversion rate and OIT due to a higher lead velocity and better customer experience</a:t>
            </a:r>
          </a:p>
          <a:p>
            <a:pPr marL="171450" indent="-171450">
              <a:lnSpc>
                <a:spcPct val="100000"/>
              </a:lnSpc>
              <a:buFont typeface="Arial" panose="020B0604020202020204" pitchFamily="34" charset="0"/>
              <a:buChar char="•"/>
            </a:pPr>
            <a:r>
              <a:rPr lang="en-US" b="0">
                <a:solidFill>
                  <a:schemeClr val="accent4"/>
                </a:solidFill>
                <a:latin typeface="+mn-lt"/>
              </a:rPr>
              <a:t>Sales team sees the value of marketing leads</a:t>
            </a:r>
          </a:p>
          <a:p>
            <a:pPr>
              <a:lnSpc>
                <a:spcPct val="100000"/>
              </a:lnSpc>
            </a:pPr>
            <a:r>
              <a:rPr lang="en-US" b="0">
                <a:solidFill>
                  <a:schemeClr val="accent4"/>
                </a:solidFill>
                <a:latin typeface="+mn-lt"/>
              </a:rPr>
              <a:t> and follow the below </a:t>
            </a:r>
            <a:r>
              <a:rPr lang="en-US" b="0" err="1">
                <a:solidFill>
                  <a:schemeClr val="accent4"/>
                </a:solidFill>
                <a:latin typeface="+mn-lt"/>
              </a:rPr>
              <a:t>timlines</a:t>
            </a:r>
            <a:r>
              <a:rPr lang="en-US" b="0">
                <a:solidFill>
                  <a:schemeClr val="accent4"/>
                </a:solidFill>
                <a:latin typeface="+mn-lt"/>
              </a:rPr>
              <a:t>:</a:t>
            </a:r>
          </a:p>
          <a:p>
            <a:pPr marL="171450" indent="-171450">
              <a:lnSpc>
                <a:spcPct val="100000"/>
              </a:lnSpc>
              <a:buFont typeface="Arial" panose="020B0604020202020204" pitchFamily="34" charset="0"/>
              <a:buChar char="•"/>
            </a:pPr>
            <a:r>
              <a:rPr lang="en-US" b="0">
                <a:solidFill>
                  <a:schemeClr val="accent4"/>
                </a:solidFill>
                <a:latin typeface="+mn-lt"/>
              </a:rPr>
              <a:t>Contact customer </a:t>
            </a:r>
            <a:r>
              <a:rPr lang="en-US" u="sng">
                <a:solidFill>
                  <a:schemeClr val="accent4"/>
                </a:solidFill>
                <a:latin typeface="+mn-lt"/>
              </a:rPr>
              <a:t>within 2 days</a:t>
            </a:r>
          </a:p>
          <a:p>
            <a:pPr marL="171450" indent="-171450">
              <a:lnSpc>
                <a:spcPct val="100000"/>
              </a:lnSpc>
              <a:buFont typeface="Arial" panose="020B0604020202020204" pitchFamily="34" charset="0"/>
              <a:buChar char="•"/>
            </a:pPr>
            <a:r>
              <a:rPr lang="en-US" b="0">
                <a:solidFill>
                  <a:schemeClr val="accent4"/>
                </a:solidFill>
                <a:latin typeface="+mn-lt"/>
              </a:rPr>
              <a:t>Update SFDC with Opportunity status or close lead </a:t>
            </a:r>
            <a:r>
              <a:rPr lang="en-US" u="sng">
                <a:solidFill>
                  <a:schemeClr val="accent4"/>
                </a:solidFill>
                <a:latin typeface="+mn-lt"/>
              </a:rPr>
              <a:t>within 23 days</a:t>
            </a:r>
          </a:p>
          <a:p>
            <a:pPr marL="171450" indent="-171450">
              <a:lnSpc>
                <a:spcPct val="100000"/>
              </a:lnSpc>
              <a:buFont typeface="Arial" panose="020B0604020202020204" pitchFamily="34" charset="0"/>
              <a:buChar char="•"/>
            </a:pPr>
            <a:r>
              <a:rPr lang="en-US" u="sng">
                <a:solidFill>
                  <a:schemeClr val="accent4"/>
                </a:solidFill>
                <a:latin typeface="+mn-lt"/>
              </a:rPr>
              <a:t>To assign leads to channel partners as opportunities</a:t>
            </a:r>
          </a:p>
          <a:p>
            <a:pPr>
              <a:lnSpc>
                <a:spcPct val="100000"/>
              </a:lnSpc>
            </a:pPr>
            <a:endParaRPr lang="en-US" b="0">
              <a:solidFill>
                <a:schemeClr val="accent5"/>
              </a:solidFill>
              <a:latin typeface="+mn-lt"/>
            </a:endParaRPr>
          </a:p>
          <a:p>
            <a:pPr marL="171450" indent="-171450">
              <a:lnSpc>
                <a:spcPct val="100000"/>
              </a:lnSpc>
              <a:buFont typeface="Arial" panose="020B0604020202020204" pitchFamily="34" charset="0"/>
              <a:buChar char="•"/>
            </a:pPr>
            <a:r>
              <a:rPr lang="en-US" b="0">
                <a:solidFill>
                  <a:schemeClr val="accent5">
                    <a:lumMod val="75000"/>
                  </a:schemeClr>
                </a:solidFill>
                <a:latin typeface="+mn-lt"/>
              </a:rPr>
              <a:t>Sales Excellence integrated the lead management process into their </a:t>
            </a:r>
            <a:r>
              <a:rPr lang="en-US" u="sng">
                <a:solidFill>
                  <a:schemeClr val="accent5">
                    <a:lumMod val="75000"/>
                  </a:schemeClr>
                </a:solidFill>
                <a:latin typeface="+mn-lt"/>
              </a:rPr>
              <a:t>sales and channel partner training</a:t>
            </a:r>
          </a:p>
          <a:p>
            <a:pPr marL="171450" indent="-171450">
              <a:lnSpc>
                <a:spcPct val="100000"/>
              </a:lnSpc>
              <a:buFont typeface="Arial" panose="020B0604020202020204" pitchFamily="34" charset="0"/>
              <a:buChar char="•"/>
            </a:pPr>
            <a:r>
              <a:rPr lang="en-US" b="0">
                <a:solidFill>
                  <a:schemeClr val="accent5">
                    <a:lumMod val="75000"/>
                  </a:schemeClr>
                </a:solidFill>
                <a:latin typeface="+mn-lt"/>
              </a:rPr>
              <a:t>Sales excellence endorses the program and </a:t>
            </a:r>
          </a:p>
          <a:p>
            <a:pPr>
              <a:lnSpc>
                <a:spcPct val="100000"/>
              </a:lnSpc>
            </a:pPr>
            <a:r>
              <a:rPr lang="en-US" b="0">
                <a:solidFill>
                  <a:schemeClr val="accent5">
                    <a:lumMod val="75000"/>
                  </a:schemeClr>
                </a:solidFill>
                <a:latin typeface="+mn-lt"/>
              </a:rPr>
              <a:t>addresses gaps with the leadership</a:t>
            </a:r>
          </a:p>
          <a:p>
            <a:endParaRPr lang="en-US">
              <a:latin typeface="+mn-lt"/>
            </a:endParaRPr>
          </a:p>
        </p:txBody>
      </p:sp>
      <p:pic>
        <p:nvPicPr>
          <p:cNvPr id="32" name="Picture 6" descr="http://bizforward.de/wp-content/uploads/2013/12/Businessman-icon.png">
            <a:extLst>
              <a:ext uri="{FF2B5EF4-FFF2-40B4-BE49-F238E27FC236}">
                <a16:creationId xmlns:a16="http://schemas.microsoft.com/office/drawing/2014/main" id="{478DA494-5E7D-BB08-7C93-8F81E2ADC9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090681" y="3502341"/>
            <a:ext cx="432615" cy="44369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DA93EE3F-B74D-1C89-BD97-B282D5BA1003}"/>
              </a:ext>
            </a:extLst>
          </p:cNvPr>
          <p:cNvSpPr>
            <a:spLocks noGrp="1"/>
          </p:cNvSpPr>
          <p:nvPr>
            <p:ph type="title"/>
          </p:nvPr>
        </p:nvSpPr>
        <p:spPr>
          <a:xfrm>
            <a:off x="53373" y="26757"/>
            <a:ext cx="8028370" cy="719137"/>
          </a:xfrm>
        </p:spPr>
        <p:txBody>
          <a:bodyPr/>
          <a:lstStyle/>
          <a:p>
            <a:r>
              <a:rPr lang="en-US" sz="1000"/>
              <a:t>Best practices sharing – ANZ and PH</a:t>
            </a:r>
            <a:br>
              <a:rPr lang="en-US" sz="1200"/>
            </a:br>
            <a:r>
              <a:rPr lang="en-US" sz="1400"/>
              <a:t>How did marketing leads go from generating </a:t>
            </a:r>
            <a:r>
              <a:rPr lang="en-GB" sz="1400" b="1" i="0" u="none" strike="noStrike">
                <a:solidFill>
                  <a:schemeClr val="accent1">
                    <a:lumMod val="75000"/>
                  </a:schemeClr>
                </a:solidFill>
                <a:effectLst/>
              </a:rPr>
              <a:t>€</a:t>
            </a:r>
            <a:r>
              <a:rPr lang="en-US" sz="1400" b="1">
                <a:solidFill>
                  <a:schemeClr val="accent1">
                    <a:lumMod val="75000"/>
                  </a:schemeClr>
                </a:solidFill>
              </a:rPr>
              <a:t>1.7M OIT in 2020 to </a:t>
            </a:r>
            <a:r>
              <a:rPr lang="en-GB" sz="1400" b="1" i="0" u="none" strike="noStrike">
                <a:solidFill>
                  <a:schemeClr val="accent1">
                    <a:lumMod val="75000"/>
                  </a:schemeClr>
                </a:solidFill>
                <a:effectLst/>
              </a:rPr>
              <a:t>€</a:t>
            </a:r>
            <a:r>
              <a:rPr lang="en-US" sz="1400" b="1">
                <a:solidFill>
                  <a:schemeClr val="accent1">
                    <a:lumMod val="75000"/>
                  </a:schemeClr>
                </a:solidFill>
              </a:rPr>
              <a:t>5.8M </a:t>
            </a:r>
            <a:r>
              <a:rPr lang="en-US" sz="1400" b="1"/>
              <a:t>in 2022 in APAC</a:t>
            </a:r>
            <a:br>
              <a:rPr lang="en-US" sz="1400" b="1"/>
            </a:br>
            <a:r>
              <a:rPr lang="en-US" sz="1400" b="1">
                <a:solidFill>
                  <a:schemeClr val="accent4"/>
                </a:solidFill>
              </a:rPr>
              <a:t>The objective is to go through this journey with SG and MY to increase OIT </a:t>
            </a:r>
          </a:p>
        </p:txBody>
      </p:sp>
      <p:sp>
        <p:nvSpPr>
          <p:cNvPr id="9" name="Rectangle 8"/>
          <p:cNvSpPr/>
          <p:nvPr/>
        </p:nvSpPr>
        <p:spPr>
          <a:xfrm>
            <a:off x="833774" y="1086881"/>
            <a:ext cx="936031" cy="6283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i="1"/>
              <a:t>Structure and Governance</a:t>
            </a:r>
          </a:p>
        </p:txBody>
      </p:sp>
      <p:sp>
        <p:nvSpPr>
          <p:cNvPr id="10" name="Rectangle 9"/>
          <p:cNvSpPr/>
          <p:nvPr/>
        </p:nvSpPr>
        <p:spPr>
          <a:xfrm>
            <a:off x="833774" y="1869100"/>
            <a:ext cx="936031" cy="630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i="1"/>
              <a:t>Process and Systems</a:t>
            </a:r>
          </a:p>
        </p:txBody>
      </p:sp>
      <p:sp>
        <p:nvSpPr>
          <p:cNvPr id="11" name="Rectangle 10"/>
          <p:cNvSpPr/>
          <p:nvPr/>
        </p:nvSpPr>
        <p:spPr>
          <a:xfrm>
            <a:off x="833773" y="2654062"/>
            <a:ext cx="934146" cy="63093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b="1" i="1"/>
              <a:t>Performance tracking</a:t>
            </a:r>
          </a:p>
        </p:txBody>
      </p:sp>
      <p:sp>
        <p:nvSpPr>
          <p:cNvPr id="12" name="Rectangle 11"/>
          <p:cNvSpPr/>
          <p:nvPr/>
        </p:nvSpPr>
        <p:spPr>
          <a:xfrm>
            <a:off x="837011" y="3443237"/>
            <a:ext cx="936031" cy="6309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i="1"/>
              <a:t>People and Culture</a:t>
            </a:r>
          </a:p>
        </p:txBody>
      </p:sp>
      <p:sp>
        <p:nvSpPr>
          <p:cNvPr id="13" name="Rectangle 12"/>
          <p:cNvSpPr/>
          <p:nvPr/>
        </p:nvSpPr>
        <p:spPr>
          <a:xfrm>
            <a:off x="829076" y="4228018"/>
            <a:ext cx="936031" cy="63093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i="1"/>
              <a:t>Capability and Learning</a:t>
            </a:r>
          </a:p>
        </p:txBody>
      </p:sp>
      <p:pic>
        <p:nvPicPr>
          <p:cNvPr id="14" name="Picture 13">
            <a:extLst>
              <a:ext uri="{FF2B5EF4-FFF2-40B4-BE49-F238E27FC236}">
                <a16:creationId xmlns:a16="http://schemas.microsoft.com/office/drawing/2014/main" id="{00000000-0008-0000-0100-0000CF0A0000}"/>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19040" y="4352206"/>
            <a:ext cx="540250" cy="33847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16" descr="Adobe Systems"/>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180707" y="1145994"/>
            <a:ext cx="448338" cy="4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126" descr="Adobe Systems"/>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4823" y="1903917"/>
            <a:ext cx="499492" cy="492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404" descr="Adobe Systems"/>
          <p:cNvPicPr>
            <a:picLocks noChangeAspect="1" noChangeArrowheads="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9086" y="2742944"/>
            <a:ext cx="415671" cy="39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a:extLst>
              <a:ext uri="{FF2B5EF4-FFF2-40B4-BE49-F238E27FC236}">
                <a16:creationId xmlns:a16="http://schemas.microsoft.com/office/drawing/2014/main" id="{00000000-0008-0000-0100-000008080000}"/>
              </a:ext>
            </a:extLst>
          </p:cNvPr>
          <p:cNvPicPr>
            <a:picLocks noChangeAspect="1" noChangeArrowheads="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9042" y="3507008"/>
            <a:ext cx="568505" cy="37900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1EE7227B-681D-5B62-90EC-3D268E630032}"/>
              </a:ext>
            </a:extLst>
          </p:cNvPr>
          <p:cNvGrpSpPr/>
          <p:nvPr/>
        </p:nvGrpSpPr>
        <p:grpSpPr>
          <a:xfrm>
            <a:off x="1963262" y="1105459"/>
            <a:ext cx="1750759" cy="3705613"/>
            <a:chOff x="2029153" y="1182783"/>
            <a:chExt cx="2397184" cy="3705613"/>
          </a:xfrm>
        </p:grpSpPr>
        <p:sp>
          <p:nvSpPr>
            <p:cNvPr id="20" name="TextBox 19"/>
            <p:cNvSpPr txBox="1"/>
            <p:nvPr/>
          </p:nvSpPr>
          <p:spPr>
            <a:xfrm>
              <a:off x="2029154" y="1182783"/>
              <a:ext cx="2326611" cy="613373"/>
            </a:xfrm>
            <a:prstGeom prst="rect">
              <a:avLst/>
            </a:prstGeom>
          </p:spPr>
          <p:txBody>
            <a:bodyPr wrap="square">
              <a:spAutoFit/>
            </a:bodyPr>
            <a:lstStyle>
              <a:defPPr>
                <a:defRPr lang="de-DE"/>
              </a:defPPr>
              <a:lvl1pPr marL="214313" indent="-214313">
                <a:lnSpc>
                  <a:spcPct val="107000"/>
                </a:lnSpc>
                <a:buFont typeface="Arial" panose="020B0604020202020204" pitchFamily="34" charset="0"/>
                <a:buChar char="•"/>
                <a:defRPr sz="1100" i="1">
                  <a:solidFill>
                    <a:schemeClr val="accent3"/>
                  </a:solidFill>
                  <a:ea typeface="Calibri" panose="020F0502020204030204" pitchFamily="34" charset="0"/>
                  <a:cs typeface="Times New Roman" panose="02020603050405020304" pitchFamily="18" charset="0"/>
                </a:defRPr>
              </a:lvl1pPr>
            </a:lstStyle>
            <a:p>
              <a:r>
                <a:rPr lang="en-US" sz="800">
                  <a:solidFill>
                    <a:srgbClr val="002060"/>
                  </a:solidFill>
                  <a:ea typeface="Calibri Light" charset="0"/>
                  <a:cs typeface="Calibri Light" charset="0"/>
                </a:rPr>
                <a:t>No dedicated resources, scattered in the org and not centrally managed nor best practices shared </a:t>
              </a:r>
            </a:p>
          </p:txBody>
        </p:sp>
        <p:sp>
          <p:nvSpPr>
            <p:cNvPr id="22" name="TextBox 21"/>
            <p:cNvSpPr txBox="1"/>
            <p:nvPr/>
          </p:nvSpPr>
          <p:spPr>
            <a:xfrm>
              <a:off x="2029153" y="2073125"/>
              <a:ext cx="2326611" cy="349968"/>
            </a:xfrm>
            <a:prstGeom prst="rect">
              <a:avLst/>
            </a:prstGeom>
          </p:spPr>
          <p:txBody>
            <a:bodyPr wrap="square">
              <a:spAutoFit/>
            </a:bodyPr>
            <a:lstStyle>
              <a:defPPr>
                <a:defRPr lang="de-DE"/>
              </a:defPPr>
              <a:lvl1pPr marL="214313" indent="-214313">
                <a:lnSpc>
                  <a:spcPct val="107000"/>
                </a:lnSpc>
                <a:buFont typeface="Arial" panose="020B0604020202020204" pitchFamily="34" charset="0"/>
                <a:buChar char="•"/>
                <a:defRPr sz="1100" i="1">
                  <a:solidFill>
                    <a:schemeClr val="accent3"/>
                  </a:solidFill>
                  <a:ea typeface="Calibri" panose="020F0502020204030204" pitchFamily="34" charset="0"/>
                  <a:cs typeface="Times New Roman" panose="02020603050405020304" pitchFamily="18" charset="0"/>
                </a:defRPr>
              </a:lvl1pPr>
            </a:lstStyle>
            <a:p>
              <a:r>
                <a:rPr lang="en-US" sz="800">
                  <a:solidFill>
                    <a:schemeClr val="accent2">
                      <a:lumMod val="75000"/>
                    </a:schemeClr>
                  </a:solidFill>
                </a:rPr>
                <a:t>Ambiguous process guidelines and inconsistent usage </a:t>
              </a:r>
            </a:p>
          </p:txBody>
        </p:sp>
        <p:sp>
          <p:nvSpPr>
            <p:cNvPr id="26" name="Rectangle 25"/>
            <p:cNvSpPr/>
            <p:nvPr/>
          </p:nvSpPr>
          <p:spPr>
            <a:xfrm>
              <a:off x="2029153" y="2763148"/>
              <a:ext cx="2326611" cy="349968"/>
            </a:xfrm>
            <a:prstGeom prst="rect">
              <a:avLst/>
            </a:prstGeom>
          </p:spPr>
          <p:txBody>
            <a:bodyPr wrap="square">
              <a:spAutoFit/>
            </a:bodyPr>
            <a:lstStyle/>
            <a:p>
              <a:pPr marL="214308" indent="-214308">
                <a:lnSpc>
                  <a:spcPct val="107000"/>
                </a:lnSpc>
                <a:buFont typeface="Arial" panose="020B0604020202020204" pitchFamily="34" charset="0"/>
                <a:buChar char="•"/>
              </a:pPr>
              <a:r>
                <a:rPr lang="en-US" sz="800" i="1">
                  <a:solidFill>
                    <a:schemeClr val="accent3"/>
                  </a:solidFill>
                  <a:ea typeface="Calibri" panose="020F0502020204030204" pitchFamily="34" charset="0"/>
                  <a:cs typeface="Times New Roman" panose="02020603050405020304" pitchFamily="18" charset="0"/>
                </a:rPr>
                <a:t>Lack of traceability</a:t>
              </a:r>
            </a:p>
            <a:p>
              <a:pPr marL="214308" indent="-214308">
                <a:lnSpc>
                  <a:spcPct val="107000"/>
                </a:lnSpc>
                <a:buFont typeface="Arial" panose="020B0604020202020204" pitchFamily="34" charset="0"/>
                <a:buChar char="•"/>
              </a:pPr>
              <a:r>
                <a:rPr lang="en-US" sz="800" i="1">
                  <a:solidFill>
                    <a:schemeClr val="accent3"/>
                  </a:solidFill>
                  <a:ea typeface="Calibri" panose="020F0502020204030204" pitchFamily="34" charset="0"/>
                  <a:cs typeface="Times New Roman" panose="02020603050405020304" pitchFamily="18" charset="0"/>
                </a:rPr>
                <a:t>Poor quality reporting</a:t>
              </a:r>
            </a:p>
          </p:txBody>
        </p:sp>
        <p:sp>
          <p:nvSpPr>
            <p:cNvPr id="28" name="Rectangle 27"/>
            <p:cNvSpPr/>
            <p:nvPr/>
          </p:nvSpPr>
          <p:spPr>
            <a:xfrm>
              <a:off x="2029154" y="3555094"/>
              <a:ext cx="2326611" cy="745076"/>
            </a:xfrm>
            <a:prstGeom prst="rect">
              <a:avLst/>
            </a:prstGeom>
          </p:spPr>
          <p:txBody>
            <a:bodyPr wrap="square">
              <a:spAutoFit/>
            </a:bodyPr>
            <a:lstStyle/>
            <a:p>
              <a:pPr marL="214308" indent="-214308">
                <a:lnSpc>
                  <a:spcPct val="107000"/>
                </a:lnSpc>
                <a:buFont typeface="Arial" panose="020B0604020202020204" pitchFamily="34" charset="0"/>
                <a:buChar char="•"/>
              </a:pPr>
              <a:r>
                <a:rPr lang="en-US" sz="800" i="1">
                  <a:solidFill>
                    <a:schemeClr val="accent4"/>
                  </a:solidFill>
                  <a:ea typeface="Calibri" panose="020F0502020204030204" pitchFamily="34" charset="0"/>
                  <a:cs typeface="Times New Roman" panose="02020603050405020304" pitchFamily="18" charset="0"/>
                </a:rPr>
                <a:t>Customer touchpoints not followed up well</a:t>
              </a:r>
            </a:p>
            <a:p>
              <a:pPr marL="214308" indent="-214308">
                <a:lnSpc>
                  <a:spcPct val="107000"/>
                </a:lnSpc>
                <a:buFont typeface="Arial" panose="020B0604020202020204" pitchFamily="34" charset="0"/>
                <a:buChar char="•"/>
              </a:pPr>
              <a:r>
                <a:rPr lang="en-US" sz="800" i="1">
                  <a:solidFill>
                    <a:schemeClr val="accent4"/>
                  </a:solidFill>
                  <a:ea typeface="Calibri" panose="020F0502020204030204" pitchFamily="34" charset="0"/>
                  <a:cs typeface="Times New Roman" panose="02020603050405020304" pitchFamily="18" charset="0"/>
                </a:rPr>
                <a:t>Marketing &amp; Sales working isolated</a:t>
              </a:r>
            </a:p>
            <a:p>
              <a:pPr marL="214308" indent="-214308">
                <a:lnSpc>
                  <a:spcPct val="107000"/>
                </a:lnSpc>
                <a:buFont typeface="Arial" panose="020B0604020202020204" pitchFamily="34" charset="0"/>
                <a:buChar char="•"/>
              </a:pPr>
              <a:endParaRPr lang="en-US" sz="800" i="1">
                <a:solidFill>
                  <a:schemeClr val="accent4"/>
                </a:solidFill>
                <a:ea typeface="Calibri" panose="020F0502020204030204" pitchFamily="34" charset="0"/>
                <a:cs typeface="Times New Roman" panose="02020603050405020304" pitchFamily="18" charset="0"/>
              </a:endParaRPr>
            </a:p>
          </p:txBody>
        </p:sp>
        <p:sp>
          <p:nvSpPr>
            <p:cNvPr id="34" name="Rectangle 33"/>
            <p:cNvSpPr/>
            <p:nvPr/>
          </p:nvSpPr>
          <p:spPr>
            <a:xfrm>
              <a:off x="2033005" y="4406726"/>
              <a:ext cx="2393332" cy="481670"/>
            </a:xfrm>
            <a:prstGeom prst="rect">
              <a:avLst/>
            </a:prstGeom>
          </p:spPr>
          <p:txBody>
            <a:bodyPr wrap="square">
              <a:spAutoFit/>
            </a:bodyPr>
            <a:lstStyle/>
            <a:p>
              <a:pPr marL="214308" indent="-214308">
                <a:lnSpc>
                  <a:spcPct val="107000"/>
                </a:lnSpc>
                <a:buFont typeface="Arial" panose="020B0604020202020204" pitchFamily="34" charset="0"/>
                <a:buChar char="•"/>
              </a:pPr>
              <a:r>
                <a:rPr lang="en-US" sz="800" i="1">
                  <a:solidFill>
                    <a:schemeClr val="accent5">
                      <a:lumMod val="75000"/>
                    </a:schemeClr>
                  </a:solidFill>
                  <a:ea typeface="Calibri" panose="020F0502020204030204" pitchFamily="34" charset="0"/>
                  <a:cs typeface="Times New Roman" panose="02020603050405020304" pitchFamily="18" charset="0"/>
                </a:rPr>
                <a:t>Sales Excellence and Marketing working with different processes and objectives </a:t>
              </a:r>
            </a:p>
          </p:txBody>
        </p:sp>
      </p:grpSp>
      <p:grpSp>
        <p:nvGrpSpPr>
          <p:cNvPr id="6" name="Group 5">
            <a:extLst>
              <a:ext uri="{FF2B5EF4-FFF2-40B4-BE49-F238E27FC236}">
                <a16:creationId xmlns:a16="http://schemas.microsoft.com/office/drawing/2014/main" id="{7446F64F-5EE9-C168-D00A-FA9A6D7EBE72}"/>
              </a:ext>
            </a:extLst>
          </p:cNvPr>
          <p:cNvGrpSpPr/>
          <p:nvPr/>
        </p:nvGrpSpPr>
        <p:grpSpPr>
          <a:xfrm>
            <a:off x="3662478" y="1134747"/>
            <a:ext cx="2286476" cy="4000748"/>
            <a:chOff x="4496080" y="1218087"/>
            <a:chExt cx="2868742" cy="4000748"/>
          </a:xfrm>
        </p:grpSpPr>
        <p:sp>
          <p:nvSpPr>
            <p:cNvPr id="21" name="TextBox 20"/>
            <p:cNvSpPr txBox="1"/>
            <p:nvPr/>
          </p:nvSpPr>
          <p:spPr>
            <a:xfrm>
              <a:off x="4605161" y="1218087"/>
              <a:ext cx="2505835" cy="664207"/>
            </a:xfrm>
            <a:prstGeom prst="rect">
              <a:avLst/>
            </a:prstGeom>
          </p:spPr>
          <p:txBody>
            <a:bodyPr vert="horz" wrap="square" lIns="0" tIns="0" rIns="0" bIns="0" spcCol="385658" rtlCol="0">
              <a:noAutofit/>
            </a:bodyPr>
            <a:lstStyle/>
            <a:p>
              <a:pPr marL="214308" indent="-214308">
                <a:buFont typeface="Arial" panose="020B0604020202020204" pitchFamily="34" charset="0"/>
                <a:buChar char="•"/>
              </a:pPr>
              <a:r>
                <a:rPr lang="en-US" sz="800" i="1">
                  <a:solidFill>
                    <a:srgbClr val="002060"/>
                  </a:solidFill>
                  <a:ea typeface="Calibri Light" charset="0"/>
                  <a:cs typeface="Calibri Light" charset="0"/>
                </a:rPr>
                <a:t>Dedicated, named Lead Managers positioned according to a blue print</a:t>
              </a:r>
              <a:endParaRPr lang="en-US" sz="800" i="1">
                <a:solidFill>
                  <a:srgbClr val="002060"/>
                </a:solidFill>
                <a:ea typeface="Calibri" panose="020F0502020204030204" pitchFamily="34" charset="0"/>
                <a:cs typeface="Calibri Light" charset="0"/>
              </a:endParaRPr>
            </a:p>
            <a:p>
              <a:pPr marL="214308" indent="-214308">
                <a:buFont typeface="Arial" panose="020B0604020202020204" pitchFamily="34" charset="0"/>
                <a:buChar char="•"/>
              </a:pPr>
              <a:r>
                <a:rPr lang="en-US" sz="800" i="1">
                  <a:solidFill>
                    <a:srgbClr val="002060"/>
                  </a:solidFill>
                  <a:ea typeface="Calibri" panose="020F0502020204030204" pitchFamily="34" charset="0"/>
                  <a:cs typeface="Calibri Light" charset="0"/>
                </a:rPr>
                <a:t>Top-down support of capability</a:t>
              </a:r>
              <a:endParaRPr lang="en-US" sz="800" i="1">
                <a:solidFill>
                  <a:srgbClr val="002060"/>
                </a:solidFill>
                <a:ea typeface="Calibri" panose="020F0502020204030204" pitchFamily="34" charset="0"/>
                <a:cs typeface="Times New Roman" panose="02020603050405020304" pitchFamily="18" charset="0"/>
              </a:endParaRPr>
            </a:p>
            <a:p>
              <a:r>
                <a:rPr lang="en-US" sz="800" i="1">
                  <a:solidFill>
                    <a:srgbClr val="002060"/>
                  </a:solidFill>
                  <a:ea typeface="Calibri Light" charset="0"/>
                  <a:cs typeface="Calibri Light" charset="0"/>
                </a:rPr>
                <a:t> </a:t>
              </a:r>
            </a:p>
          </p:txBody>
        </p:sp>
        <p:sp>
          <p:nvSpPr>
            <p:cNvPr id="23" name="TextBox 22"/>
            <p:cNvSpPr txBox="1"/>
            <p:nvPr/>
          </p:nvSpPr>
          <p:spPr>
            <a:xfrm>
              <a:off x="4605161" y="2108078"/>
              <a:ext cx="2470823" cy="544852"/>
            </a:xfrm>
            <a:prstGeom prst="rect">
              <a:avLst/>
            </a:prstGeom>
          </p:spPr>
          <p:txBody>
            <a:bodyPr vert="horz" wrap="square" lIns="0" tIns="0" rIns="0" bIns="0" spcCol="385658" rtlCol="0">
              <a:noAutofit/>
            </a:bodyPr>
            <a:lstStyle/>
            <a:p>
              <a:pPr marL="214308" indent="-214308">
                <a:lnSpc>
                  <a:spcPct val="107000"/>
                </a:lnSpc>
                <a:buFont typeface="Arial" panose="020B0604020202020204" pitchFamily="34" charset="0"/>
                <a:buChar char="•"/>
              </a:pPr>
              <a:r>
                <a:rPr lang="en-US" sz="800" i="1">
                  <a:solidFill>
                    <a:schemeClr val="accent2">
                      <a:lumMod val="75000"/>
                    </a:schemeClr>
                  </a:solidFill>
                  <a:ea typeface="Calibri" panose="020F0502020204030204" pitchFamily="34" charset="0"/>
                  <a:cs typeface="Times New Roman" panose="02020603050405020304" pitchFamily="18" charset="0"/>
                </a:rPr>
                <a:t>Clear process design and KPIs</a:t>
              </a:r>
            </a:p>
            <a:p>
              <a:pPr marL="214308" indent="-214308">
                <a:buFont typeface="Arial" panose="020B0604020202020204" pitchFamily="34" charset="0"/>
                <a:buChar char="•"/>
              </a:pPr>
              <a:endParaRPr lang="en-US" sz="800" i="1">
                <a:solidFill>
                  <a:srgbClr val="0070C0"/>
                </a:solidFill>
              </a:endParaRPr>
            </a:p>
            <a:p>
              <a:pPr marL="214308" indent="-214308">
                <a:lnSpc>
                  <a:spcPct val="107000"/>
                </a:lnSpc>
                <a:buFont typeface="Arial" panose="020B0604020202020204" pitchFamily="34" charset="0"/>
                <a:buChar char="•"/>
              </a:pPr>
              <a:endParaRPr lang="en-US" sz="800" i="1">
                <a:solidFill>
                  <a:srgbClr val="0070C0"/>
                </a:solidFill>
                <a:ea typeface="Calibri" panose="020F0502020204030204" pitchFamily="34" charset="0"/>
                <a:cs typeface="Times New Roman" panose="02020603050405020304" pitchFamily="18" charset="0"/>
              </a:endParaRPr>
            </a:p>
            <a:p>
              <a:pPr marL="214308" indent="-214308">
                <a:lnSpc>
                  <a:spcPct val="107000"/>
                </a:lnSpc>
                <a:buFont typeface="Arial" panose="020B0604020202020204" pitchFamily="34" charset="0"/>
                <a:buChar char="•"/>
              </a:pPr>
              <a:endParaRPr lang="en-US" sz="800" i="1">
                <a:solidFill>
                  <a:srgbClr val="0070C0"/>
                </a:solidFill>
                <a:ea typeface="Calibri" panose="020F0502020204030204" pitchFamily="34" charset="0"/>
                <a:cs typeface="Times New Roman" panose="02020603050405020304" pitchFamily="18" charset="0"/>
              </a:endParaRPr>
            </a:p>
          </p:txBody>
        </p:sp>
        <p:sp>
          <p:nvSpPr>
            <p:cNvPr id="25" name="Rectangle 24"/>
            <p:cNvSpPr/>
            <p:nvPr/>
          </p:nvSpPr>
          <p:spPr>
            <a:xfrm>
              <a:off x="4550057" y="2765331"/>
              <a:ext cx="2618213" cy="481670"/>
            </a:xfrm>
            <a:prstGeom prst="rect">
              <a:avLst/>
            </a:prstGeom>
          </p:spPr>
          <p:txBody>
            <a:bodyPr wrap="square">
              <a:spAutoFit/>
            </a:bodyPr>
            <a:lstStyle/>
            <a:p>
              <a:pPr marL="214308" indent="-214308">
                <a:lnSpc>
                  <a:spcPct val="107000"/>
                </a:lnSpc>
                <a:buFont typeface="Arial" panose="020B0604020202020204" pitchFamily="34" charset="0"/>
                <a:buChar char="•"/>
              </a:pPr>
              <a:r>
                <a:rPr lang="en-US" sz="800" i="1">
                  <a:solidFill>
                    <a:schemeClr val="accent3"/>
                  </a:solidFill>
                </a:rPr>
                <a:t>Dashboard defined and review cadence in place </a:t>
              </a:r>
            </a:p>
            <a:p>
              <a:pPr marL="214308" indent="-214308">
                <a:lnSpc>
                  <a:spcPct val="107000"/>
                </a:lnSpc>
                <a:buFont typeface="Arial" panose="020B0604020202020204" pitchFamily="34" charset="0"/>
                <a:buChar char="•"/>
              </a:pPr>
              <a:r>
                <a:rPr lang="en-US" sz="800" i="1">
                  <a:solidFill>
                    <a:schemeClr val="accent3"/>
                  </a:solidFill>
                </a:rPr>
                <a:t>Data focused decision making </a:t>
              </a:r>
            </a:p>
          </p:txBody>
        </p:sp>
        <p:sp>
          <p:nvSpPr>
            <p:cNvPr id="29" name="Rectangle 28"/>
            <p:cNvSpPr/>
            <p:nvPr/>
          </p:nvSpPr>
          <p:spPr>
            <a:xfrm>
              <a:off x="4496080" y="3442738"/>
              <a:ext cx="2585562" cy="745076"/>
            </a:xfrm>
            <a:prstGeom prst="rect">
              <a:avLst/>
            </a:prstGeom>
          </p:spPr>
          <p:txBody>
            <a:bodyPr wrap="square">
              <a:spAutoFit/>
            </a:bodyPr>
            <a:lstStyle/>
            <a:p>
              <a:pPr marL="214308" indent="-214308">
                <a:lnSpc>
                  <a:spcPct val="107000"/>
                </a:lnSpc>
                <a:buFont typeface="Arial" panose="020B0604020202020204" pitchFamily="34" charset="0"/>
                <a:buChar char="•"/>
              </a:pPr>
              <a:r>
                <a:rPr lang="en-US" sz="800" i="1">
                  <a:solidFill>
                    <a:schemeClr val="accent4"/>
                  </a:solidFill>
                  <a:ea typeface="Calibri" panose="020F0502020204030204" pitchFamily="34" charset="0"/>
                  <a:cs typeface="Times New Roman" panose="02020603050405020304" pitchFamily="18" charset="0"/>
                </a:rPr>
                <a:t>Customer experience elevated due to swift follow up and E2E information sharing</a:t>
              </a:r>
            </a:p>
            <a:p>
              <a:pPr marL="214308" indent="-214308">
                <a:lnSpc>
                  <a:spcPct val="107000"/>
                </a:lnSpc>
                <a:buFont typeface="Arial" panose="020B0604020202020204" pitchFamily="34" charset="0"/>
                <a:buChar char="•"/>
              </a:pPr>
              <a:r>
                <a:rPr lang="en-US" sz="800" i="1">
                  <a:solidFill>
                    <a:schemeClr val="accent4"/>
                  </a:solidFill>
                  <a:ea typeface="Calibri" panose="020F0502020204030204" pitchFamily="34" charset="0"/>
                  <a:cs typeface="Times New Roman" panose="02020603050405020304" pitchFamily="18" charset="0"/>
                </a:rPr>
                <a:t>Lead Manager well positioned within Marketing &amp; Sales</a:t>
              </a:r>
            </a:p>
          </p:txBody>
        </p:sp>
        <p:sp>
          <p:nvSpPr>
            <p:cNvPr id="35" name="Rectangle 34"/>
            <p:cNvSpPr/>
            <p:nvPr/>
          </p:nvSpPr>
          <p:spPr>
            <a:xfrm>
              <a:off x="4517024" y="4342057"/>
              <a:ext cx="2847798" cy="876778"/>
            </a:xfrm>
            <a:prstGeom prst="rect">
              <a:avLst/>
            </a:prstGeom>
          </p:spPr>
          <p:txBody>
            <a:bodyPr wrap="square">
              <a:spAutoFit/>
            </a:bodyPr>
            <a:lstStyle/>
            <a:p>
              <a:pPr marL="214308" indent="-214308">
                <a:lnSpc>
                  <a:spcPct val="107000"/>
                </a:lnSpc>
                <a:buFont typeface="Arial" panose="020B0604020202020204" pitchFamily="34" charset="0"/>
                <a:buChar char="•"/>
              </a:pPr>
              <a:r>
                <a:rPr lang="en-US" sz="800" i="1">
                  <a:solidFill>
                    <a:schemeClr val="accent5">
                      <a:lumMod val="75000"/>
                    </a:schemeClr>
                  </a:solidFill>
                  <a:ea typeface="Calibri" panose="020F0502020204030204" pitchFamily="34" charset="0"/>
                  <a:cs typeface="Times New Roman" panose="02020603050405020304" pitchFamily="18" charset="0"/>
                </a:rPr>
                <a:t>Sales Excellence and marketing collaborating with a combined objective</a:t>
              </a:r>
            </a:p>
            <a:p>
              <a:pPr marL="214308" indent="-214308">
                <a:lnSpc>
                  <a:spcPct val="107000"/>
                </a:lnSpc>
                <a:buFont typeface="Arial" panose="020B0604020202020204" pitchFamily="34" charset="0"/>
                <a:buChar char="•"/>
              </a:pPr>
              <a:r>
                <a:rPr lang="en-US" sz="800" i="1">
                  <a:solidFill>
                    <a:schemeClr val="accent5">
                      <a:lumMod val="75000"/>
                    </a:schemeClr>
                  </a:solidFill>
                  <a:ea typeface="Calibri" panose="020F0502020204030204" pitchFamily="34" charset="0"/>
                  <a:cs typeface="Times New Roman" panose="02020603050405020304" pitchFamily="18" charset="0"/>
                </a:rPr>
                <a:t>Lead Management training being provided to sales and channel partners by sales excellence</a:t>
              </a:r>
            </a:p>
            <a:p>
              <a:pPr>
                <a:lnSpc>
                  <a:spcPct val="107000"/>
                </a:lnSpc>
              </a:pPr>
              <a:endParaRPr lang="en-US" sz="800" i="1">
                <a:solidFill>
                  <a:schemeClr val="accent5">
                    <a:lumMod val="75000"/>
                  </a:schemeClr>
                </a:solidFill>
                <a:ea typeface="Calibri" panose="020F0502020204030204" pitchFamily="34" charset="0"/>
                <a:cs typeface="Times New Roman" panose="02020603050405020304" pitchFamily="18" charset="0"/>
              </a:endParaRPr>
            </a:p>
          </p:txBody>
        </p:sp>
      </p:grpSp>
      <p:sp>
        <p:nvSpPr>
          <p:cNvPr id="38" name="TextBox 37"/>
          <p:cNvSpPr txBox="1"/>
          <p:nvPr/>
        </p:nvSpPr>
        <p:spPr>
          <a:xfrm>
            <a:off x="2242971" y="793741"/>
            <a:ext cx="914400" cy="914400"/>
          </a:xfrm>
          <a:prstGeom prst="rect">
            <a:avLst/>
          </a:prstGeom>
        </p:spPr>
        <p:txBody>
          <a:bodyPr vert="horz" wrap="none" lIns="0" tIns="0" rIns="0" bIns="0" spcCol="385658" rtlCol="0">
            <a:noAutofit/>
          </a:bodyPr>
          <a:lstStyle/>
          <a:p>
            <a:endParaRPr lang="en-US" sz="800">
              <a:solidFill>
                <a:schemeClr val="bg1"/>
              </a:solidFill>
              <a:latin typeface="Calibri Light" charset="0"/>
              <a:ea typeface="Calibri Light" charset="0"/>
              <a:cs typeface="Calibri Light" charset="0"/>
            </a:endParaRPr>
          </a:p>
        </p:txBody>
      </p:sp>
      <p:sp>
        <p:nvSpPr>
          <p:cNvPr id="30" name="Text Placeholder 1"/>
          <p:cNvSpPr txBox="1">
            <a:spLocks/>
          </p:cNvSpPr>
          <p:nvPr/>
        </p:nvSpPr>
        <p:spPr>
          <a:xfrm>
            <a:off x="2555674" y="800459"/>
            <a:ext cx="2213609" cy="383670"/>
          </a:xfrm>
          <a:prstGeom prst="rect">
            <a:avLst/>
          </a:prstGeom>
        </p:spPr>
        <p:txBody>
          <a:bodyPr lIns="0" tIns="0" rIns="0" bIns="0"/>
          <a:lstStyle>
            <a:lvl1pPr marL="0" indent="0" algn="l" defTabSz="914278" rtl="0" eaLnBrk="1" latinLnBrk="0" hangingPunct="1">
              <a:lnSpc>
                <a:spcPct val="80000"/>
              </a:lnSpc>
              <a:spcBef>
                <a:spcPts val="0"/>
              </a:spcBef>
              <a:buFontTx/>
              <a:buNone/>
              <a:defRPr lang="en-US" sz="2900" b="0" i="0" kern="1200">
                <a:solidFill>
                  <a:schemeClr val="bg1"/>
                </a:solidFill>
                <a:latin typeface="Calibri Light" charset="0"/>
                <a:ea typeface="Calibri Light" charset="0"/>
                <a:cs typeface="Calibri Light" charset="0"/>
              </a:defRPr>
            </a:lvl1pPr>
            <a:lvl2pPr marL="742850" indent="-285712" algn="l" defTabSz="914278" rtl="0" eaLnBrk="1" latinLnBrk="0" hangingPunct="1">
              <a:spcBef>
                <a:spcPct val="20000"/>
              </a:spcBef>
              <a:buFont typeface="Arial" pitchFamily="34" charset="0"/>
              <a:buChar char="–"/>
              <a:defRPr lang="en-US" sz="3600" kern="1200">
                <a:solidFill>
                  <a:schemeClr val="tx1"/>
                </a:solidFill>
                <a:latin typeface="+mn-lt"/>
                <a:ea typeface="+mn-ea"/>
                <a:cs typeface="+mn-cs"/>
              </a:defRPr>
            </a:lvl2pPr>
            <a:lvl3pPr marL="1142847" indent="-228570" algn="l" defTabSz="914278" rtl="0" eaLnBrk="1" latinLnBrk="0" hangingPunct="1">
              <a:spcBef>
                <a:spcPct val="20000"/>
              </a:spcBef>
              <a:buFont typeface="Arial" pitchFamily="34" charset="0"/>
              <a:buChar char="•"/>
              <a:defRPr lang="en-US" sz="3600" kern="1200">
                <a:solidFill>
                  <a:schemeClr val="tx1"/>
                </a:solidFill>
                <a:latin typeface="+mn-lt"/>
                <a:ea typeface="+mn-ea"/>
                <a:cs typeface="+mn-cs"/>
              </a:defRPr>
            </a:lvl3pPr>
            <a:lvl4pPr marL="1599986" indent="-228570" algn="l" defTabSz="914278" rtl="0" eaLnBrk="1" latinLnBrk="0" hangingPunct="1">
              <a:spcBef>
                <a:spcPct val="20000"/>
              </a:spcBef>
              <a:buFont typeface="Arial" pitchFamily="34" charset="0"/>
              <a:buChar char="–"/>
              <a:defRPr lang="en-US" sz="3600" kern="1200">
                <a:solidFill>
                  <a:schemeClr val="tx1"/>
                </a:solidFill>
                <a:latin typeface="+mn-lt"/>
                <a:ea typeface="+mn-ea"/>
                <a:cs typeface="+mn-cs"/>
              </a:defRPr>
            </a:lvl4pPr>
            <a:lvl5pPr marL="2057126" indent="-228570" algn="l" defTabSz="914278" rtl="0" eaLnBrk="1" latinLnBrk="0" hangingPunct="1">
              <a:spcBef>
                <a:spcPct val="20000"/>
              </a:spcBef>
              <a:buFont typeface="Arial" pitchFamily="34" charset="0"/>
              <a:buChar char="»"/>
              <a:defRPr lang="en-GB" sz="3600" kern="1200">
                <a:solidFill>
                  <a:schemeClr val="tx1"/>
                </a:solidFill>
                <a:latin typeface="+mn-lt"/>
                <a:ea typeface="+mn-ea"/>
                <a:cs typeface="+mn-cs"/>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i="1">
                <a:solidFill>
                  <a:srgbClr val="22505F"/>
                </a:solidFill>
                <a:latin typeface="+mn-lt"/>
              </a:rPr>
              <a:t>FROM…</a:t>
            </a:r>
          </a:p>
        </p:txBody>
      </p:sp>
      <p:sp>
        <p:nvSpPr>
          <p:cNvPr id="31" name="Text Placeholder 1"/>
          <p:cNvSpPr txBox="1">
            <a:spLocks/>
          </p:cNvSpPr>
          <p:nvPr/>
        </p:nvSpPr>
        <p:spPr>
          <a:xfrm>
            <a:off x="4344867" y="820785"/>
            <a:ext cx="2213609" cy="383670"/>
          </a:xfrm>
          <a:prstGeom prst="rect">
            <a:avLst/>
          </a:prstGeom>
        </p:spPr>
        <p:txBody>
          <a:bodyPr lIns="0" tIns="0" rIns="0" bIns="0"/>
          <a:lstStyle>
            <a:lvl1pPr marL="0" indent="0" algn="l" defTabSz="914278" rtl="0" eaLnBrk="1" latinLnBrk="0" hangingPunct="1">
              <a:lnSpc>
                <a:spcPct val="80000"/>
              </a:lnSpc>
              <a:spcBef>
                <a:spcPts val="0"/>
              </a:spcBef>
              <a:buFontTx/>
              <a:buNone/>
              <a:defRPr lang="en-US" sz="2900" b="0" i="0" kern="1200">
                <a:solidFill>
                  <a:schemeClr val="bg1"/>
                </a:solidFill>
                <a:latin typeface="Calibri Light" charset="0"/>
                <a:ea typeface="Calibri Light" charset="0"/>
                <a:cs typeface="Calibri Light" charset="0"/>
              </a:defRPr>
            </a:lvl1pPr>
            <a:lvl2pPr marL="742850" indent="-285712" algn="l" defTabSz="914278" rtl="0" eaLnBrk="1" latinLnBrk="0" hangingPunct="1">
              <a:spcBef>
                <a:spcPct val="20000"/>
              </a:spcBef>
              <a:buFont typeface="Arial" pitchFamily="34" charset="0"/>
              <a:buChar char="–"/>
              <a:defRPr lang="en-US" sz="3600" kern="1200">
                <a:solidFill>
                  <a:schemeClr val="tx1"/>
                </a:solidFill>
                <a:latin typeface="+mn-lt"/>
                <a:ea typeface="+mn-ea"/>
                <a:cs typeface="+mn-cs"/>
              </a:defRPr>
            </a:lvl2pPr>
            <a:lvl3pPr marL="1142847" indent="-228570" algn="l" defTabSz="914278" rtl="0" eaLnBrk="1" latinLnBrk="0" hangingPunct="1">
              <a:spcBef>
                <a:spcPct val="20000"/>
              </a:spcBef>
              <a:buFont typeface="Arial" pitchFamily="34" charset="0"/>
              <a:buChar char="•"/>
              <a:defRPr lang="en-US" sz="3600" kern="1200">
                <a:solidFill>
                  <a:schemeClr val="tx1"/>
                </a:solidFill>
                <a:latin typeface="+mn-lt"/>
                <a:ea typeface="+mn-ea"/>
                <a:cs typeface="+mn-cs"/>
              </a:defRPr>
            </a:lvl3pPr>
            <a:lvl4pPr marL="1599986" indent="-228570" algn="l" defTabSz="914278" rtl="0" eaLnBrk="1" latinLnBrk="0" hangingPunct="1">
              <a:spcBef>
                <a:spcPct val="20000"/>
              </a:spcBef>
              <a:buFont typeface="Arial" pitchFamily="34" charset="0"/>
              <a:buChar char="–"/>
              <a:defRPr lang="en-US" sz="3600" kern="1200">
                <a:solidFill>
                  <a:schemeClr val="tx1"/>
                </a:solidFill>
                <a:latin typeface="+mn-lt"/>
                <a:ea typeface="+mn-ea"/>
                <a:cs typeface="+mn-cs"/>
              </a:defRPr>
            </a:lvl4pPr>
            <a:lvl5pPr marL="2057126" indent="-228570" algn="l" defTabSz="914278" rtl="0" eaLnBrk="1" latinLnBrk="0" hangingPunct="1">
              <a:spcBef>
                <a:spcPct val="20000"/>
              </a:spcBef>
              <a:buFont typeface="Arial" pitchFamily="34" charset="0"/>
              <a:buChar char="»"/>
              <a:defRPr lang="en-GB" sz="3600" kern="1200">
                <a:solidFill>
                  <a:schemeClr val="tx1"/>
                </a:solidFill>
                <a:latin typeface="+mn-lt"/>
                <a:ea typeface="+mn-ea"/>
                <a:cs typeface="+mn-cs"/>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i="1">
                <a:solidFill>
                  <a:srgbClr val="22505F"/>
                </a:solidFill>
                <a:latin typeface="+mn-lt"/>
              </a:rPr>
              <a:t>...TO</a:t>
            </a:r>
          </a:p>
        </p:txBody>
      </p:sp>
      <p:sp>
        <p:nvSpPr>
          <p:cNvPr id="19" name="TextBox 18">
            <a:extLst>
              <a:ext uri="{FF2B5EF4-FFF2-40B4-BE49-F238E27FC236}">
                <a16:creationId xmlns:a16="http://schemas.microsoft.com/office/drawing/2014/main" id="{0CEA5644-B6A8-827A-81C3-0C67A3D1D21F}"/>
              </a:ext>
            </a:extLst>
          </p:cNvPr>
          <p:cNvSpPr txBox="1"/>
          <p:nvPr/>
        </p:nvSpPr>
        <p:spPr>
          <a:xfrm>
            <a:off x="6863734" y="715471"/>
            <a:ext cx="1282458" cy="369332"/>
          </a:xfrm>
          <a:prstGeom prst="rect">
            <a:avLst/>
          </a:prstGeom>
          <a:noFill/>
        </p:spPr>
        <p:txBody>
          <a:bodyPr wrap="square">
            <a:spAutoFit/>
          </a:bodyPr>
          <a:lstStyle/>
          <a:p>
            <a:r>
              <a:rPr lang="en-US" sz="1800" b="1" i="1">
                <a:solidFill>
                  <a:srgbClr val="22505F"/>
                </a:solidFill>
              </a:rPr>
              <a:t>…How…</a:t>
            </a:r>
          </a:p>
        </p:txBody>
      </p:sp>
      <p:pic>
        <p:nvPicPr>
          <p:cNvPr id="39" name="Picture 38">
            <a:extLst>
              <a:ext uri="{FF2B5EF4-FFF2-40B4-BE49-F238E27FC236}">
                <a16:creationId xmlns:a16="http://schemas.microsoft.com/office/drawing/2014/main" id="{56BBF34D-917B-F358-BB52-0FB2600ACAEB}"/>
              </a:ext>
            </a:extLst>
          </p:cNvPr>
          <p:cNvPicPr>
            <a:picLocks noChangeAspect="1"/>
          </p:cNvPicPr>
          <p:nvPr/>
        </p:nvPicPr>
        <p:blipFill>
          <a:blip r:embed="rId8"/>
          <a:stretch>
            <a:fillRect/>
          </a:stretch>
        </p:blipFill>
        <p:spPr>
          <a:xfrm>
            <a:off x="7603302" y="2071564"/>
            <a:ext cx="440164" cy="498026"/>
          </a:xfrm>
          <a:prstGeom prst="rect">
            <a:avLst/>
          </a:prstGeom>
        </p:spPr>
      </p:pic>
      <p:pic>
        <p:nvPicPr>
          <p:cNvPr id="41" name="Picture 40">
            <a:extLst>
              <a:ext uri="{FF2B5EF4-FFF2-40B4-BE49-F238E27FC236}">
                <a16:creationId xmlns:a16="http://schemas.microsoft.com/office/drawing/2014/main" id="{BAFC5BE6-B0D7-29BC-E1FD-43E46D21616B}"/>
              </a:ext>
            </a:extLst>
          </p:cNvPr>
          <p:cNvPicPr>
            <a:picLocks noChangeAspect="1"/>
          </p:cNvPicPr>
          <p:nvPr/>
        </p:nvPicPr>
        <p:blipFill>
          <a:blip r:embed="rId9"/>
          <a:stretch>
            <a:fillRect/>
          </a:stretch>
        </p:blipFill>
        <p:spPr>
          <a:xfrm>
            <a:off x="7842586" y="1386821"/>
            <a:ext cx="478314" cy="443691"/>
          </a:xfrm>
          <a:prstGeom prst="rect">
            <a:avLst/>
          </a:prstGeom>
        </p:spPr>
      </p:pic>
      <p:sp>
        <p:nvSpPr>
          <p:cNvPr id="42" name="TextBox 41">
            <a:extLst>
              <a:ext uri="{FF2B5EF4-FFF2-40B4-BE49-F238E27FC236}">
                <a16:creationId xmlns:a16="http://schemas.microsoft.com/office/drawing/2014/main" id="{0AC6D310-19C8-15D9-D71F-79F60E35C2BE}"/>
              </a:ext>
            </a:extLst>
          </p:cNvPr>
          <p:cNvSpPr txBox="1"/>
          <p:nvPr/>
        </p:nvSpPr>
        <p:spPr>
          <a:xfrm>
            <a:off x="7570064" y="2528101"/>
            <a:ext cx="511679" cy="184666"/>
          </a:xfrm>
          <a:prstGeom prst="rect">
            <a:avLst/>
          </a:prstGeom>
          <a:noFill/>
        </p:spPr>
        <p:txBody>
          <a:bodyPr wrap="none" rtlCol="0">
            <a:spAutoFit/>
          </a:bodyPr>
          <a:lstStyle/>
          <a:p>
            <a:r>
              <a:rPr lang="en-US" sz="600" i="1"/>
              <a:t>Tele agent</a:t>
            </a:r>
          </a:p>
        </p:txBody>
      </p:sp>
      <p:sp>
        <p:nvSpPr>
          <p:cNvPr id="43" name="TextBox 42">
            <a:extLst>
              <a:ext uri="{FF2B5EF4-FFF2-40B4-BE49-F238E27FC236}">
                <a16:creationId xmlns:a16="http://schemas.microsoft.com/office/drawing/2014/main" id="{44989AF7-F1F0-6425-5EE8-C6195371B01C}"/>
              </a:ext>
            </a:extLst>
          </p:cNvPr>
          <p:cNvSpPr txBox="1"/>
          <p:nvPr/>
        </p:nvSpPr>
        <p:spPr>
          <a:xfrm>
            <a:off x="7778709" y="1766372"/>
            <a:ext cx="671979" cy="184666"/>
          </a:xfrm>
          <a:prstGeom prst="rect">
            <a:avLst/>
          </a:prstGeom>
          <a:noFill/>
        </p:spPr>
        <p:txBody>
          <a:bodyPr wrap="none" rtlCol="0">
            <a:spAutoFit/>
          </a:bodyPr>
          <a:lstStyle/>
          <a:p>
            <a:r>
              <a:rPr lang="en-US" sz="600" i="1"/>
              <a:t>Program leader</a:t>
            </a:r>
          </a:p>
        </p:txBody>
      </p:sp>
      <p:sp>
        <p:nvSpPr>
          <p:cNvPr id="44" name="TextBox 43">
            <a:extLst>
              <a:ext uri="{FF2B5EF4-FFF2-40B4-BE49-F238E27FC236}">
                <a16:creationId xmlns:a16="http://schemas.microsoft.com/office/drawing/2014/main" id="{A3F16D00-E32A-066D-F60B-4B7DA6BD8522}"/>
              </a:ext>
            </a:extLst>
          </p:cNvPr>
          <p:cNvSpPr txBox="1"/>
          <p:nvPr/>
        </p:nvSpPr>
        <p:spPr>
          <a:xfrm>
            <a:off x="8199669" y="3917185"/>
            <a:ext cx="362600" cy="184666"/>
          </a:xfrm>
          <a:prstGeom prst="rect">
            <a:avLst/>
          </a:prstGeom>
          <a:noFill/>
        </p:spPr>
        <p:txBody>
          <a:bodyPr wrap="none" rtlCol="0">
            <a:spAutoFit/>
          </a:bodyPr>
          <a:lstStyle/>
          <a:p>
            <a:r>
              <a:rPr lang="en-US" sz="600" i="1"/>
              <a:t>Sales </a:t>
            </a:r>
          </a:p>
        </p:txBody>
      </p:sp>
      <p:pic>
        <p:nvPicPr>
          <p:cNvPr id="46" name="Picture 45">
            <a:extLst>
              <a:ext uri="{FF2B5EF4-FFF2-40B4-BE49-F238E27FC236}">
                <a16:creationId xmlns:a16="http://schemas.microsoft.com/office/drawing/2014/main" id="{A6632DA5-F424-E183-D82A-202C98050608}"/>
              </a:ext>
            </a:extLst>
          </p:cNvPr>
          <p:cNvPicPr>
            <a:picLocks noChangeAspect="1"/>
          </p:cNvPicPr>
          <p:nvPr/>
        </p:nvPicPr>
        <p:blipFill>
          <a:blip r:embed="rId10"/>
          <a:stretch>
            <a:fillRect/>
          </a:stretch>
        </p:blipFill>
        <p:spPr>
          <a:xfrm>
            <a:off x="8236826" y="4528587"/>
            <a:ext cx="380954" cy="391344"/>
          </a:xfrm>
          <a:prstGeom prst="rect">
            <a:avLst/>
          </a:prstGeom>
        </p:spPr>
      </p:pic>
      <p:sp>
        <p:nvSpPr>
          <p:cNvPr id="2" name="TextBox 1">
            <a:extLst>
              <a:ext uri="{FF2B5EF4-FFF2-40B4-BE49-F238E27FC236}">
                <a16:creationId xmlns:a16="http://schemas.microsoft.com/office/drawing/2014/main" id="{5268EFF2-5346-89F1-DFDE-785B67EC3126}"/>
              </a:ext>
            </a:extLst>
          </p:cNvPr>
          <p:cNvSpPr txBox="1"/>
          <p:nvPr/>
        </p:nvSpPr>
        <p:spPr>
          <a:xfrm>
            <a:off x="8087798" y="4891425"/>
            <a:ext cx="700833" cy="184666"/>
          </a:xfrm>
          <a:prstGeom prst="rect">
            <a:avLst/>
          </a:prstGeom>
          <a:solidFill>
            <a:schemeClr val="bg1"/>
          </a:solidFill>
        </p:spPr>
        <p:txBody>
          <a:bodyPr wrap="none" rtlCol="0">
            <a:spAutoFit/>
          </a:bodyPr>
          <a:lstStyle/>
          <a:p>
            <a:r>
              <a:rPr lang="en-US" sz="600" i="1"/>
              <a:t>Sales Excellence </a:t>
            </a:r>
          </a:p>
        </p:txBody>
      </p:sp>
    </p:spTree>
    <p:extLst>
      <p:ext uri="{BB962C8B-B14F-4D97-AF65-F5344CB8AC3E}">
        <p14:creationId xmlns:p14="http://schemas.microsoft.com/office/powerpoint/2010/main" val="38579825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F41DCD1-7E07-4346-AC06-6E652593FAE8}"/>
              </a:ext>
            </a:extLst>
          </p:cNvPr>
          <p:cNvSpPr>
            <a:spLocks noGrp="1"/>
          </p:cNvSpPr>
          <p:nvPr>
            <p:ph type="body" sz="quarter" idx="14"/>
          </p:nvPr>
        </p:nvSpPr>
        <p:spPr/>
        <p:txBody>
          <a:bodyPr/>
          <a:lstStyle/>
          <a:p>
            <a:r>
              <a:rPr lang="en-US"/>
              <a:t>Lead Management and </a:t>
            </a:r>
          </a:p>
          <a:p>
            <a:r>
              <a:rPr lang="en-US"/>
              <a:t>Inside Sales team capabilities</a:t>
            </a:r>
          </a:p>
        </p:txBody>
      </p:sp>
    </p:spTree>
    <p:custDataLst>
      <p:custData r:id="rId1"/>
      <p:custData r:id="rId2"/>
    </p:custDataLst>
    <p:extLst>
      <p:ext uri="{BB962C8B-B14F-4D97-AF65-F5344CB8AC3E}">
        <p14:creationId xmlns:p14="http://schemas.microsoft.com/office/powerpoint/2010/main" val="399210148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5B0B8187-CFBB-03FE-22B1-9321EC262E62}"/>
              </a:ext>
            </a:extLst>
          </p:cNvPr>
          <p:cNvSpPr/>
          <p:nvPr/>
        </p:nvSpPr>
        <p:spPr>
          <a:xfrm>
            <a:off x="-5189" y="3126133"/>
            <a:ext cx="206477" cy="199674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E7AC6C2-13B9-4C83-1770-93A84C0A0FD6}"/>
              </a:ext>
            </a:extLst>
          </p:cNvPr>
          <p:cNvSpPr/>
          <p:nvPr/>
        </p:nvSpPr>
        <p:spPr>
          <a:xfrm>
            <a:off x="-24356" y="769459"/>
            <a:ext cx="9204865" cy="2287120"/>
          </a:xfrm>
          <a:prstGeom prst="rect">
            <a:avLst/>
          </a:prstGeom>
          <a:solidFill>
            <a:schemeClr val="bg1">
              <a:lumMod val="95000"/>
            </a:scheme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97E1164-1F1E-FEC6-56AD-1F05563AA567}"/>
              </a:ext>
            </a:extLst>
          </p:cNvPr>
          <p:cNvSpPr txBox="1"/>
          <p:nvPr/>
        </p:nvSpPr>
        <p:spPr>
          <a:xfrm>
            <a:off x="142483" y="20622"/>
            <a:ext cx="7502275" cy="646331"/>
          </a:xfrm>
          <a:prstGeom prst="rect">
            <a:avLst/>
          </a:prstGeom>
          <a:noFill/>
        </p:spPr>
        <p:txBody>
          <a:bodyPr wrap="square">
            <a:spAutoFit/>
          </a:bodyPr>
          <a:lstStyle/>
          <a:p>
            <a:r>
              <a:rPr lang="en-US">
                <a:solidFill>
                  <a:schemeClr val="accent1">
                    <a:lumMod val="75000"/>
                  </a:schemeClr>
                </a:solidFill>
                <a:latin typeface="+mj-lt"/>
                <a:cs typeface="Neue Frutiger World Light" panose="020B0403040304020203" pitchFamily="34" charset="0"/>
              </a:rPr>
              <a:t>Lead Management and Inside Sales team supporting 9 countries* in demand generation and customer nurturing programs</a:t>
            </a:r>
            <a:endParaRPr lang="en-US">
              <a:solidFill>
                <a:schemeClr val="accent1">
                  <a:lumMod val="75000"/>
                </a:schemeClr>
              </a:solidFill>
              <a:latin typeface="+mj-lt"/>
            </a:endParaRPr>
          </a:p>
        </p:txBody>
      </p:sp>
      <p:pic>
        <p:nvPicPr>
          <p:cNvPr id="9" name="Picture 8">
            <a:extLst>
              <a:ext uri="{FF2B5EF4-FFF2-40B4-BE49-F238E27FC236}">
                <a16:creationId xmlns:a16="http://schemas.microsoft.com/office/drawing/2014/main" id="{C8603FAC-01AA-EFBB-8F00-933213312318}"/>
              </a:ext>
            </a:extLst>
          </p:cNvPr>
          <p:cNvPicPr>
            <a:picLocks noChangeAspect="1"/>
          </p:cNvPicPr>
          <p:nvPr/>
        </p:nvPicPr>
        <p:blipFill rotWithShape="1">
          <a:blip r:embed="rId2"/>
          <a:srcRect t="6601" b="20600"/>
          <a:stretch/>
        </p:blipFill>
        <p:spPr>
          <a:xfrm>
            <a:off x="1475656" y="3459877"/>
            <a:ext cx="871967" cy="84637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098" name="Picture 2" descr="Ravi V">
            <a:extLst>
              <a:ext uri="{FF2B5EF4-FFF2-40B4-BE49-F238E27FC236}">
                <a16:creationId xmlns:a16="http://schemas.microsoft.com/office/drawing/2014/main" id="{C278FD52-5A48-8705-6878-ED66E5113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9736" y="3408698"/>
            <a:ext cx="871967" cy="87196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100" name="Picture 4" descr="Profile photo of Akbar Rumandung">
            <a:extLst>
              <a:ext uri="{FF2B5EF4-FFF2-40B4-BE49-F238E27FC236}">
                <a16:creationId xmlns:a16="http://schemas.microsoft.com/office/drawing/2014/main" id="{06CFCC2B-BE21-0573-35EC-3F3497424E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56" y="960001"/>
            <a:ext cx="852368" cy="852368"/>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102" name="Picture 6" descr="Profile photo of Polly Ponsaen">
            <a:extLst>
              <a:ext uri="{FF2B5EF4-FFF2-40B4-BE49-F238E27FC236}">
                <a16:creationId xmlns:a16="http://schemas.microsoft.com/office/drawing/2014/main" id="{0F453550-366A-8958-CC97-8A550EF246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6038" y="960001"/>
            <a:ext cx="852369" cy="852369"/>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A2EAF31E-223C-A99E-7209-42F82F7B7360}"/>
              </a:ext>
            </a:extLst>
          </p:cNvPr>
          <p:cNvPicPr>
            <a:picLocks noChangeAspect="1"/>
          </p:cNvPicPr>
          <p:nvPr/>
        </p:nvPicPr>
        <p:blipFill rotWithShape="1">
          <a:blip r:embed="rId6"/>
          <a:srcRect t="4182" b="9910"/>
          <a:stretch/>
        </p:blipFill>
        <p:spPr>
          <a:xfrm>
            <a:off x="4952497" y="916256"/>
            <a:ext cx="777540" cy="84780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5" name="TextBox 14">
            <a:extLst>
              <a:ext uri="{FF2B5EF4-FFF2-40B4-BE49-F238E27FC236}">
                <a16:creationId xmlns:a16="http://schemas.microsoft.com/office/drawing/2014/main" id="{95C42997-599E-65B3-41D2-1A1E866F6E3E}"/>
              </a:ext>
            </a:extLst>
          </p:cNvPr>
          <p:cNvSpPr txBox="1"/>
          <p:nvPr/>
        </p:nvSpPr>
        <p:spPr>
          <a:xfrm>
            <a:off x="4361959" y="1987498"/>
            <a:ext cx="1935276" cy="1077218"/>
          </a:xfrm>
          <a:prstGeom prst="rect">
            <a:avLst/>
          </a:prstGeom>
          <a:noFill/>
        </p:spPr>
        <p:txBody>
          <a:bodyPr wrap="square">
            <a:spAutoFit/>
          </a:bodyPr>
          <a:lstStyle/>
          <a:p>
            <a:pPr algn="ctr"/>
            <a:r>
              <a:rPr lang="en-US" sz="800" b="1"/>
              <a:t>Steven, Kang(</a:t>
            </a:r>
            <a:r>
              <a:rPr lang="ko-KR" altLang="en-US" sz="800" b="1"/>
              <a:t>강 용석</a:t>
            </a:r>
            <a:r>
              <a:rPr lang="en-US" altLang="ko-KR" sz="800" b="1"/>
              <a:t>)</a:t>
            </a:r>
          </a:p>
          <a:p>
            <a:pPr algn="ctr"/>
            <a:r>
              <a:rPr lang="en-US" sz="800"/>
              <a:t>Bachelor of Science (In Korea) - Master of Business and Administration (In Korea)</a:t>
            </a:r>
          </a:p>
          <a:p>
            <a:pPr algn="ctr"/>
            <a:r>
              <a:rPr lang="en-US" altLang="ko-KR" sz="800" b="1"/>
              <a:t>Language: </a:t>
            </a:r>
            <a:r>
              <a:rPr lang="en-US" altLang="ko-KR" sz="800"/>
              <a:t>Korean (Native)</a:t>
            </a:r>
          </a:p>
          <a:p>
            <a:pPr algn="ctr"/>
            <a:r>
              <a:rPr lang="en-US" altLang="ko-KR" sz="800" b="1"/>
              <a:t>Market coverage: </a:t>
            </a:r>
            <a:r>
              <a:rPr lang="en-US" altLang="ko-KR" sz="800"/>
              <a:t>KR</a:t>
            </a:r>
          </a:p>
          <a:p>
            <a:pPr algn="ctr"/>
            <a:r>
              <a:rPr lang="en-US" altLang="ko-KR" sz="800" b="1"/>
              <a:t>Time at Philips: </a:t>
            </a:r>
            <a:r>
              <a:rPr lang="en-US" altLang="ko-KR" sz="800"/>
              <a:t>2 years</a:t>
            </a:r>
          </a:p>
          <a:p>
            <a:pPr algn="ctr"/>
            <a:r>
              <a:rPr lang="en-US" altLang="ko-KR" sz="800" b="1"/>
              <a:t>Working days: </a:t>
            </a:r>
            <a:r>
              <a:rPr lang="en-US" altLang="ko-KR" sz="800"/>
              <a:t>Tue and Thu (half day)</a:t>
            </a:r>
          </a:p>
          <a:p>
            <a:pPr algn="ctr"/>
            <a:r>
              <a:rPr lang="en-US" altLang="ko-KR" sz="800"/>
              <a:t> </a:t>
            </a:r>
            <a:endParaRPr lang="en-US" sz="800"/>
          </a:p>
        </p:txBody>
      </p:sp>
      <p:sp>
        <p:nvSpPr>
          <p:cNvPr id="16" name="TextBox 15">
            <a:extLst>
              <a:ext uri="{FF2B5EF4-FFF2-40B4-BE49-F238E27FC236}">
                <a16:creationId xmlns:a16="http://schemas.microsoft.com/office/drawing/2014/main" id="{8E981D6A-46CF-CEF8-3E96-838C713A427C}"/>
              </a:ext>
            </a:extLst>
          </p:cNvPr>
          <p:cNvSpPr txBox="1"/>
          <p:nvPr/>
        </p:nvSpPr>
        <p:spPr>
          <a:xfrm>
            <a:off x="228644" y="2000746"/>
            <a:ext cx="2156637" cy="830997"/>
          </a:xfrm>
          <a:prstGeom prst="rect">
            <a:avLst/>
          </a:prstGeom>
          <a:noFill/>
        </p:spPr>
        <p:txBody>
          <a:bodyPr wrap="square">
            <a:spAutoFit/>
          </a:bodyPr>
          <a:lstStyle/>
          <a:p>
            <a:pPr algn="ctr"/>
            <a:r>
              <a:rPr lang="en-US" sz="800" b="1"/>
              <a:t>Akbar </a:t>
            </a:r>
            <a:r>
              <a:rPr lang="en-US" sz="800" b="1">
                <a:effectLst/>
              </a:rPr>
              <a:t>Rumandung </a:t>
            </a:r>
          </a:p>
          <a:p>
            <a:pPr algn="ctr"/>
            <a:r>
              <a:rPr lang="en-US" sz="800"/>
              <a:t>Bachelor’s degree in International Relations</a:t>
            </a:r>
          </a:p>
          <a:p>
            <a:pPr algn="ctr"/>
            <a:r>
              <a:rPr lang="en-US" altLang="ko-KR" sz="800" b="1"/>
              <a:t>Language:  </a:t>
            </a:r>
            <a:r>
              <a:rPr lang="en-US" altLang="ko-KR" sz="800"/>
              <a:t>Bahasa and English</a:t>
            </a:r>
          </a:p>
          <a:p>
            <a:pPr algn="ctr"/>
            <a:r>
              <a:rPr lang="en-US" sz="800" b="1"/>
              <a:t>Market coverage: </a:t>
            </a:r>
            <a:r>
              <a:rPr lang="en-US" sz="800"/>
              <a:t>All apart from TH and VNM</a:t>
            </a:r>
          </a:p>
          <a:p>
            <a:pPr algn="ctr"/>
            <a:r>
              <a:rPr lang="en-US" sz="800" b="1"/>
              <a:t>Time at Philips: </a:t>
            </a:r>
            <a:r>
              <a:rPr lang="en-US" sz="800"/>
              <a:t>6 months</a:t>
            </a:r>
          </a:p>
          <a:p>
            <a:pPr algn="ctr"/>
            <a:r>
              <a:rPr lang="en-US" sz="800" b="1"/>
              <a:t>Working days: </a:t>
            </a:r>
            <a:r>
              <a:rPr lang="en-US" sz="800"/>
              <a:t>Full-time</a:t>
            </a:r>
          </a:p>
        </p:txBody>
      </p:sp>
      <p:sp>
        <p:nvSpPr>
          <p:cNvPr id="18" name="TextBox 17">
            <a:extLst>
              <a:ext uri="{FF2B5EF4-FFF2-40B4-BE49-F238E27FC236}">
                <a16:creationId xmlns:a16="http://schemas.microsoft.com/office/drawing/2014/main" id="{574EB850-2F43-3918-5C02-41F3FBD43E45}"/>
              </a:ext>
            </a:extLst>
          </p:cNvPr>
          <p:cNvSpPr txBox="1"/>
          <p:nvPr/>
        </p:nvSpPr>
        <p:spPr>
          <a:xfrm>
            <a:off x="2347623" y="1979361"/>
            <a:ext cx="1935276" cy="1077218"/>
          </a:xfrm>
          <a:prstGeom prst="rect">
            <a:avLst/>
          </a:prstGeom>
          <a:noFill/>
        </p:spPr>
        <p:txBody>
          <a:bodyPr wrap="square">
            <a:spAutoFit/>
          </a:bodyPr>
          <a:lstStyle/>
          <a:p>
            <a:pPr algn="ctr" fontAlgn="ctr"/>
            <a:r>
              <a:rPr lang="en-US" sz="800" b="1" i="0">
                <a:effectLst/>
                <a:latin typeface="-apple-system"/>
              </a:rPr>
              <a:t>Polly Ponsaen</a:t>
            </a:r>
          </a:p>
          <a:p>
            <a:r>
              <a:rPr lang="en-US" sz="800" b="0" i="0">
                <a:effectLst/>
                <a:latin typeface="-apple-system"/>
              </a:rPr>
              <a:t> </a:t>
            </a:r>
            <a:r>
              <a:rPr lang="en-US" sz="800"/>
              <a:t>Certificate IV in Frontline Management – Cambridge International College Australia</a:t>
            </a:r>
          </a:p>
          <a:p>
            <a:pPr algn="ctr"/>
            <a:r>
              <a:rPr lang="en-US" altLang="ko-KR" sz="800" b="1"/>
              <a:t>Language: </a:t>
            </a:r>
            <a:r>
              <a:rPr lang="en-US" altLang="ko-KR" sz="800"/>
              <a:t>Thai and English</a:t>
            </a:r>
          </a:p>
          <a:p>
            <a:pPr algn="ctr"/>
            <a:r>
              <a:rPr lang="en-US" altLang="ko-KR" sz="800" b="1"/>
              <a:t>Market coverage: </a:t>
            </a:r>
            <a:r>
              <a:rPr lang="en-US" altLang="ko-KR" sz="800"/>
              <a:t>ANZ, TH</a:t>
            </a:r>
          </a:p>
          <a:p>
            <a:pPr algn="ctr"/>
            <a:r>
              <a:rPr lang="en-US" altLang="ko-KR" sz="800" b="1"/>
              <a:t>Time at Philips: </a:t>
            </a:r>
            <a:r>
              <a:rPr lang="en-US" altLang="ko-KR" sz="800"/>
              <a:t>2 years</a:t>
            </a:r>
          </a:p>
          <a:p>
            <a:pPr algn="ctr"/>
            <a:r>
              <a:rPr lang="en-US" altLang="ko-KR" sz="800" b="1"/>
              <a:t>Working days: </a:t>
            </a:r>
            <a:r>
              <a:rPr lang="en-US" altLang="ko-KR" sz="800"/>
              <a:t>Full-time</a:t>
            </a:r>
          </a:p>
          <a:p>
            <a:pPr algn="ctr"/>
            <a:r>
              <a:rPr lang="en-US" altLang="ko-KR" sz="800"/>
              <a:t> </a:t>
            </a:r>
            <a:endParaRPr lang="en-US" sz="800"/>
          </a:p>
        </p:txBody>
      </p:sp>
      <p:sp>
        <p:nvSpPr>
          <p:cNvPr id="22" name="TextBox 21">
            <a:extLst>
              <a:ext uri="{FF2B5EF4-FFF2-40B4-BE49-F238E27FC236}">
                <a16:creationId xmlns:a16="http://schemas.microsoft.com/office/drawing/2014/main" id="{03BB3D76-97E5-4514-6F13-26D33DE33B73}"/>
              </a:ext>
            </a:extLst>
          </p:cNvPr>
          <p:cNvSpPr txBox="1"/>
          <p:nvPr/>
        </p:nvSpPr>
        <p:spPr>
          <a:xfrm>
            <a:off x="-399163" y="4442709"/>
            <a:ext cx="4587240" cy="461665"/>
          </a:xfrm>
          <a:prstGeom prst="rect">
            <a:avLst/>
          </a:prstGeom>
          <a:noFill/>
        </p:spPr>
        <p:txBody>
          <a:bodyPr wrap="square">
            <a:spAutoFit/>
          </a:bodyPr>
          <a:lstStyle/>
          <a:p>
            <a:pPr algn="ctr"/>
            <a:r>
              <a:rPr lang="en-US" sz="800" b="1"/>
              <a:t>Paula Rizzini</a:t>
            </a:r>
          </a:p>
          <a:p>
            <a:pPr algn="ctr"/>
            <a:r>
              <a:rPr lang="en-US" sz="800">
                <a:solidFill>
                  <a:srgbClr val="262626"/>
                </a:solidFill>
                <a:effectLst/>
              </a:rPr>
              <a:t>Digital Marketing Manager APAC</a:t>
            </a:r>
          </a:p>
          <a:p>
            <a:pPr algn="ctr"/>
            <a:r>
              <a:rPr lang="en-US" sz="800">
                <a:solidFill>
                  <a:srgbClr val="262626"/>
                </a:solidFill>
              </a:rPr>
              <a:t>Project lead</a:t>
            </a:r>
            <a:endParaRPr lang="en-US" sz="800">
              <a:solidFill>
                <a:srgbClr val="262626"/>
              </a:solidFill>
              <a:effectLst/>
            </a:endParaRPr>
          </a:p>
        </p:txBody>
      </p:sp>
      <p:sp>
        <p:nvSpPr>
          <p:cNvPr id="23" name="TextBox 22">
            <a:extLst>
              <a:ext uri="{FF2B5EF4-FFF2-40B4-BE49-F238E27FC236}">
                <a16:creationId xmlns:a16="http://schemas.microsoft.com/office/drawing/2014/main" id="{B6630862-01D4-981F-09C3-A3D4DBF58FD1}"/>
              </a:ext>
            </a:extLst>
          </p:cNvPr>
          <p:cNvSpPr txBox="1"/>
          <p:nvPr/>
        </p:nvSpPr>
        <p:spPr>
          <a:xfrm>
            <a:off x="1733869" y="4450846"/>
            <a:ext cx="4587240" cy="461665"/>
          </a:xfrm>
          <a:prstGeom prst="rect">
            <a:avLst/>
          </a:prstGeom>
          <a:noFill/>
        </p:spPr>
        <p:txBody>
          <a:bodyPr wrap="square">
            <a:spAutoFit/>
          </a:bodyPr>
          <a:lstStyle/>
          <a:p>
            <a:pPr algn="ctr"/>
            <a:r>
              <a:rPr lang="en-US" sz="800" b="1"/>
              <a:t>Ravi </a:t>
            </a:r>
            <a:r>
              <a:rPr lang="en-US" sz="800" b="1">
                <a:solidFill>
                  <a:srgbClr val="262626"/>
                </a:solidFill>
                <a:effectLst/>
              </a:rPr>
              <a:t>Venkatachalapathy</a:t>
            </a:r>
            <a:endParaRPr lang="en-US" sz="800" b="1"/>
          </a:p>
          <a:p>
            <a:pPr algn="ctr"/>
            <a:r>
              <a:rPr lang="en-US" sz="800" b="0" i="0">
                <a:effectLst/>
                <a:latin typeface="-apple-system"/>
              </a:rPr>
              <a:t>Account Manager ASEAN and APAC at </a:t>
            </a:r>
            <a:r>
              <a:rPr lang="en-US" sz="800" b="0" i="0" err="1">
                <a:effectLst/>
                <a:latin typeface="-apple-system"/>
              </a:rPr>
              <a:t>Verticurl</a:t>
            </a:r>
            <a:endParaRPr lang="en-US" sz="800" b="0" i="0">
              <a:effectLst/>
              <a:latin typeface="-apple-system"/>
            </a:endParaRPr>
          </a:p>
          <a:p>
            <a:pPr algn="ctr"/>
            <a:r>
              <a:rPr lang="en-US" sz="800">
                <a:latin typeface="-apple-system"/>
              </a:rPr>
              <a:t>Project coordinator</a:t>
            </a:r>
            <a:r>
              <a:rPr lang="en-US" sz="800" b="0" i="0">
                <a:effectLst/>
                <a:latin typeface="-apple-system"/>
              </a:rPr>
              <a:t> </a:t>
            </a:r>
            <a:endParaRPr lang="en-US" sz="800" b="1">
              <a:solidFill>
                <a:srgbClr val="262626"/>
              </a:solidFill>
              <a:effectLst/>
              <a:latin typeface="Segoe UI" panose="020B0502040204020203" pitchFamily="34" charset="0"/>
            </a:endParaRPr>
          </a:p>
        </p:txBody>
      </p:sp>
      <p:sp>
        <p:nvSpPr>
          <p:cNvPr id="29" name="TextBox 28">
            <a:extLst>
              <a:ext uri="{FF2B5EF4-FFF2-40B4-BE49-F238E27FC236}">
                <a16:creationId xmlns:a16="http://schemas.microsoft.com/office/drawing/2014/main" id="{DED7F739-7E28-C358-1D9D-A80F24F94A02}"/>
              </a:ext>
            </a:extLst>
          </p:cNvPr>
          <p:cNvSpPr txBox="1"/>
          <p:nvPr/>
        </p:nvSpPr>
        <p:spPr>
          <a:xfrm>
            <a:off x="6481948" y="825998"/>
            <a:ext cx="2529393" cy="1815882"/>
          </a:xfrm>
          <a:prstGeom prst="rect">
            <a:avLst/>
          </a:prstGeom>
          <a:noFill/>
        </p:spPr>
        <p:txBody>
          <a:bodyPr wrap="square">
            <a:spAutoFit/>
          </a:bodyPr>
          <a:lstStyle/>
          <a:p>
            <a:pPr algn="l" rtl="0" fontAlgn="base"/>
            <a:r>
              <a:rPr lang="en-AU" sz="800" b="1" i="0">
                <a:solidFill>
                  <a:srgbClr val="000000"/>
                </a:solidFill>
                <a:effectLst/>
                <a:latin typeface="Calibri" panose="020F0502020204030204" pitchFamily="34" charset="0"/>
              </a:rPr>
              <a:t>LM</a:t>
            </a:r>
          </a:p>
          <a:p>
            <a:pPr algn="l" rtl="0" fontAlgn="base"/>
            <a:endParaRPr lang="en-AU" sz="800" b="1" i="0">
              <a:solidFill>
                <a:srgbClr val="000000"/>
              </a:solidFill>
              <a:effectLst/>
              <a:latin typeface="Calibri" panose="020F0502020204030204" pitchFamily="34" charset="0"/>
            </a:endParaRPr>
          </a:p>
          <a:p>
            <a:pPr marL="171450" indent="-171450" algn="l" rtl="0" fontAlgn="base">
              <a:buFont typeface="Arial" panose="020B0604020202020204" pitchFamily="34" charset="0"/>
              <a:buChar char="•"/>
            </a:pPr>
            <a:r>
              <a:rPr lang="en-AU" sz="800" b="0" i="0">
                <a:solidFill>
                  <a:srgbClr val="000000"/>
                </a:solidFill>
                <a:effectLst/>
                <a:latin typeface="Calibri" panose="020F0502020204030204" pitchFamily="34" charset="0"/>
              </a:rPr>
              <a:t>Qualify and enhance leads</a:t>
            </a:r>
          </a:p>
          <a:p>
            <a:pPr marL="171450" indent="-171450" algn="l" rtl="0" fontAlgn="base">
              <a:buFont typeface="Arial" panose="020B0604020202020204" pitchFamily="34" charset="0"/>
              <a:buChar char="•"/>
            </a:pPr>
            <a:r>
              <a:rPr lang="en-AU" sz="800">
                <a:solidFill>
                  <a:srgbClr val="000000"/>
                </a:solidFill>
                <a:latin typeface="Calibri" panose="020F0502020204030204" pitchFamily="34" charset="0"/>
              </a:rPr>
              <a:t>Assign leads based on the lead matrix </a:t>
            </a:r>
            <a:endParaRPr lang="en-AU" sz="800" b="0" i="0">
              <a:solidFill>
                <a:srgbClr val="000000"/>
              </a:solidFill>
              <a:effectLst/>
              <a:latin typeface="Calibri" panose="020F0502020204030204" pitchFamily="34" charset="0"/>
            </a:endParaRPr>
          </a:p>
          <a:p>
            <a:pPr marL="171450" indent="-171450" algn="l" rtl="0" fontAlgn="base">
              <a:buFont typeface="Arial" panose="020B0604020202020204" pitchFamily="34" charset="0"/>
              <a:buChar char="•"/>
            </a:pPr>
            <a:r>
              <a:rPr lang="en-AU" sz="800" b="0" i="0">
                <a:solidFill>
                  <a:srgbClr val="000000"/>
                </a:solidFill>
                <a:effectLst/>
                <a:latin typeface="Calibri" panose="020F0502020204030204" pitchFamily="34" charset="0"/>
              </a:rPr>
              <a:t>Make sure SFDC is updated according to LM process rules;</a:t>
            </a:r>
            <a:r>
              <a:rPr lang="en-US" sz="800" b="0" i="0">
                <a:solidFill>
                  <a:srgbClr val="000000"/>
                </a:solidFill>
                <a:effectLst/>
                <a:latin typeface="Calibri" panose="020F0502020204030204" pitchFamily="34" charset="0"/>
              </a:rPr>
              <a:t>​</a:t>
            </a:r>
            <a:endParaRPr lang="en-US" sz="800" b="0" i="0">
              <a:solidFill>
                <a:srgbClr val="000000"/>
              </a:solidFill>
              <a:effectLst/>
              <a:latin typeface="Arial" panose="020B0604020202020204" pitchFamily="34" charset="0"/>
            </a:endParaRPr>
          </a:p>
          <a:p>
            <a:pPr marL="171450" indent="-171450" algn="l" rtl="0" fontAlgn="base">
              <a:buFont typeface="Arial" panose="020B0604020202020204" pitchFamily="34" charset="0"/>
              <a:buChar char="•"/>
            </a:pPr>
            <a:r>
              <a:rPr lang="en-AU" sz="800" b="0" i="0">
                <a:solidFill>
                  <a:srgbClr val="000000"/>
                </a:solidFill>
                <a:effectLst/>
                <a:latin typeface="Calibri" panose="020F0502020204030204" pitchFamily="34" charset="0"/>
              </a:rPr>
              <a:t>Respond to every lead within 24h; </a:t>
            </a:r>
            <a:r>
              <a:rPr lang="en-US" sz="800" b="0" i="0">
                <a:solidFill>
                  <a:srgbClr val="000000"/>
                </a:solidFill>
                <a:effectLst/>
                <a:latin typeface="Calibri" panose="020F0502020204030204" pitchFamily="34" charset="0"/>
              </a:rPr>
              <a:t>​</a:t>
            </a:r>
            <a:endParaRPr lang="en-US" sz="800" b="0" i="0">
              <a:solidFill>
                <a:srgbClr val="000000"/>
              </a:solidFill>
              <a:effectLst/>
              <a:latin typeface="Arial" panose="020B0604020202020204" pitchFamily="34" charset="0"/>
            </a:endParaRPr>
          </a:p>
          <a:p>
            <a:pPr algn="l" rtl="0" fontAlgn="base">
              <a:buFont typeface="Arial" panose="020B0604020202020204" pitchFamily="34" charset="0"/>
              <a:buChar char="•"/>
            </a:pPr>
            <a:endParaRPr lang="en-US" sz="800">
              <a:solidFill>
                <a:srgbClr val="000000"/>
              </a:solidFill>
              <a:latin typeface="Calibri" panose="020F0502020204030204" pitchFamily="34" charset="0"/>
            </a:endParaRPr>
          </a:p>
          <a:p>
            <a:pPr algn="l" rtl="0" fontAlgn="base"/>
            <a:r>
              <a:rPr lang="en-US" sz="800" b="1">
                <a:solidFill>
                  <a:srgbClr val="000000"/>
                </a:solidFill>
                <a:latin typeface="Calibri" panose="020F0502020204030204" pitchFamily="34" charset="0"/>
              </a:rPr>
              <a:t>IS</a:t>
            </a:r>
          </a:p>
          <a:p>
            <a:pPr marL="171450" indent="-171450" algn="l" rtl="0" fontAlgn="base">
              <a:buFont typeface="Arial" panose="020B0604020202020204" pitchFamily="34" charset="0"/>
              <a:buChar char="•"/>
            </a:pPr>
            <a:endParaRPr lang="en-US" sz="800" b="1">
              <a:solidFill>
                <a:srgbClr val="000000"/>
              </a:solidFill>
              <a:latin typeface="Calibri" panose="020F0502020204030204" pitchFamily="34" charset="0"/>
            </a:endParaRPr>
          </a:p>
          <a:p>
            <a:pPr marL="171450" indent="-171450" algn="l" rtl="0" fontAlgn="base">
              <a:buFont typeface="Arial" panose="020B0604020202020204" pitchFamily="34" charset="0"/>
              <a:buChar char="•"/>
            </a:pPr>
            <a:r>
              <a:rPr lang="en-US" sz="800" b="0" i="0">
                <a:solidFill>
                  <a:srgbClr val="000000"/>
                </a:solidFill>
                <a:effectLst/>
                <a:latin typeface="Calibri" panose="020F0502020204030204" pitchFamily="34" charset="0"/>
              </a:rPr>
              <a:t>Prospect customers to generate opportunities </a:t>
            </a:r>
          </a:p>
          <a:p>
            <a:pPr marL="171450" indent="-171450" fontAlgn="base">
              <a:buFont typeface="Arial" panose="020B0604020202020204" pitchFamily="34" charset="0"/>
              <a:buChar char="•"/>
            </a:pPr>
            <a:r>
              <a:rPr lang="en-US" sz="800" b="0" i="0">
                <a:solidFill>
                  <a:srgbClr val="000000"/>
                </a:solidFill>
                <a:effectLst/>
                <a:latin typeface="Calibri" panose="020F0502020204030204" pitchFamily="34" charset="0"/>
              </a:rPr>
              <a:t>Call/email avg. 40 customers per day (capacity)</a:t>
            </a:r>
          </a:p>
          <a:p>
            <a:pPr marL="171450" indent="-171450" fontAlgn="base">
              <a:buFont typeface="Arial" panose="020B0604020202020204" pitchFamily="34" charset="0"/>
              <a:buChar char="•"/>
            </a:pPr>
            <a:r>
              <a:rPr lang="en-AU" sz="800">
                <a:solidFill>
                  <a:srgbClr val="000000"/>
                </a:solidFill>
                <a:latin typeface="Calibri" panose="020F0502020204030204" pitchFamily="34" charset="0"/>
              </a:rPr>
              <a:t>Assign </a:t>
            </a:r>
            <a:r>
              <a:rPr lang="en-AU" sz="800" err="1">
                <a:solidFill>
                  <a:srgbClr val="000000"/>
                </a:solidFill>
                <a:latin typeface="Calibri" panose="020F0502020204030204" pitchFamily="34" charset="0"/>
              </a:rPr>
              <a:t>oppty</a:t>
            </a:r>
            <a:r>
              <a:rPr lang="en-AU" sz="800">
                <a:solidFill>
                  <a:srgbClr val="000000"/>
                </a:solidFill>
                <a:latin typeface="Calibri" panose="020F0502020204030204" pitchFamily="34" charset="0"/>
              </a:rPr>
              <a:t> based on lead matrix </a:t>
            </a:r>
          </a:p>
          <a:p>
            <a:pPr marL="171450" indent="-171450" fontAlgn="base">
              <a:buFont typeface="Arial" panose="020B0604020202020204" pitchFamily="34" charset="0"/>
              <a:buChar char="•"/>
            </a:pPr>
            <a:r>
              <a:rPr lang="en-AU" sz="800">
                <a:solidFill>
                  <a:srgbClr val="000000"/>
                </a:solidFill>
                <a:latin typeface="Calibri" panose="020F0502020204030204" pitchFamily="34" charset="0"/>
              </a:rPr>
              <a:t> Close </a:t>
            </a:r>
            <a:r>
              <a:rPr lang="en-AU" sz="800" err="1">
                <a:solidFill>
                  <a:srgbClr val="000000"/>
                </a:solidFill>
                <a:latin typeface="Calibri" panose="020F0502020204030204" pitchFamily="34" charset="0"/>
              </a:rPr>
              <a:t>Lumify</a:t>
            </a:r>
            <a:r>
              <a:rPr lang="en-AU" sz="800">
                <a:solidFill>
                  <a:srgbClr val="000000"/>
                </a:solidFill>
                <a:latin typeface="Calibri" panose="020F0502020204030204" pitchFamily="34" charset="0"/>
              </a:rPr>
              <a:t> deals ($$)</a:t>
            </a:r>
          </a:p>
        </p:txBody>
      </p:sp>
      <p:sp>
        <p:nvSpPr>
          <p:cNvPr id="30" name="TextBox 29">
            <a:extLst>
              <a:ext uri="{FF2B5EF4-FFF2-40B4-BE49-F238E27FC236}">
                <a16:creationId xmlns:a16="http://schemas.microsoft.com/office/drawing/2014/main" id="{7E1BAAED-1FC8-FB58-FB71-F6F6DF0536B9}"/>
              </a:ext>
            </a:extLst>
          </p:cNvPr>
          <p:cNvSpPr txBox="1"/>
          <p:nvPr/>
        </p:nvSpPr>
        <p:spPr>
          <a:xfrm>
            <a:off x="6566540" y="3101784"/>
            <a:ext cx="2529393" cy="2431435"/>
          </a:xfrm>
          <a:prstGeom prst="rect">
            <a:avLst/>
          </a:prstGeom>
          <a:noFill/>
        </p:spPr>
        <p:txBody>
          <a:bodyPr wrap="square">
            <a:spAutoFit/>
          </a:bodyPr>
          <a:lstStyle/>
          <a:p>
            <a:pPr algn="l" rtl="0" fontAlgn="base"/>
            <a:r>
              <a:rPr lang="en-AU" sz="800" b="1" i="0">
                <a:solidFill>
                  <a:srgbClr val="000000"/>
                </a:solidFill>
                <a:effectLst/>
                <a:latin typeface="Calibri" panose="020F0502020204030204" pitchFamily="34" charset="0"/>
              </a:rPr>
              <a:t>LM</a:t>
            </a:r>
          </a:p>
          <a:p>
            <a:pPr algn="l" rtl="0" fontAlgn="base"/>
            <a:endParaRPr lang="en-US" sz="800" b="1">
              <a:solidFill>
                <a:srgbClr val="000000"/>
              </a:solidFill>
              <a:latin typeface="Calibri" panose="020F0502020204030204" pitchFamily="34" charset="0"/>
            </a:endParaRPr>
          </a:p>
          <a:p>
            <a:pPr marL="171450" indent="-171450" algn="l" rtl="0" fontAlgn="base">
              <a:buFont typeface="Arial" panose="020B0604020202020204" pitchFamily="34" charset="0"/>
              <a:buChar char="•"/>
            </a:pPr>
            <a:r>
              <a:rPr lang="en-US" sz="800" i="0">
                <a:solidFill>
                  <a:srgbClr val="000000"/>
                </a:solidFill>
                <a:effectLst/>
                <a:latin typeface="Calibri" panose="020F0502020204030204" pitchFamily="34" charset="0"/>
              </a:rPr>
              <a:t>Enable tele agents by providing regular training and support</a:t>
            </a:r>
          </a:p>
          <a:p>
            <a:pPr marL="171450" indent="-171450" algn="l" rtl="0" fontAlgn="base">
              <a:buFont typeface="Arial" panose="020B0604020202020204" pitchFamily="34" charset="0"/>
              <a:buChar char="•"/>
            </a:pPr>
            <a:r>
              <a:rPr lang="en-US" sz="800">
                <a:solidFill>
                  <a:srgbClr val="000000"/>
                </a:solidFill>
                <a:latin typeface="Calibri" panose="020F0502020204030204" pitchFamily="34" charset="0"/>
              </a:rPr>
              <a:t>Keep materials updated and relevant</a:t>
            </a:r>
          </a:p>
          <a:p>
            <a:pPr marL="171450" indent="-171450" algn="l" rtl="0" fontAlgn="base">
              <a:buFont typeface="Arial" panose="020B0604020202020204" pitchFamily="34" charset="0"/>
              <a:buChar char="•"/>
            </a:pPr>
            <a:r>
              <a:rPr lang="en-US" sz="800" i="0">
                <a:solidFill>
                  <a:srgbClr val="000000"/>
                </a:solidFill>
                <a:effectLst/>
                <a:latin typeface="Calibri" panose="020F0502020204030204" pitchFamily="34" charset="0"/>
              </a:rPr>
              <a:t>Manage internal stakeholder</a:t>
            </a:r>
            <a:r>
              <a:rPr lang="en-US" sz="800">
                <a:solidFill>
                  <a:srgbClr val="000000"/>
                </a:solidFill>
                <a:latin typeface="Calibri" panose="020F0502020204030204" pitchFamily="34" charset="0"/>
              </a:rPr>
              <a:t>s </a:t>
            </a:r>
          </a:p>
          <a:p>
            <a:pPr marL="171450" indent="-171450" algn="l" rtl="0" fontAlgn="base">
              <a:buFont typeface="Arial" panose="020B0604020202020204" pitchFamily="34" charset="0"/>
              <a:buChar char="•"/>
            </a:pPr>
            <a:r>
              <a:rPr lang="en-US" sz="800" i="0">
                <a:solidFill>
                  <a:srgbClr val="000000"/>
                </a:solidFill>
                <a:effectLst/>
                <a:latin typeface="Calibri" panose="020F0502020204030204" pitchFamily="34" charset="0"/>
              </a:rPr>
              <a:t>Address any gaps during the process </a:t>
            </a:r>
            <a:endParaRPr lang="en-US" sz="800">
              <a:solidFill>
                <a:srgbClr val="000000"/>
              </a:solidFill>
              <a:latin typeface="Calibri" panose="020F0502020204030204" pitchFamily="34" charset="0"/>
            </a:endParaRPr>
          </a:p>
          <a:p>
            <a:pPr marL="171450" indent="-171450" algn="l" rtl="0" fontAlgn="base">
              <a:buFont typeface="Arial" panose="020B0604020202020204" pitchFamily="34" charset="0"/>
              <a:buChar char="•"/>
            </a:pPr>
            <a:r>
              <a:rPr lang="en-US" sz="800" i="0">
                <a:solidFill>
                  <a:srgbClr val="000000"/>
                </a:solidFill>
                <a:effectLst/>
                <a:latin typeface="Calibri" panose="020F0502020204030204" pitchFamily="34" charset="0"/>
              </a:rPr>
              <a:t>Report on performance </a:t>
            </a:r>
            <a:endParaRPr lang="en-US" sz="800" i="0">
              <a:solidFill>
                <a:srgbClr val="000000"/>
              </a:solidFill>
              <a:effectLst/>
              <a:latin typeface="Arial" panose="020B0604020202020204" pitchFamily="34" charset="0"/>
            </a:endParaRPr>
          </a:p>
          <a:p>
            <a:pPr algn="l" rtl="0" fontAlgn="base">
              <a:buFont typeface="Arial" panose="020B0604020202020204" pitchFamily="34" charset="0"/>
              <a:buChar char="•"/>
            </a:pPr>
            <a:endParaRPr lang="en-US" sz="800">
              <a:solidFill>
                <a:srgbClr val="000000"/>
              </a:solidFill>
              <a:latin typeface="Calibri" panose="020F0502020204030204" pitchFamily="34" charset="0"/>
            </a:endParaRPr>
          </a:p>
          <a:p>
            <a:pPr algn="l" rtl="0" fontAlgn="base"/>
            <a:r>
              <a:rPr lang="en-US" sz="800" b="1">
                <a:solidFill>
                  <a:srgbClr val="000000"/>
                </a:solidFill>
                <a:latin typeface="Calibri" panose="020F0502020204030204" pitchFamily="34" charset="0"/>
              </a:rPr>
              <a:t>IS</a:t>
            </a:r>
          </a:p>
          <a:p>
            <a:pPr algn="l" rtl="0" fontAlgn="base"/>
            <a:endParaRPr lang="en-US" sz="800" b="1">
              <a:solidFill>
                <a:srgbClr val="000000"/>
              </a:solidFill>
              <a:latin typeface="Calibri" panose="020F0502020204030204" pitchFamily="34" charset="0"/>
            </a:endParaRPr>
          </a:p>
          <a:p>
            <a:pPr marL="171450" indent="-171450" algn="l" rtl="0" fontAlgn="base">
              <a:buFont typeface="Arial" panose="020B0604020202020204" pitchFamily="34" charset="0"/>
              <a:buChar char="•"/>
            </a:pPr>
            <a:r>
              <a:rPr lang="en-US" sz="800" b="0" i="0">
                <a:solidFill>
                  <a:srgbClr val="000000"/>
                </a:solidFill>
                <a:effectLst/>
                <a:latin typeface="Calibri" panose="020F0502020204030204" pitchFamily="34" charset="0"/>
              </a:rPr>
              <a:t>Prospect new programs and create content/scope/script with the businesses</a:t>
            </a:r>
          </a:p>
          <a:p>
            <a:pPr marL="171450" indent="-171450" algn="l" rtl="0" fontAlgn="base">
              <a:buFont typeface="Arial" panose="020B0604020202020204" pitchFamily="34" charset="0"/>
              <a:buChar char="•"/>
            </a:pPr>
            <a:r>
              <a:rPr lang="en-US" sz="800">
                <a:solidFill>
                  <a:srgbClr val="000000"/>
                </a:solidFill>
                <a:latin typeface="Calibri" panose="020F0502020204030204" pitchFamily="34" charset="0"/>
              </a:rPr>
              <a:t>Manage the overall program and report on results to the business </a:t>
            </a:r>
            <a:endParaRPr lang="en-AU" sz="800">
              <a:solidFill>
                <a:srgbClr val="000000"/>
              </a:solidFill>
              <a:latin typeface="Calibri" panose="020F0502020204030204" pitchFamily="34" charset="0"/>
            </a:endParaRPr>
          </a:p>
          <a:p>
            <a:pPr fontAlgn="base">
              <a:buFont typeface="Arial" panose="020B0604020202020204" pitchFamily="34" charset="0"/>
              <a:buChar char="•"/>
            </a:pPr>
            <a:endParaRPr lang="en-AU" sz="800" b="0" i="0">
              <a:solidFill>
                <a:srgbClr val="000000"/>
              </a:solidFill>
              <a:effectLst/>
              <a:latin typeface="Calibri" panose="020F0502020204030204" pitchFamily="34" charset="0"/>
            </a:endParaRPr>
          </a:p>
          <a:p>
            <a:pPr fontAlgn="base">
              <a:buFont typeface="Arial" panose="020B0604020202020204" pitchFamily="34" charset="0"/>
              <a:buChar char="•"/>
            </a:pPr>
            <a:endParaRPr lang="en-US" sz="800" b="0" i="0">
              <a:solidFill>
                <a:srgbClr val="000000"/>
              </a:solidFill>
              <a:effectLst/>
              <a:latin typeface="Arial" panose="020B0604020202020204" pitchFamily="34" charset="0"/>
            </a:endParaRPr>
          </a:p>
          <a:p>
            <a:pPr algn="l" rtl="0" fontAlgn="base">
              <a:buFont typeface="Arial" panose="020B0604020202020204" pitchFamily="34" charset="0"/>
              <a:buChar char="•"/>
            </a:pPr>
            <a:endParaRPr lang="en-US" sz="800" b="0" i="0">
              <a:solidFill>
                <a:srgbClr val="000000"/>
              </a:solidFill>
              <a:effectLst/>
              <a:latin typeface="Calibri" panose="020F0502020204030204" pitchFamily="34" charset="0"/>
            </a:endParaRPr>
          </a:p>
          <a:p>
            <a:pPr algn="l" rtl="0" fontAlgn="base">
              <a:buFont typeface="Arial" panose="020B0604020202020204" pitchFamily="34" charset="0"/>
              <a:buChar char="•"/>
            </a:pPr>
            <a:endParaRPr lang="en-US" sz="800" b="0" i="0">
              <a:solidFill>
                <a:srgbClr val="000000"/>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17DF8B28-64A3-AC44-A65E-588291C31423}"/>
              </a:ext>
            </a:extLst>
          </p:cNvPr>
          <p:cNvSpPr/>
          <p:nvPr/>
        </p:nvSpPr>
        <p:spPr>
          <a:xfrm>
            <a:off x="-1" y="769459"/>
            <a:ext cx="206477" cy="228712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852FA382-E47A-DAF0-6EF0-B635E043A5A9}"/>
              </a:ext>
            </a:extLst>
          </p:cNvPr>
          <p:cNvSpPr txBox="1"/>
          <p:nvPr/>
        </p:nvSpPr>
        <p:spPr>
          <a:xfrm rot="16200000">
            <a:off x="-272398" y="1868113"/>
            <a:ext cx="731290" cy="230832"/>
          </a:xfrm>
          <a:prstGeom prst="rect">
            <a:avLst/>
          </a:prstGeom>
          <a:noFill/>
        </p:spPr>
        <p:txBody>
          <a:bodyPr wrap="none" rtlCol="0">
            <a:spAutoFit/>
          </a:bodyPr>
          <a:lstStyle/>
          <a:p>
            <a:r>
              <a:rPr lang="en-US" sz="900" b="1"/>
              <a:t>Tele agents</a:t>
            </a:r>
          </a:p>
        </p:txBody>
      </p:sp>
      <p:sp>
        <p:nvSpPr>
          <p:cNvPr id="39" name="TextBox 38">
            <a:extLst>
              <a:ext uri="{FF2B5EF4-FFF2-40B4-BE49-F238E27FC236}">
                <a16:creationId xmlns:a16="http://schemas.microsoft.com/office/drawing/2014/main" id="{130D1D6E-1582-8278-1307-A8859091A260}"/>
              </a:ext>
            </a:extLst>
          </p:cNvPr>
          <p:cNvSpPr txBox="1"/>
          <p:nvPr/>
        </p:nvSpPr>
        <p:spPr>
          <a:xfrm rot="16200000">
            <a:off x="-205873" y="3999006"/>
            <a:ext cx="598241" cy="230832"/>
          </a:xfrm>
          <a:prstGeom prst="rect">
            <a:avLst/>
          </a:prstGeom>
          <a:noFill/>
        </p:spPr>
        <p:txBody>
          <a:bodyPr wrap="none" rtlCol="0">
            <a:spAutoFit/>
          </a:bodyPr>
          <a:lstStyle/>
          <a:p>
            <a:r>
              <a:rPr lang="en-US" sz="900" b="1"/>
              <a:t>Enablers</a:t>
            </a:r>
          </a:p>
        </p:txBody>
      </p:sp>
      <p:sp>
        <p:nvSpPr>
          <p:cNvPr id="42" name="TextBox 41">
            <a:extLst>
              <a:ext uri="{FF2B5EF4-FFF2-40B4-BE49-F238E27FC236}">
                <a16:creationId xmlns:a16="http://schemas.microsoft.com/office/drawing/2014/main" id="{721A470B-70AF-CE33-D46B-CE233FB5DA36}"/>
              </a:ext>
            </a:extLst>
          </p:cNvPr>
          <p:cNvSpPr txBox="1"/>
          <p:nvPr/>
        </p:nvSpPr>
        <p:spPr>
          <a:xfrm>
            <a:off x="163504" y="4912511"/>
            <a:ext cx="1215397" cy="215444"/>
          </a:xfrm>
          <a:prstGeom prst="rect">
            <a:avLst/>
          </a:prstGeom>
          <a:noFill/>
        </p:spPr>
        <p:txBody>
          <a:bodyPr wrap="none" rtlCol="0">
            <a:spAutoFit/>
          </a:bodyPr>
          <a:lstStyle/>
          <a:p>
            <a:r>
              <a:rPr lang="en-US" sz="800" i="1"/>
              <a:t>*It includes small islands</a:t>
            </a:r>
          </a:p>
        </p:txBody>
      </p:sp>
    </p:spTree>
    <p:extLst>
      <p:ext uri="{BB962C8B-B14F-4D97-AF65-F5344CB8AC3E}">
        <p14:creationId xmlns:p14="http://schemas.microsoft.com/office/powerpoint/2010/main" val="342770158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
          </p:nvPr>
        </p:nvSpPr>
        <p:spPr>
          <a:xfrm>
            <a:off x="251520" y="140068"/>
            <a:ext cx="8117008" cy="384576"/>
          </a:xfrm>
        </p:spPr>
        <p:txBody>
          <a:bodyPr>
            <a:normAutofit/>
          </a:bodyPr>
          <a:lstStyle/>
          <a:p>
            <a:r>
              <a:rPr lang="en-US" sz="1800">
                <a:solidFill>
                  <a:schemeClr val="accent1">
                    <a:lumMod val="75000"/>
                  </a:schemeClr>
                </a:solidFill>
                <a:latin typeface="+mj-lt"/>
                <a:cs typeface="Calibri Light" panose="020F0302020204030204" pitchFamily="34" charset="0"/>
              </a:rPr>
              <a:t>APAC Demand Generation and nurture program options</a:t>
            </a:r>
          </a:p>
        </p:txBody>
      </p:sp>
      <p:sp>
        <p:nvSpPr>
          <p:cNvPr id="2" name="AutoShape 2" descr="ON24: The Digital Experience Platform to create experiences your audiences  dema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ON24: The Digital Experience Platform to create experiences your audiences  deman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5" name="Group 54">
            <a:extLst>
              <a:ext uri="{FF2B5EF4-FFF2-40B4-BE49-F238E27FC236}">
                <a16:creationId xmlns:a16="http://schemas.microsoft.com/office/drawing/2014/main" id="{3FD95864-1AFB-2ABF-2423-71D4F9C2D6C7}"/>
              </a:ext>
            </a:extLst>
          </p:cNvPr>
          <p:cNvGrpSpPr/>
          <p:nvPr/>
        </p:nvGrpSpPr>
        <p:grpSpPr>
          <a:xfrm>
            <a:off x="251520" y="843558"/>
            <a:ext cx="7518321" cy="4401535"/>
            <a:chOff x="754262" y="968783"/>
            <a:chExt cx="7518321" cy="4401535"/>
          </a:xfrm>
        </p:grpSpPr>
        <p:sp>
          <p:nvSpPr>
            <p:cNvPr id="35" name="TextBox 34">
              <a:extLst>
                <a:ext uri="{FF2B5EF4-FFF2-40B4-BE49-F238E27FC236}">
                  <a16:creationId xmlns:a16="http://schemas.microsoft.com/office/drawing/2014/main" id="{7D558ED0-9FC5-79F0-CD45-67EA8136BFDB}"/>
                </a:ext>
              </a:extLst>
            </p:cNvPr>
            <p:cNvSpPr txBox="1"/>
            <p:nvPr/>
          </p:nvSpPr>
          <p:spPr>
            <a:xfrm>
              <a:off x="858015" y="4266121"/>
              <a:ext cx="1316339" cy="830997"/>
            </a:xfrm>
            <a:prstGeom prst="rect">
              <a:avLst/>
            </a:prstGeom>
            <a:noFill/>
          </p:spPr>
          <p:txBody>
            <a:bodyPr wrap="square" rtlCol="0">
              <a:spAutoFit/>
            </a:bodyPr>
            <a:lstStyle/>
            <a:p>
              <a:pPr marL="171450" indent="-171450">
                <a:buFont typeface="Arial" panose="020B0604020202020204" pitchFamily="34" charset="0"/>
                <a:buChar char="•"/>
              </a:pPr>
              <a:r>
                <a:rPr lang="en-US" sz="800">
                  <a:solidFill>
                    <a:schemeClr val="accent1">
                      <a:lumMod val="75000"/>
                    </a:schemeClr>
                  </a:solidFill>
                </a:rPr>
                <a:t>Data cleansing</a:t>
              </a:r>
            </a:p>
            <a:p>
              <a:pPr marL="171450" indent="-171450">
                <a:buFont typeface="Arial" panose="020B0604020202020204" pitchFamily="34" charset="0"/>
                <a:buChar char="•"/>
              </a:pPr>
              <a:r>
                <a:rPr lang="en-US" sz="800">
                  <a:solidFill>
                    <a:schemeClr val="accent1">
                      <a:lumMod val="75000"/>
                    </a:schemeClr>
                  </a:solidFill>
                </a:rPr>
                <a:t>Data entry</a:t>
              </a:r>
            </a:p>
            <a:p>
              <a:pPr marL="171450" indent="-171450">
                <a:buFont typeface="Arial" panose="020B0604020202020204" pitchFamily="34" charset="0"/>
                <a:buChar char="•"/>
              </a:pPr>
              <a:r>
                <a:rPr lang="en-US" sz="800">
                  <a:solidFill>
                    <a:schemeClr val="accent1">
                      <a:lumMod val="75000"/>
                    </a:schemeClr>
                  </a:solidFill>
                </a:rPr>
                <a:t>Data mapping</a:t>
              </a:r>
            </a:p>
            <a:p>
              <a:pPr marL="171450" indent="-171450">
                <a:buFont typeface="Arial" panose="020B0604020202020204" pitchFamily="34" charset="0"/>
                <a:buChar char="•"/>
              </a:pPr>
              <a:r>
                <a:rPr lang="en-US" sz="800">
                  <a:solidFill>
                    <a:schemeClr val="accent1">
                      <a:lumMod val="75000"/>
                    </a:schemeClr>
                  </a:solidFill>
                </a:rPr>
                <a:t>Data enhancement</a:t>
              </a:r>
            </a:p>
            <a:p>
              <a:endParaRPr lang="en-US" sz="800">
                <a:solidFill>
                  <a:schemeClr val="accent1">
                    <a:lumMod val="75000"/>
                  </a:schemeClr>
                </a:solidFill>
              </a:endParaRPr>
            </a:p>
            <a:p>
              <a:pPr marL="171450" indent="-171450">
                <a:buFont typeface="Arial" panose="020B0604020202020204" pitchFamily="34" charset="0"/>
                <a:buChar char="•"/>
              </a:pPr>
              <a:endParaRPr lang="en-US" sz="800">
                <a:solidFill>
                  <a:schemeClr val="accent1">
                    <a:lumMod val="75000"/>
                  </a:schemeClr>
                </a:solidFill>
              </a:endParaRPr>
            </a:p>
          </p:txBody>
        </p:sp>
        <p:grpSp>
          <p:nvGrpSpPr>
            <p:cNvPr id="54" name="Group 53">
              <a:extLst>
                <a:ext uri="{FF2B5EF4-FFF2-40B4-BE49-F238E27FC236}">
                  <a16:creationId xmlns:a16="http://schemas.microsoft.com/office/drawing/2014/main" id="{D9FF3B38-268F-1445-F375-3B6E5C85DA6A}"/>
                </a:ext>
              </a:extLst>
            </p:cNvPr>
            <p:cNvGrpSpPr/>
            <p:nvPr/>
          </p:nvGrpSpPr>
          <p:grpSpPr>
            <a:xfrm>
              <a:off x="754262" y="968783"/>
              <a:ext cx="7518321" cy="4401535"/>
              <a:chOff x="754262" y="968783"/>
              <a:chExt cx="7518321" cy="4401535"/>
            </a:xfrm>
          </p:grpSpPr>
          <p:sp>
            <p:nvSpPr>
              <p:cNvPr id="50" name="TextBox 49">
                <a:extLst>
                  <a:ext uri="{FF2B5EF4-FFF2-40B4-BE49-F238E27FC236}">
                    <a16:creationId xmlns:a16="http://schemas.microsoft.com/office/drawing/2014/main" id="{79C091FB-A5B5-1FF4-D234-52B25C441219}"/>
                  </a:ext>
                </a:extLst>
              </p:cNvPr>
              <p:cNvSpPr txBox="1"/>
              <p:nvPr/>
            </p:nvSpPr>
            <p:spPr>
              <a:xfrm>
                <a:off x="3719397" y="4169989"/>
                <a:ext cx="1316339" cy="1200329"/>
              </a:xfrm>
              <a:prstGeom prst="rect">
                <a:avLst/>
              </a:prstGeom>
              <a:noFill/>
            </p:spPr>
            <p:txBody>
              <a:bodyPr wrap="square" rtlCol="0">
                <a:spAutoFit/>
              </a:bodyPr>
              <a:lstStyle/>
              <a:p>
                <a:pPr marL="171450" indent="-171450">
                  <a:buFont typeface="Arial" panose="020B0604020202020204" pitchFamily="34" charset="0"/>
                  <a:buChar char="•"/>
                </a:pPr>
                <a:r>
                  <a:rPr lang="en-US" sz="800">
                    <a:solidFill>
                      <a:schemeClr val="accent1">
                        <a:lumMod val="75000"/>
                      </a:schemeClr>
                    </a:solidFill>
                  </a:rPr>
                  <a:t>Campaign follow-up</a:t>
                </a:r>
              </a:p>
              <a:p>
                <a:pPr marL="171450" indent="-171450">
                  <a:buFont typeface="Arial" panose="020B0604020202020204" pitchFamily="34" charset="0"/>
                  <a:buChar char="•"/>
                </a:pPr>
                <a:r>
                  <a:rPr lang="en-US" sz="800">
                    <a:solidFill>
                      <a:schemeClr val="accent1">
                        <a:lumMod val="75000"/>
                      </a:schemeClr>
                    </a:solidFill>
                  </a:rPr>
                  <a:t>Lead enhancement</a:t>
                </a:r>
              </a:p>
              <a:p>
                <a:pPr marL="171450" indent="-171450">
                  <a:buFont typeface="Arial" panose="020B0604020202020204" pitchFamily="34" charset="0"/>
                  <a:buChar char="•"/>
                </a:pPr>
                <a:r>
                  <a:rPr lang="en-US" sz="800">
                    <a:solidFill>
                      <a:schemeClr val="accent1">
                        <a:lumMod val="75000"/>
                      </a:schemeClr>
                    </a:solidFill>
                  </a:rPr>
                  <a:t>Lead assignment</a:t>
                </a:r>
              </a:p>
              <a:p>
                <a:pPr marL="171450" indent="-171450">
                  <a:buFont typeface="Arial" panose="020B0604020202020204" pitchFamily="34" charset="0"/>
                  <a:buChar char="•"/>
                </a:pPr>
                <a:r>
                  <a:rPr lang="en-US" sz="800">
                    <a:solidFill>
                      <a:schemeClr val="accent1">
                        <a:lumMod val="75000"/>
                      </a:schemeClr>
                    </a:solidFill>
                  </a:rPr>
                  <a:t>Lead reporting </a:t>
                </a:r>
              </a:p>
              <a:p>
                <a:pPr marL="171450" indent="-171450">
                  <a:buFont typeface="Arial" panose="020B0604020202020204" pitchFamily="34" charset="0"/>
                  <a:buChar char="•"/>
                </a:pPr>
                <a:r>
                  <a:rPr lang="en-US" sz="800">
                    <a:solidFill>
                      <a:schemeClr val="accent1">
                        <a:lumMod val="75000"/>
                      </a:schemeClr>
                    </a:solidFill>
                  </a:rPr>
                  <a:t>Inbound call</a:t>
                </a:r>
              </a:p>
              <a:p>
                <a:pPr marL="171450" indent="-171450">
                  <a:buFont typeface="Arial" panose="020B0604020202020204" pitchFamily="34" charset="0"/>
                  <a:buChar char="•"/>
                </a:pPr>
                <a:r>
                  <a:rPr lang="en-US" sz="800">
                    <a:solidFill>
                      <a:schemeClr val="accent1">
                        <a:lumMod val="75000"/>
                      </a:schemeClr>
                    </a:solidFill>
                  </a:rPr>
                  <a:t>Lead matrix update</a:t>
                </a:r>
              </a:p>
              <a:p>
                <a:endParaRPr lang="en-US" sz="800">
                  <a:solidFill>
                    <a:schemeClr val="accent1">
                      <a:lumMod val="75000"/>
                    </a:schemeClr>
                  </a:solidFill>
                </a:endParaRPr>
              </a:p>
              <a:p>
                <a:endParaRPr lang="en-US" sz="800">
                  <a:solidFill>
                    <a:schemeClr val="accent1">
                      <a:lumMod val="75000"/>
                    </a:schemeClr>
                  </a:solidFill>
                </a:endParaRPr>
              </a:p>
              <a:p>
                <a:pPr marL="171450" indent="-171450">
                  <a:buFont typeface="Arial" panose="020B0604020202020204" pitchFamily="34" charset="0"/>
                  <a:buChar char="•"/>
                </a:pPr>
                <a:endParaRPr lang="en-US" sz="800">
                  <a:solidFill>
                    <a:schemeClr val="accent1">
                      <a:lumMod val="75000"/>
                    </a:schemeClr>
                  </a:solidFill>
                </a:endParaRPr>
              </a:p>
            </p:txBody>
          </p:sp>
          <p:grpSp>
            <p:nvGrpSpPr>
              <p:cNvPr id="53" name="Group 52">
                <a:extLst>
                  <a:ext uri="{FF2B5EF4-FFF2-40B4-BE49-F238E27FC236}">
                    <a16:creationId xmlns:a16="http://schemas.microsoft.com/office/drawing/2014/main" id="{EC681853-BCE3-5908-849B-BFFD5587E5B9}"/>
                  </a:ext>
                </a:extLst>
              </p:cNvPr>
              <p:cNvGrpSpPr/>
              <p:nvPr/>
            </p:nvGrpSpPr>
            <p:grpSpPr>
              <a:xfrm>
                <a:off x="754262" y="968783"/>
                <a:ext cx="7518321" cy="4111721"/>
                <a:chOff x="754262" y="968783"/>
                <a:chExt cx="7518321" cy="4111721"/>
              </a:xfrm>
            </p:grpSpPr>
            <p:grpSp>
              <p:nvGrpSpPr>
                <p:cNvPr id="4" name="Group 3">
                  <a:extLst>
                    <a:ext uri="{FF2B5EF4-FFF2-40B4-BE49-F238E27FC236}">
                      <a16:creationId xmlns:a16="http://schemas.microsoft.com/office/drawing/2014/main" id="{C2855DFE-6655-1AC6-2A56-A420AEE99C7F}"/>
                    </a:ext>
                  </a:extLst>
                </p:cNvPr>
                <p:cNvGrpSpPr/>
                <p:nvPr/>
              </p:nvGrpSpPr>
              <p:grpSpPr>
                <a:xfrm>
                  <a:off x="925581" y="2212382"/>
                  <a:ext cx="5496450" cy="1394045"/>
                  <a:chOff x="1507250" y="1655002"/>
                  <a:chExt cx="5496450" cy="1394045"/>
                </a:xfrm>
              </p:grpSpPr>
              <p:grpSp>
                <p:nvGrpSpPr>
                  <p:cNvPr id="10" name="Group 9">
                    <a:extLst>
                      <a:ext uri="{FF2B5EF4-FFF2-40B4-BE49-F238E27FC236}">
                        <a16:creationId xmlns:a16="http://schemas.microsoft.com/office/drawing/2014/main" id="{343265BE-EA98-9C05-CCA3-DAE4EE30E03B}"/>
                      </a:ext>
                    </a:extLst>
                  </p:cNvPr>
                  <p:cNvGrpSpPr/>
                  <p:nvPr/>
                </p:nvGrpSpPr>
                <p:grpSpPr>
                  <a:xfrm>
                    <a:off x="1507250" y="1666915"/>
                    <a:ext cx="894305" cy="1382132"/>
                    <a:chOff x="798842" y="1539080"/>
                    <a:chExt cx="894305" cy="1382132"/>
                  </a:xfrm>
                  <a:solidFill>
                    <a:schemeClr val="bg1">
                      <a:lumMod val="75000"/>
                    </a:schemeClr>
                  </a:solidFill>
                </p:grpSpPr>
                <p:sp>
                  <p:nvSpPr>
                    <p:cNvPr id="9" name="Rectangle: Rounded Corners 8">
                      <a:extLst>
                        <a:ext uri="{FF2B5EF4-FFF2-40B4-BE49-F238E27FC236}">
                          <a16:creationId xmlns:a16="http://schemas.microsoft.com/office/drawing/2014/main" id="{713B2642-4E39-C325-38E1-A4E5AB2D8D61}"/>
                        </a:ext>
                      </a:extLst>
                    </p:cNvPr>
                    <p:cNvSpPr/>
                    <p:nvPr/>
                  </p:nvSpPr>
                  <p:spPr>
                    <a:xfrm>
                      <a:off x="798843" y="1539080"/>
                      <a:ext cx="894304" cy="408618"/>
                    </a:xfrm>
                    <a:prstGeom prst="roundRect">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278" rtl="0" fontAlgn="auto" latinLnBrk="0" hangingPunct="0">
                        <a:lnSpc>
                          <a:spcPct val="100000"/>
                        </a:lnSpc>
                        <a:spcBef>
                          <a:spcPts val="0"/>
                        </a:spcBef>
                        <a:spcAft>
                          <a:spcPts val="0"/>
                        </a:spcAft>
                        <a:buClrTx/>
                        <a:buSzTx/>
                        <a:buFontTx/>
                        <a:buNone/>
                        <a:tabLst/>
                      </a:pPr>
                      <a:r>
                        <a:rPr kumimoji="0" lang="en-US" sz="900" b="1" i="0" u="none" strike="noStrike" cap="none" spc="0" normalizeH="0" baseline="0">
                          <a:ln>
                            <a:noFill/>
                          </a:ln>
                          <a:solidFill>
                            <a:schemeClr val="bg1"/>
                          </a:solidFill>
                          <a:effectLst/>
                          <a:uFillTx/>
                          <a:latin typeface="+mj-lt"/>
                          <a:ea typeface="+mj-ea"/>
                          <a:cs typeface="+mj-cs"/>
                          <a:sym typeface="Calibri"/>
                        </a:rPr>
                        <a:t>Account</a:t>
                      </a:r>
                    </a:p>
                    <a:p>
                      <a:pPr marL="0" marR="0" indent="0" algn="ctr" defTabSz="914278" rtl="0" fontAlgn="auto" latinLnBrk="0" hangingPunct="0">
                        <a:lnSpc>
                          <a:spcPct val="100000"/>
                        </a:lnSpc>
                        <a:spcBef>
                          <a:spcPts val="0"/>
                        </a:spcBef>
                        <a:spcAft>
                          <a:spcPts val="0"/>
                        </a:spcAft>
                        <a:buClrTx/>
                        <a:buSzTx/>
                        <a:buFontTx/>
                        <a:buNone/>
                        <a:tabLst/>
                      </a:pPr>
                      <a:r>
                        <a:rPr kumimoji="0" lang="en-US" sz="900" b="1" i="0" u="none" strike="noStrike" cap="none" spc="0" normalizeH="0" baseline="0">
                          <a:ln>
                            <a:noFill/>
                          </a:ln>
                          <a:solidFill>
                            <a:schemeClr val="bg1"/>
                          </a:solidFill>
                          <a:effectLst/>
                          <a:uFillTx/>
                          <a:latin typeface="+mj-lt"/>
                          <a:ea typeface="+mj-ea"/>
                          <a:cs typeface="+mj-cs"/>
                          <a:sym typeface="Calibri"/>
                        </a:rPr>
                        <a:t> profiling</a:t>
                      </a:r>
                    </a:p>
                  </p:txBody>
                </p:sp>
                <p:sp>
                  <p:nvSpPr>
                    <p:cNvPr id="19" name="Rectangle: Rounded Corners 18">
                      <a:extLst>
                        <a:ext uri="{FF2B5EF4-FFF2-40B4-BE49-F238E27FC236}">
                          <a16:creationId xmlns:a16="http://schemas.microsoft.com/office/drawing/2014/main" id="{12DE3A2F-40C4-05B3-0D46-C000365C36F5}"/>
                        </a:ext>
                      </a:extLst>
                    </p:cNvPr>
                    <p:cNvSpPr/>
                    <p:nvPr/>
                  </p:nvSpPr>
                  <p:spPr>
                    <a:xfrm>
                      <a:off x="798842" y="2025837"/>
                      <a:ext cx="894305" cy="408618"/>
                    </a:xfrm>
                    <a:prstGeom prst="roundRect">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278" rtl="0" fontAlgn="auto" latinLnBrk="0" hangingPunct="0">
                        <a:lnSpc>
                          <a:spcPct val="100000"/>
                        </a:lnSpc>
                        <a:spcBef>
                          <a:spcPts val="0"/>
                        </a:spcBef>
                        <a:spcAft>
                          <a:spcPts val="0"/>
                        </a:spcAft>
                        <a:buClrTx/>
                        <a:buSzTx/>
                        <a:buFontTx/>
                        <a:buNone/>
                        <a:tabLst/>
                      </a:pPr>
                      <a:r>
                        <a:rPr kumimoji="0" lang="en-US" sz="900" b="1" i="0" u="none" strike="noStrike" cap="none" spc="0" normalizeH="0" baseline="0">
                          <a:ln>
                            <a:noFill/>
                          </a:ln>
                          <a:solidFill>
                            <a:schemeClr val="bg1"/>
                          </a:solidFill>
                          <a:effectLst/>
                          <a:uFillTx/>
                          <a:latin typeface="+mj-lt"/>
                          <a:ea typeface="+mj-ea"/>
                          <a:cs typeface="+mj-cs"/>
                          <a:sym typeface="Calibri"/>
                        </a:rPr>
                        <a:t>Data segmentation</a:t>
                      </a:r>
                    </a:p>
                  </p:txBody>
                </p:sp>
                <p:sp>
                  <p:nvSpPr>
                    <p:cNvPr id="20" name="Rectangle: Rounded Corners 19">
                      <a:extLst>
                        <a:ext uri="{FF2B5EF4-FFF2-40B4-BE49-F238E27FC236}">
                          <a16:creationId xmlns:a16="http://schemas.microsoft.com/office/drawing/2014/main" id="{02062BD2-4BA7-647E-099C-7A2AAA355BF8}"/>
                        </a:ext>
                      </a:extLst>
                    </p:cNvPr>
                    <p:cNvSpPr/>
                    <p:nvPr/>
                  </p:nvSpPr>
                  <p:spPr>
                    <a:xfrm>
                      <a:off x="798842" y="2512594"/>
                      <a:ext cx="894305" cy="408618"/>
                    </a:xfrm>
                    <a:prstGeom prst="roundRect">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278" rtl="0" fontAlgn="auto" latinLnBrk="0" hangingPunct="0">
                        <a:lnSpc>
                          <a:spcPct val="100000"/>
                        </a:lnSpc>
                        <a:spcBef>
                          <a:spcPts val="0"/>
                        </a:spcBef>
                        <a:spcAft>
                          <a:spcPts val="0"/>
                        </a:spcAft>
                        <a:buClrTx/>
                        <a:buSzTx/>
                        <a:buFontTx/>
                        <a:buNone/>
                        <a:tabLst/>
                      </a:pPr>
                      <a:r>
                        <a:rPr kumimoji="0" lang="en-US" sz="900" b="1" i="0" u="none" strike="noStrike" cap="none" spc="0" normalizeH="0" baseline="0">
                          <a:ln>
                            <a:noFill/>
                          </a:ln>
                          <a:solidFill>
                            <a:schemeClr val="bg1"/>
                          </a:solidFill>
                          <a:effectLst/>
                          <a:uFillTx/>
                          <a:latin typeface="+mj-lt"/>
                          <a:ea typeface="+mj-ea"/>
                          <a:cs typeface="+mj-cs"/>
                          <a:sym typeface="Calibri"/>
                        </a:rPr>
                        <a:t>Data list</a:t>
                      </a:r>
                    </a:p>
                    <a:p>
                      <a:pPr marL="0" marR="0" indent="0" algn="ctr" defTabSz="914278" rtl="0" fontAlgn="auto" latinLnBrk="0" hangingPunct="0">
                        <a:lnSpc>
                          <a:spcPct val="100000"/>
                        </a:lnSpc>
                        <a:spcBef>
                          <a:spcPts val="0"/>
                        </a:spcBef>
                        <a:spcAft>
                          <a:spcPts val="0"/>
                        </a:spcAft>
                        <a:buClrTx/>
                        <a:buSzTx/>
                        <a:buFontTx/>
                        <a:buNone/>
                        <a:tabLst/>
                      </a:pPr>
                      <a:r>
                        <a:rPr kumimoji="0" lang="en-US" sz="900" b="1" i="0" u="none" strike="noStrike" cap="none" spc="0" normalizeH="0" baseline="0">
                          <a:ln>
                            <a:noFill/>
                          </a:ln>
                          <a:solidFill>
                            <a:schemeClr val="bg1"/>
                          </a:solidFill>
                          <a:effectLst/>
                          <a:uFillTx/>
                          <a:latin typeface="+mj-lt"/>
                          <a:ea typeface="+mj-ea"/>
                          <a:cs typeface="+mj-cs"/>
                          <a:sym typeface="Calibri"/>
                        </a:rPr>
                        <a:t>building</a:t>
                      </a:r>
                    </a:p>
                  </p:txBody>
                </p:sp>
              </p:grpSp>
              <p:grpSp>
                <p:nvGrpSpPr>
                  <p:cNvPr id="22" name="Group 21">
                    <a:extLst>
                      <a:ext uri="{FF2B5EF4-FFF2-40B4-BE49-F238E27FC236}">
                        <a16:creationId xmlns:a16="http://schemas.microsoft.com/office/drawing/2014/main" id="{B7001FD3-47D9-580A-78D2-3D899069D55A}"/>
                      </a:ext>
                    </a:extLst>
                  </p:cNvPr>
                  <p:cNvGrpSpPr/>
                  <p:nvPr/>
                </p:nvGrpSpPr>
                <p:grpSpPr>
                  <a:xfrm>
                    <a:off x="2870375" y="1655002"/>
                    <a:ext cx="894305" cy="895375"/>
                    <a:chOff x="793716" y="1537601"/>
                    <a:chExt cx="894305" cy="895375"/>
                  </a:xfrm>
                  <a:solidFill>
                    <a:schemeClr val="bg1">
                      <a:lumMod val="75000"/>
                    </a:schemeClr>
                  </a:solidFill>
                </p:grpSpPr>
                <p:sp>
                  <p:nvSpPr>
                    <p:cNvPr id="24" name="Rectangle: Rounded Corners 23">
                      <a:extLst>
                        <a:ext uri="{FF2B5EF4-FFF2-40B4-BE49-F238E27FC236}">
                          <a16:creationId xmlns:a16="http://schemas.microsoft.com/office/drawing/2014/main" id="{AB184C6D-DDFD-9D37-7B1D-5730214E8C8C}"/>
                        </a:ext>
                      </a:extLst>
                    </p:cNvPr>
                    <p:cNvSpPr/>
                    <p:nvPr/>
                  </p:nvSpPr>
                  <p:spPr>
                    <a:xfrm>
                      <a:off x="793716" y="1537601"/>
                      <a:ext cx="894305" cy="408618"/>
                    </a:xfrm>
                    <a:prstGeom prst="roundRect">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278" rtl="0" fontAlgn="auto" latinLnBrk="0" hangingPunct="0">
                        <a:lnSpc>
                          <a:spcPct val="100000"/>
                        </a:lnSpc>
                        <a:spcBef>
                          <a:spcPts val="0"/>
                        </a:spcBef>
                        <a:spcAft>
                          <a:spcPts val="0"/>
                        </a:spcAft>
                        <a:buClrTx/>
                        <a:buSzTx/>
                        <a:buFontTx/>
                        <a:buNone/>
                        <a:tabLst/>
                      </a:pPr>
                      <a:r>
                        <a:rPr kumimoji="0" lang="en-US" sz="900" b="1" i="0" u="none" strike="noStrike" cap="none" spc="0" normalizeH="0" baseline="0">
                          <a:ln>
                            <a:noFill/>
                          </a:ln>
                          <a:solidFill>
                            <a:schemeClr val="bg1"/>
                          </a:solidFill>
                          <a:effectLst/>
                          <a:uFillTx/>
                          <a:latin typeface="+mj-lt"/>
                          <a:ea typeface="+mj-ea"/>
                          <a:cs typeface="+mj-cs"/>
                          <a:sym typeface="Calibri"/>
                        </a:rPr>
                        <a:t>Event </a:t>
                      </a:r>
                    </a:p>
                    <a:p>
                      <a:pPr marL="0" marR="0" indent="0" algn="ctr" defTabSz="914278" rtl="0" fontAlgn="auto" latinLnBrk="0" hangingPunct="0">
                        <a:lnSpc>
                          <a:spcPct val="100000"/>
                        </a:lnSpc>
                        <a:spcBef>
                          <a:spcPts val="0"/>
                        </a:spcBef>
                        <a:spcAft>
                          <a:spcPts val="0"/>
                        </a:spcAft>
                        <a:buClrTx/>
                        <a:buSzTx/>
                        <a:buFontTx/>
                        <a:buNone/>
                        <a:tabLst/>
                      </a:pPr>
                      <a:r>
                        <a:rPr kumimoji="0" lang="en-US" sz="900" b="1" i="0" u="none" strike="noStrike" cap="none" spc="0" normalizeH="0" baseline="0">
                          <a:ln>
                            <a:noFill/>
                          </a:ln>
                          <a:solidFill>
                            <a:schemeClr val="bg1"/>
                          </a:solidFill>
                          <a:effectLst/>
                          <a:uFillTx/>
                          <a:latin typeface="+mj-lt"/>
                          <a:ea typeface="+mj-ea"/>
                          <a:cs typeface="+mj-cs"/>
                          <a:sym typeface="Calibri"/>
                        </a:rPr>
                        <a:t>RSVP</a:t>
                      </a:r>
                    </a:p>
                  </p:txBody>
                </p:sp>
                <p:sp>
                  <p:nvSpPr>
                    <p:cNvPr id="25" name="Rectangle: Rounded Corners 24">
                      <a:extLst>
                        <a:ext uri="{FF2B5EF4-FFF2-40B4-BE49-F238E27FC236}">
                          <a16:creationId xmlns:a16="http://schemas.microsoft.com/office/drawing/2014/main" id="{79326D9F-C080-4D7C-9ED0-7C8FD28259D4}"/>
                        </a:ext>
                      </a:extLst>
                    </p:cNvPr>
                    <p:cNvSpPr/>
                    <p:nvPr/>
                  </p:nvSpPr>
                  <p:spPr>
                    <a:xfrm>
                      <a:off x="793716" y="2024358"/>
                      <a:ext cx="894305" cy="408618"/>
                    </a:xfrm>
                    <a:prstGeom prst="roundRect">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278" rtl="0" fontAlgn="auto" latinLnBrk="0" hangingPunct="0">
                        <a:lnSpc>
                          <a:spcPct val="100000"/>
                        </a:lnSpc>
                        <a:spcBef>
                          <a:spcPts val="0"/>
                        </a:spcBef>
                        <a:spcAft>
                          <a:spcPts val="0"/>
                        </a:spcAft>
                        <a:buClrTx/>
                        <a:buSzTx/>
                        <a:buFontTx/>
                        <a:buNone/>
                        <a:tabLst/>
                      </a:pPr>
                      <a:r>
                        <a:rPr lang="en-US" sz="900" b="1">
                          <a:solidFill>
                            <a:schemeClr val="bg1"/>
                          </a:solidFill>
                          <a:latin typeface="+mj-lt"/>
                        </a:rPr>
                        <a:t>Post-event follow up</a:t>
                      </a:r>
                      <a:endParaRPr kumimoji="0" lang="en-US" sz="900" b="1" i="0" u="none" strike="noStrike" cap="none" spc="0" normalizeH="0" baseline="0">
                        <a:ln>
                          <a:noFill/>
                        </a:ln>
                        <a:solidFill>
                          <a:schemeClr val="bg1"/>
                        </a:solidFill>
                        <a:effectLst/>
                        <a:uFillTx/>
                        <a:latin typeface="+mj-lt"/>
                        <a:ea typeface="+mj-ea"/>
                        <a:cs typeface="+mj-cs"/>
                        <a:sym typeface="Calibri"/>
                      </a:endParaRPr>
                    </a:p>
                  </p:txBody>
                </p:sp>
              </p:grpSp>
              <p:grpSp>
                <p:nvGrpSpPr>
                  <p:cNvPr id="26" name="Group 25">
                    <a:extLst>
                      <a:ext uri="{FF2B5EF4-FFF2-40B4-BE49-F238E27FC236}">
                        <a16:creationId xmlns:a16="http://schemas.microsoft.com/office/drawing/2014/main" id="{0F7AC26E-2CF7-7DAB-BB61-28FC7C73E893}"/>
                      </a:ext>
                    </a:extLst>
                  </p:cNvPr>
                  <p:cNvGrpSpPr/>
                  <p:nvPr/>
                </p:nvGrpSpPr>
                <p:grpSpPr>
                  <a:xfrm>
                    <a:off x="5916529" y="1656481"/>
                    <a:ext cx="1087171" cy="1251438"/>
                    <a:chOff x="796894" y="1539080"/>
                    <a:chExt cx="1087171" cy="1251438"/>
                  </a:xfrm>
                  <a:solidFill>
                    <a:schemeClr val="bg1">
                      <a:lumMod val="75000"/>
                    </a:schemeClr>
                  </a:solidFill>
                </p:grpSpPr>
                <p:sp>
                  <p:nvSpPr>
                    <p:cNvPr id="27" name="Rectangle: Rounded Corners 26">
                      <a:extLst>
                        <a:ext uri="{FF2B5EF4-FFF2-40B4-BE49-F238E27FC236}">
                          <a16:creationId xmlns:a16="http://schemas.microsoft.com/office/drawing/2014/main" id="{6E66A3CA-D434-460D-02F6-681872C180BE}"/>
                        </a:ext>
                      </a:extLst>
                    </p:cNvPr>
                    <p:cNvSpPr/>
                    <p:nvPr/>
                  </p:nvSpPr>
                  <p:spPr>
                    <a:xfrm>
                      <a:off x="798843" y="1539080"/>
                      <a:ext cx="1085222" cy="408618"/>
                    </a:xfrm>
                    <a:prstGeom prst="roundRect">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278" rtl="0" fontAlgn="auto" latinLnBrk="0" hangingPunct="0">
                        <a:lnSpc>
                          <a:spcPct val="100000"/>
                        </a:lnSpc>
                        <a:spcBef>
                          <a:spcPts val="0"/>
                        </a:spcBef>
                        <a:spcAft>
                          <a:spcPts val="0"/>
                        </a:spcAft>
                        <a:buClrTx/>
                        <a:buSzTx/>
                        <a:buFontTx/>
                        <a:buNone/>
                        <a:tabLst/>
                      </a:pPr>
                      <a:r>
                        <a:rPr lang="en-US" sz="900" b="1">
                          <a:solidFill>
                            <a:schemeClr val="bg1"/>
                          </a:solidFill>
                          <a:latin typeface="+mj-lt"/>
                          <a:ea typeface="+mj-ea"/>
                          <a:cs typeface="+mj-cs"/>
                          <a:sym typeface="Calibri"/>
                        </a:rPr>
                        <a:t>Prospect with closed </a:t>
                      </a:r>
                      <a:r>
                        <a:rPr kumimoji="0" lang="en-US" sz="900" b="1" i="0" u="none" strike="noStrike" cap="none" spc="0" normalizeH="0" baseline="0">
                          <a:ln>
                            <a:noFill/>
                          </a:ln>
                          <a:solidFill>
                            <a:schemeClr val="bg1"/>
                          </a:solidFill>
                          <a:effectLst/>
                          <a:uFillTx/>
                          <a:latin typeface="+mj-lt"/>
                          <a:ea typeface="+mj-ea"/>
                          <a:cs typeface="+mj-cs"/>
                          <a:sym typeface="Calibri"/>
                        </a:rPr>
                        <a:t>leads/opportunities  </a:t>
                      </a:r>
                    </a:p>
                  </p:txBody>
                </p:sp>
                <p:sp>
                  <p:nvSpPr>
                    <p:cNvPr id="28" name="Rectangle: Rounded Corners 27">
                      <a:extLst>
                        <a:ext uri="{FF2B5EF4-FFF2-40B4-BE49-F238E27FC236}">
                          <a16:creationId xmlns:a16="http://schemas.microsoft.com/office/drawing/2014/main" id="{AE6AAFF4-594B-C2EB-69F2-081BB36C0B7E}"/>
                        </a:ext>
                      </a:extLst>
                    </p:cNvPr>
                    <p:cNvSpPr/>
                    <p:nvPr/>
                  </p:nvSpPr>
                  <p:spPr>
                    <a:xfrm>
                      <a:off x="796894" y="2075433"/>
                      <a:ext cx="1085222" cy="715085"/>
                    </a:xfrm>
                    <a:prstGeom prst="roundRect">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278" rtl="0" fontAlgn="auto" latinLnBrk="0" hangingPunct="0">
                        <a:lnSpc>
                          <a:spcPct val="100000"/>
                        </a:lnSpc>
                        <a:spcBef>
                          <a:spcPts val="0"/>
                        </a:spcBef>
                        <a:spcAft>
                          <a:spcPts val="0"/>
                        </a:spcAft>
                        <a:buClrTx/>
                        <a:buSzTx/>
                        <a:buFontTx/>
                        <a:buNone/>
                        <a:tabLst/>
                      </a:pPr>
                      <a:r>
                        <a:rPr kumimoji="0" lang="en-US" sz="900" b="1" i="0" u="none" strike="noStrike" cap="none" spc="0" normalizeH="0" baseline="0">
                          <a:ln>
                            <a:noFill/>
                          </a:ln>
                          <a:solidFill>
                            <a:schemeClr val="bg1"/>
                          </a:solidFill>
                          <a:effectLst/>
                          <a:uFillTx/>
                          <a:latin typeface="+mj-lt"/>
                          <a:ea typeface="+mj-ea"/>
                          <a:cs typeface="+mj-cs"/>
                          <a:sym typeface="Calibri"/>
                        </a:rPr>
                        <a:t>Generate opportunity for EOL/EOS - IB </a:t>
                      </a:r>
                    </a:p>
                    <a:p>
                      <a:pPr marL="0" marR="0" indent="0" algn="ctr" defTabSz="914278" rtl="0" fontAlgn="auto" latinLnBrk="0" hangingPunct="0">
                        <a:lnSpc>
                          <a:spcPct val="100000"/>
                        </a:lnSpc>
                        <a:spcBef>
                          <a:spcPts val="0"/>
                        </a:spcBef>
                        <a:spcAft>
                          <a:spcPts val="0"/>
                        </a:spcAft>
                        <a:buClrTx/>
                        <a:buSzTx/>
                        <a:buFontTx/>
                        <a:buNone/>
                        <a:tabLst/>
                      </a:pPr>
                      <a:r>
                        <a:rPr kumimoji="0" lang="en-US" sz="900" b="1" i="0" u="none" strike="noStrike" cap="none" spc="0" normalizeH="0" baseline="0">
                          <a:ln>
                            <a:noFill/>
                          </a:ln>
                          <a:solidFill>
                            <a:schemeClr val="bg1"/>
                          </a:solidFill>
                          <a:effectLst/>
                          <a:uFillTx/>
                          <a:latin typeface="+mj-lt"/>
                          <a:ea typeface="+mj-ea"/>
                          <a:cs typeface="+mj-cs"/>
                          <a:sym typeface="Calibri"/>
                        </a:rPr>
                        <a:t>Customers </a:t>
                      </a:r>
                    </a:p>
                  </p:txBody>
                </p:sp>
              </p:grpSp>
              <p:grpSp>
                <p:nvGrpSpPr>
                  <p:cNvPr id="30" name="Group 29">
                    <a:extLst>
                      <a:ext uri="{FF2B5EF4-FFF2-40B4-BE49-F238E27FC236}">
                        <a16:creationId xmlns:a16="http://schemas.microsoft.com/office/drawing/2014/main" id="{EF4BF151-D9E7-10D3-FE76-7AA2CE928D46}"/>
                      </a:ext>
                    </a:extLst>
                  </p:cNvPr>
                  <p:cNvGrpSpPr/>
                  <p:nvPr/>
                </p:nvGrpSpPr>
                <p:grpSpPr>
                  <a:xfrm>
                    <a:off x="4396989" y="1656481"/>
                    <a:ext cx="894305" cy="1382132"/>
                    <a:chOff x="798842" y="1539080"/>
                    <a:chExt cx="894305" cy="1382132"/>
                  </a:xfrm>
                  <a:solidFill>
                    <a:schemeClr val="bg1">
                      <a:lumMod val="75000"/>
                    </a:schemeClr>
                  </a:solidFill>
                </p:grpSpPr>
                <p:sp>
                  <p:nvSpPr>
                    <p:cNvPr id="31" name="Rectangle: Rounded Corners 30">
                      <a:extLst>
                        <a:ext uri="{FF2B5EF4-FFF2-40B4-BE49-F238E27FC236}">
                          <a16:creationId xmlns:a16="http://schemas.microsoft.com/office/drawing/2014/main" id="{B9905F87-D901-8B5C-9DEC-945508CE3324}"/>
                        </a:ext>
                      </a:extLst>
                    </p:cNvPr>
                    <p:cNvSpPr/>
                    <p:nvPr/>
                  </p:nvSpPr>
                  <p:spPr>
                    <a:xfrm>
                      <a:off x="798843" y="1539080"/>
                      <a:ext cx="894304" cy="408618"/>
                    </a:xfrm>
                    <a:prstGeom prst="roundRect">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278" rtl="0" fontAlgn="auto" latinLnBrk="0" hangingPunct="0">
                        <a:lnSpc>
                          <a:spcPct val="100000"/>
                        </a:lnSpc>
                        <a:spcBef>
                          <a:spcPts val="0"/>
                        </a:spcBef>
                        <a:spcAft>
                          <a:spcPts val="0"/>
                        </a:spcAft>
                        <a:buClrTx/>
                        <a:buSzTx/>
                        <a:buFontTx/>
                        <a:buNone/>
                        <a:tabLst/>
                      </a:pPr>
                      <a:r>
                        <a:rPr kumimoji="0" lang="en-US" sz="900" b="1" i="0" u="none" strike="noStrike" cap="none" spc="0" normalizeH="0" baseline="0">
                          <a:ln>
                            <a:noFill/>
                          </a:ln>
                          <a:solidFill>
                            <a:schemeClr val="bg1"/>
                          </a:solidFill>
                          <a:effectLst/>
                          <a:uFillTx/>
                          <a:latin typeface="+mj-lt"/>
                          <a:ea typeface="+mj-ea"/>
                          <a:cs typeface="+mj-cs"/>
                          <a:sym typeface="Calibri"/>
                        </a:rPr>
                        <a:t>Lead qualification</a:t>
                      </a:r>
                    </a:p>
                  </p:txBody>
                </p:sp>
                <p:sp>
                  <p:nvSpPr>
                    <p:cNvPr id="32" name="Rectangle: Rounded Corners 31">
                      <a:extLst>
                        <a:ext uri="{FF2B5EF4-FFF2-40B4-BE49-F238E27FC236}">
                          <a16:creationId xmlns:a16="http://schemas.microsoft.com/office/drawing/2014/main" id="{439D9297-F7E5-C3FB-FC41-8C2242F7539F}"/>
                        </a:ext>
                      </a:extLst>
                    </p:cNvPr>
                    <p:cNvSpPr/>
                    <p:nvPr/>
                  </p:nvSpPr>
                  <p:spPr>
                    <a:xfrm>
                      <a:off x="798842" y="2025837"/>
                      <a:ext cx="894305" cy="408618"/>
                    </a:xfrm>
                    <a:prstGeom prst="roundRect">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278" rtl="0" fontAlgn="auto" latinLnBrk="0" hangingPunct="0">
                        <a:lnSpc>
                          <a:spcPct val="100000"/>
                        </a:lnSpc>
                        <a:spcBef>
                          <a:spcPts val="0"/>
                        </a:spcBef>
                        <a:spcAft>
                          <a:spcPts val="0"/>
                        </a:spcAft>
                        <a:buClrTx/>
                        <a:buSzTx/>
                        <a:buFontTx/>
                        <a:buNone/>
                        <a:tabLst/>
                      </a:pPr>
                      <a:r>
                        <a:rPr kumimoji="0" lang="en-US" sz="900" b="1" i="0" u="none" strike="noStrike" cap="none" spc="0" normalizeH="0" baseline="0">
                          <a:ln>
                            <a:noFill/>
                          </a:ln>
                          <a:solidFill>
                            <a:schemeClr val="bg1"/>
                          </a:solidFill>
                          <a:effectLst/>
                          <a:uFillTx/>
                          <a:latin typeface="+mj-lt"/>
                          <a:ea typeface="+mj-ea"/>
                          <a:cs typeface="+mj-cs"/>
                          <a:sym typeface="Calibri"/>
                        </a:rPr>
                        <a:t>Lead </a:t>
                      </a:r>
                    </a:p>
                    <a:p>
                      <a:pPr marL="0" marR="0" indent="0" algn="ctr" defTabSz="914278" rtl="0" fontAlgn="auto" latinLnBrk="0" hangingPunct="0">
                        <a:lnSpc>
                          <a:spcPct val="100000"/>
                        </a:lnSpc>
                        <a:spcBef>
                          <a:spcPts val="0"/>
                        </a:spcBef>
                        <a:spcAft>
                          <a:spcPts val="0"/>
                        </a:spcAft>
                        <a:buClrTx/>
                        <a:buSzTx/>
                        <a:buFontTx/>
                        <a:buNone/>
                        <a:tabLst/>
                      </a:pPr>
                      <a:r>
                        <a:rPr kumimoji="0" lang="en-US" sz="900" b="1" i="0" u="none" strike="noStrike" cap="none" spc="0" normalizeH="0" baseline="0">
                          <a:ln>
                            <a:noFill/>
                          </a:ln>
                          <a:solidFill>
                            <a:schemeClr val="bg1"/>
                          </a:solidFill>
                          <a:effectLst/>
                          <a:uFillTx/>
                          <a:latin typeface="+mj-lt"/>
                          <a:ea typeface="+mj-ea"/>
                          <a:cs typeface="+mj-cs"/>
                          <a:sym typeface="Calibri"/>
                        </a:rPr>
                        <a:t>nurture</a:t>
                      </a:r>
                    </a:p>
                  </p:txBody>
                </p:sp>
                <p:sp>
                  <p:nvSpPr>
                    <p:cNvPr id="33" name="Rectangle: Rounded Corners 32">
                      <a:extLst>
                        <a:ext uri="{FF2B5EF4-FFF2-40B4-BE49-F238E27FC236}">
                          <a16:creationId xmlns:a16="http://schemas.microsoft.com/office/drawing/2014/main" id="{F8C07D83-E4BC-F6D7-DE9A-D07B67BCBD77}"/>
                        </a:ext>
                      </a:extLst>
                    </p:cNvPr>
                    <p:cNvSpPr/>
                    <p:nvPr/>
                  </p:nvSpPr>
                  <p:spPr>
                    <a:xfrm>
                      <a:off x="798842" y="2512594"/>
                      <a:ext cx="894305" cy="408618"/>
                    </a:xfrm>
                    <a:prstGeom prst="roundRect">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278" rtl="0" fontAlgn="auto" latinLnBrk="0" hangingPunct="0">
                        <a:lnSpc>
                          <a:spcPct val="100000"/>
                        </a:lnSpc>
                        <a:spcBef>
                          <a:spcPts val="0"/>
                        </a:spcBef>
                        <a:spcAft>
                          <a:spcPts val="0"/>
                        </a:spcAft>
                        <a:buClrTx/>
                        <a:buSzTx/>
                        <a:buFontTx/>
                        <a:buNone/>
                        <a:tabLst/>
                      </a:pPr>
                      <a:r>
                        <a:rPr lang="en-US" sz="900" b="1">
                          <a:solidFill>
                            <a:schemeClr val="bg1"/>
                          </a:solidFill>
                          <a:latin typeface="+mj-lt"/>
                        </a:rPr>
                        <a:t>Lead </a:t>
                      </a:r>
                    </a:p>
                    <a:p>
                      <a:pPr marL="0" marR="0" indent="0" algn="ctr" defTabSz="914278" rtl="0" fontAlgn="auto" latinLnBrk="0" hangingPunct="0">
                        <a:lnSpc>
                          <a:spcPct val="100000"/>
                        </a:lnSpc>
                        <a:spcBef>
                          <a:spcPts val="0"/>
                        </a:spcBef>
                        <a:spcAft>
                          <a:spcPts val="0"/>
                        </a:spcAft>
                        <a:buClrTx/>
                        <a:buSzTx/>
                        <a:buFontTx/>
                        <a:buNone/>
                        <a:tabLst/>
                      </a:pPr>
                      <a:r>
                        <a:rPr lang="en-US" sz="900" b="1">
                          <a:solidFill>
                            <a:schemeClr val="bg1"/>
                          </a:solidFill>
                          <a:latin typeface="+mj-lt"/>
                        </a:rPr>
                        <a:t>assignment </a:t>
                      </a:r>
                      <a:endParaRPr kumimoji="0" lang="en-US" sz="900" b="1" i="0" u="none" strike="noStrike" cap="none" spc="0" normalizeH="0" baseline="0">
                        <a:ln>
                          <a:noFill/>
                        </a:ln>
                        <a:solidFill>
                          <a:schemeClr val="bg1"/>
                        </a:solidFill>
                        <a:effectLst/>
                        <a:uFillTx/>
                        <a:latin typeface="+mj-lt"/>
                        <a:ea typeface="+mj-ea"/>
                        <a:cs typeface="+mj-cs"/>
                        <a:sym typeface="Calibri"/>
                      </a:endParaRPr>
                    </a:p>
                  </p:txBody>
                </p:sp>
              </p:grpSp>
            </p:grpSp>
            <p:grpSp>
              <p:nvGrpSpPr>
                <p:cNvPr id="14" name="Group 13">
                  <a:extLst>
                    <a:ext uri="{FF2B5EF4-FFF2-40B4-BE49-F238E27FC236}">
                      <a16:creationId xmlns:a16="http://schemas.microsoft.com/office/drawing/2014/main" id="{36CAA290-F0C4-0796-5604-3CE081526C1A}"/>
                    </a:ext>
                  </a:extLst>
                </p:cNvPr>
                <p:cNvGrpSpPr/>
                <p:nvPr/>
              </p:nvGrpSpPr>
              <p:grpSpPr>
                <a:xfrm>
                  <a:off x="1069597" y="1460476"/>
                  <a:ext cx="5109062" cy="548636"/>
                  <a:chOff x="1621620" y="1043275"/>
                  <a:chExt cx="5109062" cy="548636"/>
                </a:xfrm>
              </p:grpSpPr>
              <p:grpSp>
                <p:nvGrpSpPr>
                  <p:cNvPr id="13" name="Group 12">
                    <a:extLst>
                      <a:ext uri="{FF2B5EF4-FFF2-40B4-BE49-F238E27FC236}">
                        <a16:creationId xmlns:a16="http://schemas.microsoft.com/office/drawing/2014/main" id="{F8EBC149-A78F-D884-A7BE-3B3F07D1E863}"/>
                      </a:ext>
                    </a:extLst>
                  </p:cNvPr>
                  <p:cNvGrpSpPr/>
                  <p:nvPr/>
                </p:nvGrpSpPr>
                <p:grpSpPr>
                  <a:xfrm>
                    <a:off x="6128306" y="1043275"/>
                    <a:ext cx="602376" cy="519345"/>
                    <a:chOff x="6159900" y="940865"/>
                    <a:chExt cx="602376" cy="519345"/>
                  </a:xfrm>
                </p:grpSpPr>
                <p:sp>
                  <p:nvSpPr>
                    <p:cNvPr id="34" name="Oval 33">
                      <a:extLst>
                        <a:ext uri="{FF2B5EF4-FFF2-40B4-BE49-F238E27FC236}">
                          <a16:creationId xmlns:a16="http://schemas.microsoft.com/office/drawing/2014/main" id="{D1CC5546-2CED-5D84-B4BD-37DA578B85ED}"/>
                        </a:ext>
                      </a:extLst>
                    </p:cNvPr>
                    <p:cNvSpPr/>
                    <p:nvPr/>
                  </p:nvSpPr>
                  <p:spPr>
                    <a:xfrm>
                      <a:off x="6159900" y="940865"/>
                      <a:ext cx="602376" cy="519345"/>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l" defTabSz="914278"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chemeClr val="accent1">
                            <a:lumMod val="75000"/>
                          </a:schemeClr>
                        </a:solidFill>
                        <a:effectLst/>
                        <a:uFillTx/>
                        <a:latin typeface="+mj-lt"/>
                        <a:ea typeface="+mj-ea"/>
                        <a:cs typeface="+mj-cs"/>
                        <a:sym typeface="Calibri"/>
                      </a:endParaRPr>
                    </a:p>
                  </p:txBody>
                </p:sp>
                <p:pic>
                  <p:nvPicPr>
                    <p:cNvPr id="12" name="Graphic 11" descr="Bar graph with upward trend with solid fill">
                      <a:extLst>
                        <a:ext uri="{FF2B5EF4-FFF2-40B4-BE49-F238E27FC236}">
                          <a16:creationId xmlns:a16="http://schemas.microsoft.com/office/drawing/2014/main" id="{60B36C22-1AB6-E813-4522-C729A7DD6A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5178" y="1062583"/>
                      <a:ext cx="291820" cy="291820"/>
                    </a:xfrm>
                    <a:prstGeom prst="rect">
                      <a:avLst/>
                    </a:prstGeom>
                  </p:spPr>
                </p:pic>
              </p:grpSp>
              <p:grpSp>
                <p:nvGrpSpPr>
                  <p:cNvPr id="11" name="Group 10">
                    <a:extLst>
                      <a:ext uri="{FF2B5EF4-FFF2-40B4-BE49-F238E27FC236}">
                        <a16:creationId xmlns:a16="http://schemas.microsoft.com/office/drawing/2014/main" id="{78C1A444-6C3B-D783-779A-C3F8AC87100A}"/>
                      </a:ext>
                    </a:extLst>
                  </p:cNvPr>
                  <p:cNvGrpSpPr/>
                  <p:nvPr/>
                </p:nvGrpSpPr>
                <p:grpSpPr>
                  <a:xfrm>
                    <a:off x="4536562" y="1043275"/>
                    <a:ext cx="602376" cy="519345"/>
                    <a:chOff x="4542953" y="999187"/>
                    <a:chExt cx="602376" cy="519345"/>
                  </a:xfrm>
                </p:grpSpPr>
                <p:sp>
                  <p:nvSpPr>
                    <p:cNvPr id="47" name="Oval 46">
                      <a:extLst>
                        <a:ext uri="{FF2B5EF4-FFF2-40B4-BE49-F238E27FC236}">
                          <a16:creationId xmlns:a16="http://schemas.microsoft.com/office/drawing/2014/main" id="{169599FD-EC74-A397-3D19-7A91EF010BD2}"/>
                        </a:ext>
                      </a:extLst>
                    </p:cNvPr>
                    <p:cNvSpPr/>
                    <p:nvPr/>
                  </p:nvSpPr>
                  <p:spPr>
                    <a:xfrm>
                      <a:off x="4542953" y="999187"/>
                      <a:ext cx="602376" cy="519345"/>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l" defTabSz="914278"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chemeClr val="accent1">
                            <a:lumMod val="75000"/>
                          </a:schemeClr>
                        </a:solidFill>
                        <a:effectLst/>
                        <a:uFillTx/>
                        <a:latin typeface="+mj-lt"/>
                        <a:ea typeface="+mj-ea"/>
                        <a:cs typeface="+mj-cs"/>
                        <a:sym typeface="Calibri"/>
                      </a:endParaRPr>
                    </a:p>
                  </p:txBody>
                </p:sp>
                <p:pic>
                  <p:nvPicPr>
                    <p:cNvPr id="15" name="Graphic 14" descr="Target Audience with solid fill">
                      <a:extLst>
                        <a:ext uri="{FF2B5EF4-FFF2-40B4-BE49-F238E27FC236}">
                          <a16:creationId xmlns:a16="http://schemas.microsoft.com/office/drawing/2014/main" id="{0BF8A8EB-3A92-5C39-3E8D-9182291AE3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2352" y="1072046"/>
                      <a:ext cx="363577" cy="363577"/>
                    </a:xfrm>
                    <a:prstGeom prst="rect">
                      <a:avLst/>
                    </a:prstGeom>
                  </p:spPr>
                </p:pic>
              </p:grpSp>
              <p:grpSp>
                <p:nvGrpSpPr>
                  <p:cNvPr id="7" name="Group 6">
                    <a:extLst>
                      <a:ext uri="{FF2B5EF4-FFF2-40B4-BE49-F238E27FC236}">
                        <a16:creationId xmlns:a16="http://schemas.microsoft.com/office/drawing/2014/main" id="{C81F2914-1BF5-5D64-29DB-DCB247F3B8B1}"/>
                      </a:ext>
                    </a:extLst>
                  </p:cNvPr>
                  <p:cNvGrpSpPr/>
                  <p:nvPr/>
                </p:nvGrpSpPr>
                <p:grpSpPr>
                  <a:xfrm>
                    <a:off x="3012054" y="1072566"/>
                    <a:ext cx="602376" cy="519345"/>
                    <a:chOff x="3012054" y="972244"/>
                    <a:chExt cx="602376" cy="519345"/>
                  </a:xfrm>
                </p:grpSpPr>
                <p:sp>
                  <p:nvSpPr>
                    <p:cNvPr id="46" name="Oval 45">
                      <a:extLst>
                        <a:ext uri="{FF2B5EF4-FFF2-40B4-BE49-F238E27FC236}">
                          <a16:creationId xmlns:a16="http://schemas.microsoft.com/office/drawing/2014/main" id="{80D910F0-D68B-7D9C-5D53-EC80DEC1556D}"/>
                        </a:ext>
                      </a:extLst>
                    </p:cNvPr>
                    <p:cNvSpPr/>
                    <p:nvPr/>
                  </p:nvSpPr>
                  <p:spPr>
                    <a:xfrm>
                      <a:off x="3012054" y="972244"/>
                      <a:ext cx="602376" cy="519345"/>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l" defTabSz="914278"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chemeClr val="accent1">
                            <a:lumMod val="75000"/>
                          </a:schemeClr>
                        </a:solidFill>
                        <a:effectLst/>
                        <a:uFillTx/>
                        <a:latin typeface="+mj-lt"/>
                        <a:ea typeface="+mj-ea"/>
                        <a:cs typeface="+mj-cs"/>
                        <a:sym typeface="Calibri"/>
                      </a:endParaRPr>
                    </a:p>
                  </p:txBody>
                </p:sp>
                <p:pic>
                  <p:nvPicPr>
                    <p:cNvPr id="21" name="Graphic 20" descr="Email with solid fill">
                      <a:extLst>
                        <a:ext uri="{FF2B5EF4-FFF2-40B4-BE49-F238E27FC236}">
                          <a16:creationId xmlns:a16="http://schemas.microsoft.com/office/drawing/2014/main" id="{22C9DCD0-74C6-426F-B180-75163622B8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4814" y="1065645"/>
                      <a:ext cx="296857" cy="296857"/>
                    </a:xfrm>
                    <a:prstGeom prst="rect">
                      <a:avLst/>
                    </a:prstGeom>
                  </p:spPr>
                </p:pic>
              </p:grpSp>
              <p:grpSp>
                <p:nvGrpSpPr>
                  <p:cNvPr id="5" name="Group 4">
                    <a:extLst>
                      <a:ext uri="{FF2B5EF4-FFF2-40B4-BE49-F238E27FC236}">
                        <a16:creationId xmlns:a16="http://schemas.microsoft.com/office/drawing/2014/main" id="{8758086C-80B3-6566-9BF5-05CA3A676D88}"/>
                      </a:ext>
                    </a:extLst>
                  </p:cNvPr>
                  <p:cNvGrpSpPr/>
                  <p:nvPr/>
                </p:nvGrpSpPr>
                <p:grpSpPr>
                  <a:xfrm>
                    <a:off x="1621620" y="1054722"/>
                    <a:ext cx="602376" cy="519345"/>
                    <a:chOff x="1621620" y="1087863"/>
                    <a:chExt cx="602376" cy="519345"/>
                  </a:xfrm>
                </p:grpSpPr>
                <p:sp>
                  <p:nvSpPr>
                    <p:cNvPr id="37" name="Oval 36">
                      <a:extLst>
                        <a:ext uri="{FF2B5EF4-FFF2-40B4-BE49-F238E27FC236}">
                          <a16:creationId xmlns:a16="http://schemas.microsoft.com/office/drawing/2014/main" id="{3D21F20E-DE24-A7C4-7502-7249345A3CF7}"/>
                        </a:ext>
                      </a:extLst>
                    </p:cNvPr>
                    <p:cNvSpPr/>
                    <p:nvPr/>
                  </p:nvSpPr>
                  <p:spPr>
                    <a:xfrm>
                      <a:off x="1621620" y="1087863"/>
                      <a:ext cx="602376" cy="519345"/>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l" defTabSz="914278"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chemeClr val="accent1">
                            <a:lumMod val="75000"/>
                          </a:schemeClr>
                        </a:solidFill>
                        <a:effectLst/>
                        <a:uFillTx/>
                        <a:latin typeface="+mj-lt"/>
                        <a:ea typeface="+mj-ea"/>
                        <a:cs typeface="+mj-cs"/>
                        <a:sym typeface="Calibri"/>
                      </a:endParaRPr>
                    </a:p>
                  </p:txBody>
                </p:sp>
                <p:pic>
                  <p:nvPicPr>
                    <p:cNvPr id="36" name="Graphic 35" descr="Folder Search with solid fill">
                      <a:extLst>
                        <a:ext uri="{FF2B5EF4-FFF2-40B4-BE49-F238E27FC236}">
                          <a16:creationId xmlns:a16="http://schemas.microsoft.com/office/drawing/2014/main" id="{04D599E3-B880-3544-0FF6-9802FB6A6D4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46462" y="1158756"/>
                      <a:ext cx="352692" cy="352692"/>
                    </a:xfrm>
                    <a:prstGeom prst="rect">
                      <a:avLst/>
                    </a:prstGeom>
                  </p:spPr>
                </p:pic>
              </p:grpSp>
            </p:grpSp>
            <p:sp>
              <p:nvSpPr>
                <p:cNvPr id="16" name="Rectangle 15">
                  <a:extLst>
                    <a:ext uri="{FF2B5EF4-FFF2-40B4-BE49-F238E27FC236}">
                      <a16:creationId xmlns:a16="http://schemas.microsoft.com/office/drawing/2014/main" id="{889714B3-7138-1801-A134-2E3B50E417E6}"/>
                    </a:ext>
                  </a:extLst>
                </p:cNvPr>
                <p:cNvSpPr/>
                <p:nvPr/>
              </p:nvSpPr>
              <p:spPr>
                <a:xfrm>
                  <a:off x="754262" y="968783"/>
                  <a:ext cx="1316339" cy="155412"/>
                </a:xfrm>
                <a:prstGeom prst="rect">
                  <a:avLst/>
                </a:prstGeom>
                <a:solidFill>
                  <a:schemeClr val="bg1"/>
                </a:solidFill>
                <a:ln w="25400"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chemeClr val="accent1">
                          <a:lumMod val="75000"/>
                        </a:schemeClr>
                      </a:solidFill>
                    </a:rPr>
                    <a:t>Data management</a:t>
                  </a:r>
                </a:p>
              </p:txBody>
            </p:sp>
            <p:sp>
              <p:nvSpPr>
                <p:cNvPr id="38" name="Rectangle 37">
                  <a:extLst>
                    <a:ext uri="{FF2B5EF4-FFF2-40B4-BE49-F238E27FC236}">
                      <a16:creationId xmlns:a16="http://schemas.microsoft.com/office/drawing/2014/main" id="{197B03F6-F469-4C12-D9A8-5A6789A171A1}"/>
                    </a:ext>
                  </a:extLst>
                </p:cNvPr>
                <p:cNvSpPr/>
                <p:nvPr/>
              </p:nvSpPr>
              <p:spPr>
                <a:xfrm>
                  <a:off x="2190909" y="1035473"/>
                  <a:ext cx="1316339" cy="155412"/>
                </a:xfrm>
                <a:prstGeom prst="rect">
                  <a:avLst/>
                </a:prstGeom>
                <a:solidFill>
                  <a:schemeClr val="bg1"/>
                </a:solidFill>
                <a:ln w="25400"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chemeClr val="accent1">
                          <a:lumMod val="75000"/>
                        </a:schemeClr>
                      </a:solidFill>
                    </a:rPr>
                    <a:t>Events</a:t>
                  </a:r>
                </a:p>
                <a:p>
                  <a:pPr algn="ctr"/>
                  <a:r>
                    <a:rPr lang="en-US" sz="900" i="1">
                      <a:solidFill>
                        <a:schemeClr val="accent1">
                          <a:lumMod val="75000"/>
                        </a:schemeClr>
                      </a:solidFill>
                    </a:rPr>
                    <a:t>Registration/follow up</a:t>
                  </a:r>
                </a:p>
              </p:txBody>
            </p:sp>
            <p:sp>
              <p:nvSpPr>
                <p:cNvPr id="39" name="Rectangle 38">
                  <a:extLst>
                    <a:ext uri="{FF2B5EF4-FFF2-40B4-BE49-F238E27FC236}">
                      <a16:creationId xmlns:a16="http://schemas.microsoft.com/office/drawing/2014/main" id="{2DCF759A-7390-7D64-7EE9-23A14FE63959}"/>
                    </a:ext>
                  </a:extLst>
                </p:cNvPr>
                <p:cNvSpPr/>
                <p:nvPr/>
              </p:nvSpPr>
              <p:spPr>
                <a:xfrm>
                  <a:off x="5064203" y="1017103"/>
                  <a:ext cx="1571020" cy="150147"/>
                </a:xfrm>
                <a:prstGeom prst="rect">
                  <a:avLst/>
                </a:prstGeom>
                <a:solidFill>
                  <a:schemeClr val="bg1"/>
                </a:solidFill>
                <a:ln w="25400"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chemeClr val="accent1">
                          <a:lumMod val="75000"/>
                        </a:schemeClr>
                      </a:solidFill>
                    </a:rPr>
                    <a:t>Demand generation </a:t>
                  </a:r>
                  <a:r>
                    <a:rPr lang="en-US" sz="900" i="1">
                      <a:solidFill>
                        <a:schemeClr val="accent1">
                          <a:lumMod val="75000"/>
                        </a:schemeClr>
                      </a:solidFill>
                    </a:rPr>
                    <a:t>Acquisition/upgrade/upsell</a:t>
                  </a:r>
                </a:p>
              </p:txBody>
            </p:sp>
            <p:sp>
              <p:nvSpPr>
                <p:cNvPr id="40" name="Rectangle 39">
                  <a:extLst>
                    <a:ext uri="{FF2B5EF4-FFF2-40B4-BE49-F238E27FC236}">
                      <a16:creationId xmlns:a16="http://schemas.microsoft.com/office/drawing/2014/main" id="{2E659DDF-96FE-B6B6-A986-2AADDBFAAC61}"/>
                    </a:ext>
                  </a:extLst>
                </p:cNvPr>
                <p:cNvSpPr/>
                <p:nvPr/>
              </p:nvSpPr>
              <p:spPr>
                <a:xfrm>
                  <a:off x="3627556" y="993230"/>
                  <a:ext cx="1316339" cy="155412"/>
                </a:xfrm>
                <a:prstGeom prst="rect">
                  <a:avLst/>
                </a:prstGeom>
                <a:solidFill>
                  <a:schemeClr val="bg1"/>
                </a:solidFill>
                <a:ln w="25400"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chemeClr val="accent1">
                          <a:lumMod val="75000"/>
                        </a:schemeClr>
                      </a:solidFill>
                    </a:rPr>
                    <a:t>Lead Management</a:t>
                  </a:r>
                </a:p>
              </p:txBody>
            </p:sp>
            <p:sp>
              <p:nvSpPr>
                <p:cNvPr id="41" name="Rectangle 40">
                  <a:extLst>
                    <a:ext uri="{FF2B5EF4-FFF2-40B4-BE49-F238E27FC236}">
                      <a16:creationId xmlns:a16="http://schemas.microsoft.com/office/drawing/2014/main" id="{CE02D286-56BE-6F9E-51F2-9868983E71F3}"/>
                    </a:ext>
                  </a:extLst>
                </p:cNvPr>
                <p:cNvSpPr/>
                <p:nvPr/>
              </p:nvSpPr>
              <p:spPr>
                <a:xfrm>
                  <a:off x="6832704" y="993230"/>
                  <a:ext cx="1316339" cy="155412"/>
                </a:xfrm>
                <a:prstGeom prst="rect">
                  <a:avLst/>
                </a:prstGeom>
                <a:solidFill>
                  <a:schemeClr val="bg1"/>
                </a:solidFill>
                <a:ln w="25400"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chemeClr val="accent1">
                          <a:lumMod val="75000"/>
                        </a:schemeClr>
                      </a:solidFill>
                    </a:rPr>
                    <a:t>Services</a:t>
                  </a:r>
                </a:p>
                <a:p>
                  <a:pPr algn="ctr"/>
                  <a:r>
                    <a:rPr lang="en-US" sz="900" i="1">
                      <a:solidFill>
                        <a:schemeClr val="accent1">
                          <a:lumMod val="75000"/>
                        </a:schemeClr>
                      </a:solidFill>
                    </a:rPr>
                    <a:t>Retention</a:t>
                  </a:r>
                  <a:endParaRPr lang="en-US" sz="900" b="1">
                    <a:solidFill>
                      <a:schemeClr val="accent1">
                        <a:lumMod val="75000"/>
                      </a:schemeClr>
                    </a:solidFill>
                  </a:endParaRPr>
                </a:p>
              </p:txBody>
            </p:sp>
            <p:sp>
              <p:nvSpPr>
                <p:cNvPr id="42" name="Rectangle: Rounded Corners 41">
                  <a:extLst>
                    <a:ext uri="{FF2B5EF4-FFF2-40B4-BE49-F238E27FC236}">
                      <a16:creationId xmlns:a16="http://schemas.microsoft.com/office/drawing/2014/main" id="{15D2D184-F837-B959-BEAE-5AF5BBA4EC64}"/>
                    </a:ext>
                  </a:extLst>
                </p:cNvPr>
                <p:cNvSpPr/>
                <p:nvPr/>
              </p:nvSpPr>
              <p:spPr>
                <a:xfrm>
                  <a:off x="6957293" y="2187956"/>
                  <a:ext cx="1085222" cy="715085"/>
                </a:xfrm>
                <a:prstGeom prst="roundRect">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278" rtl="0" fontAlgn="auto" latinLnBrk="0" hangingPunct="0">
                    <a:lnSpc>
                      <a:spcPct val="100000"/>
                    </a:lnSpc>
                    <a:spcBef>
                      <a:spcPts val="0"/>
                    </a:spcBef>
                    <a:spcAft>
                      <a:spcPts val="0"/>
                    </a:spcAft>
                    <a:buClrTx/>
                    <a:buSzTx/>
                    <a:buFontTx/>
                    <a:buNone/>
                    <a:tabLst/>
                  </a:pPr>
                  <a:r>
                    <a:rPr kumimoji="0" lang="en-US" sz="900" b="1" i="0" u="none" strike="noStrike" cap="none" spc="0" normalizeH="0" baseline="0">
                      <a:ln>
                        <a:noFill/>
                      </a:ln>
                      <a:solidFill>
                        <a:schemeClr val="bg1"/>
                      </a:solidFill>
                      <a:effectLst/>
                      <a:uFillTx/>
                      <a:latin typeface="+mj-lt"/>
                      <a:ea typeface="+mj-ea"/>
                      <a:cs typeface="+mj-cs"/>
                      <a:sym typeface="Calibri"/>
                    </a:rPr>
                    <a:t> </a:t>
                  </a:r>
                  <a:r>
                    <a:rPr lang="en-US" sz="900" b="1">
                      <a:solidFill>
                        <a:schemeClr val="bg1"/>
                      </a:solidFill>
                      <a:effectLst/>
                      <a:latin typeface="+mj-lt"/>
                      <a:ea typeface="Calibri" panose="020F0502020204030204" pitchFamily="34" charset="0"/>
                    </a:rPr>
                    <a:t>Preventive maintenance drive  / contract renewal  (T2/T3)</a:t>
                  </a:r>
                </a:p>
              </p:txBody>
            </p:sp>
            <p:sp>
              <p:nvSpPr>
                <p:cNvPr id="45" name="Oval 44">
                  <a:extLst>
                    <a:ext uri="{FF2B5EF4-FFF2-40B4-BE49-F238E27FC236}">
                      <a16:creationId xmlns:a16="http://schemas.microsoft.com/office/drawing/2014/main" id="{EA9B121B-0F18-43B5-2B73-E88ACED3DECB}"/>
                    </a:ext>
                  </a:extLst>
                </p:cNvPr>
                <p:cNvSpPr/>
                <p:nvPr/>
              </p:nvSpPr>
              <p:spPr>
                <a:xfrm>
                  <a:off x="7189687" y="1440067"/>
                  <a:ext cx="602376" cy="519345"/>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l" defTabSz="914278"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chemeClr val="accent1">
                        <a:lumMod val="75000"/>
                      </a:schemeClr>
                    </a:solidFill>
                    <a:effectLst/>
                    <a:uFillTx/>
                    <a:latin typeface="+mj-lt"/>
                    <a:ea typeface="+mj-ea"/>
                    <a:cs typeface="+mj-cs"/>
                    <a:sym typeface="Calibri"/>
                  </a:endParaRPr>
                </a:p>
              </p:txBody>
            </p:sp>
            <p:sp>
              <p:nvSpPr>
                <p:cNvPr id="48" name="Rectangle: Rounded Corners 47">
                  <a:extLst>
                    <a:ext uri="{FF2B5EF4-FFF2-40B4-BE49-F238E27FC236}">
                      <a16:creationId xmlns:a16="http://schemas.microsoft.com/office/drawing/2014/main" id="{4E835435-5F4E-5A6C-D49D-FCE572320DFB}"/>
                    </a:ext>
                  </a:extLst>
                </p:cNvPr>
                <p:cNvSpPr/>
                <p:nvPr/>
              </p:nvSpPr>
              <p:spPr>
                <a:xfrm>
                  <a:off x="925581" y="3691668"/>
                  <a:ext cx="894305" cy="408618"/>
                </a:xfrm>
                <a:prstGeom prst="roundRect">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278" rtl="0" fontAlgn="auto" latinLnBrk="0" hangingPunct="0">
                    <a:lnSpc>
                      <a:spcPct val="100000"/>
                    </a:lnSpc>
                    <a:spcBef>
                      <a:spcPts val="0"/>
                    </a:spcBef>
                    <a:spcAft>
                      <a:spcPts val="0"/>
                    </a:spcAft>
                    <a:buClrTx/>
                    <a:buSzTx/>
                    <a:buFontTx/>
                    <a:buNone/>
                    <a:tabLst/>
                  </a:pPr>
                  <a:r>
                    <a:rPr kumimoji="0" lang="en-US" sz="900" b="1" i="0" u="none" strike="noStrike" cap="none" spc="0" normalizeH="0" baseline="0">
                      <a:ln>
                        <a:noFill/>
                      </a:ln>
                      <a:solidFill>
                        <a:schemeClr val="bg1"/>
                      </a:solidFill>
                      <a:effectLst/>
                      <a:uFillTx/>
                      <a:latin typeface="+mj-lt"/>
                      <a:ea typeface="+mj-ea"/>
                      <a:cs typeface="+mj-cs"/>
                      <a:sym typeface="Calibri"/>
                    </a:rPr>
                    <a:t>Data </a:t>
                  </a:r>
                </a:p>
                <a:p>
                  <a:pPr marL="0" marR="0" indent="0" algn="ctr" defTabSz="914278" rtl="0" fontAlgn="auto" latinLnBrk="0" hangingPunct="0">
                    <a:lnSpc>
                      <a:spcPct val="100000"/>
                    </a:lnSpc>
                    <a:spcBef>
                      <a:spcPts val="0"/>
                    </a:spcBef>
                    <a:spcAft>
                      <a:spcPts val="0"/>
                    </a:spcAft>
                    <a:buClrTx/>
                    <a:buSzTx/>
                    <a:buFontTx/>
                    <a:buNone/>
                    <a:tabLst/>
                  </a:pPr>
                  <a:r>
                    <a:rPr kumimoji="0" lang="en-US" sz="900" b="1" i="0" u="none" strike="noStrike" cap="none" spc="0" normalizeH="0" baseline="0">
                      <a:ln>
                        <a:noFill/>
                      </a:ln>
                      <a:solidFill>
                        <a:schemeClr val="bg1"/>
                      </a:solidFill>
                      <a:effectLst/>
                      <a:uFillTx/>
                      <a:latin typeface="+mj-lt"/>
                      <a:ea typeface="+mj-ea"/>
                      <a:cs typeface="+mj-cs"/>
                      <a:sym typeface="Calibri"/>
                    </a:rPr>
                    <a:t>upload</a:t>
                  </a:r>
                </a:p>
              </p:txBody>
            </p:sp>
            <p:pic>
              <p:nvPicPr>
                <p:cNvPr id="18" name="Graphic 17" descr="Business Growth with solid fill">
                  <a:extLst>
                    <a:ext uri="{FF2B5EF4-FFF2-40B4-BE49-F238E27FC236}">
                      <a16:creationId xmlns:a16="http://schemas.microsoft.com/office/drawing/2014/main" id="{24F20F55-72AD-80C1-DC11-2F8CEEAA125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320467" y="1533335"/>
                  <a:ext cx="340811" cy="340811"/>
                </a:xfrm>
                <a:prstGeom prst="rect">
                  <a:avLst/>
                </a:prstGeom>
              </p:spPr>
            </p:pic>
            <p:sp>
              <p:nvSpPr>
                <p:cNvPr id="49" name="TextBox 48">
                  <a:extLst>
                    <a:ext uri="{FF2B5EF4-FFF2-40B4-BE49-F238E27FC236}">
                      <a16:creationId xmlns:a16="http://schemas.microsoft.com/office/drawing/2014/main" id="{D36C3C55-81E0-A76F-2540-818B362BDCD2}"/>
                    </a:ext>
                  </a:extLst>
                </p:cNvPr>
                <p:cNvSpPr txBox="1"/>
                <p:nvPr/>
              </p:nvSpPr>
              <p:spPr>
                <a:xfrm>
                  <a:off x="2288706" y="4253635"/>
                  <a:ext cx="1316339" cy="707886"/>
                </a:xfrm>
                <a:prstGeom prst="rect">
                  <a:avLst/>
                </a:prstGeom>
                <a:noFill/>
              </p:spPr>
              <p:txBody>
                <a:bodyPr wrap="square" rtlCol="0">
                  <a:spAutoFit/>
                </a:bodyPr>
                <a:lstStyle/>
                <a:p>
                  <a:pPr marL="171450" indent="-171450">
                    <a:buFont typeface="Arial" panose="020B0604020202020204" pitchFamily="34" charset="0"/>
                    <a:buChar char="•"/>
                  </a:pPr>
                  <a:r>
                    <a:rPr lang="en-US" sz="800">
                      <a:solidFill>
                        <a:schemeClr val="accent1">
                          <a:lumMod val="75000"/>
                        </a:schemeClr>
                      </a:solidFill>
                    </a:rPr>
                    <a:t>Event registration</a:t>
                  </a:r>
                </a:p>
                <a:p>
                  <a:pPr marL="171450" indent="-171450">
                    <a:buFont typeface="Arial" panose="020B0604020202020204" pitchFamily="34" charset="0"/>
                    <a:buChar char="•"/>
                  </a:pPr>
                  <a:r>
                    <a:rPr lang="en-US" sz="800">
                      <a:solidFill>
                        <a:schemeClr val="accent1">
                          <a:lumMod val="75000"/>
                        </a:schemeClr>
                      </a:solidFill>
                    </a:rPr>
                    <a:t>Post webinar demand generation</a:t>
                  </a:r>
                </a:p>
                <a:p>
                  <a:endParaRPr lang="en-US" sz="800">
                    <a:solidFill>
                      <a:schemeClr val="accent1">
                        <a:lumMod val="75000"/>
                      </a:schemeClr>
                    </a:solidFill>
                  </a:endParaRPr>
                </a:p>
                <a:p>
                  <a:pPr marL="171450" indent="-171450">
                    <a:buFont typeface="Arial" panose="020B0604020202020204" pitchFamily="34" charset="0"/>
                    <a:buChar char="•"/>
                  </a:pPr>
                  <a:endParaRPr lang="en-US" sz="800">
                    <a:solidFill>
                      <a:schemeClr val="accent1">
                        <a:lumMod val="75000"/>
                      </a:schemeClr>
                    </a:solidFill>
                  </a:endParaRPr>
                </a:p>
              </p:txBody>
            </p:sp>
            <p:sp>
              <p:nvSpPr>
                <p:cNvPr id="51" name="TextBox 50">
                  <a:extLst>
                    <a:ext uri="{FF2B5EF4-FFF2-40B4-BE49-F238E27FC236}">
                      <a16:creationId xmlns:a16="http://schemas.microsoft.com/office/drawing/2014/main" id="{02B34783-7009-119C-6BA2-821E8DE031CD}"/>
                    </a:ext>
                  </a:extLst>
                </p:cNvPr>
                <p:cNvSpPr txBox="1"/>
                <p:nvPr/>
              </p:nvSpPr>
              <p:spPr>
                <a:xfrm>
                  <a:off x="5274457" y="4126397"/>
                  <a:ext cx="1316339" cy="954107"/>
                </a:xfrm>
                <a:prstGeom prst="rect">
                  <a:avLst/>
                </a:prstGeom>
                <a:noFill/>
              </p:spPr>
              <p:txBody>
                <a:bodyPr wrap="square" rtlCol="0">
                  <a:spAutoFit/>
                </a:bodyPr>
                <a:lstStyle/>
                <a:p>
                  <a:pPr marL="171450" indent="-171450">
                    <a:buFont typeface="Arial" panose="020B0604020202020204" pitchFamily="34" charset="0"/>
                    <a:buChar char="•"/>
                  </a:pPr>
                  <a:r>
                    <a:rPr lang="en-US" sz="800">
                      <a:solidFill>
                        <a:schemeClr val="accent1">
                          <a:lumMod val="75000"/>
                        </a:schemeClr>
                      </a:solidFill>
                    </a:rPr>
                    <a:t>Customer re-engagement</a:t>
                  </a:r>
                </a:p>
                <a:p>
                  <a:pPr marL="171450" indent="-171450">
                    <a:buFont typeface="Arial" panose="020B0604020202020204" pitchFamily="34" charset="0"/>
                    <a:buChar char="•"/>
                  </a:pPr>
                  <a:r>
                    <a:rPr lang="en-US" sz="800">
                      <a:solidFill>
                        <a:schemeClr val="accent1">
                          <a:lumMod val="75000"/>
                        </a:schemeClr>
                      </a:solidFill>
                    </a:rPr>
                    <a:t> Cold/Warm calling</a:t>
                  </a:r>
                </a:p>
                <a:p>
                  <a:pPr marL="171450" indent="-171450">
                    <a:buFont typeface="Arial" panose="020B0604020202020204" pitchFamily="34" charset="0"/>
                    <a:buChar char="•"/>
                  </a:pPr>
                  <a:r>
                    <a:rPr lang="en-US" sz="800">
                      <a:solidFill>
                        <a:schemeClr val="accent1">
                          <a:lumMod val="75000"/>
                        </a:schemeClr>
                      </a:solidFill>
                    </a:rPr>
                    <a:t>Opportunity generation </a:t>
                  </a:r>
                </a:p>
                <a:p>
                  <a:endParaRPr lang="en-US" sz="800">
                    <a:solidFill>
                      <a:schemeClr val="accent1">
                        <a:lumMod val="75000"/>
                      </a:schemeClr>
                    </a:solidFill>
                  </a:endParaRPr>
                </a:p>
                <a:p>
                  <a:pPr marL="171450" indent="-171450">
                    <a:buFont typeface="Arial" panose="020B0604020202020204" pitchFamily="34" charset="0"/>
                    <a:buChar char="•"/>
                  </a:pPr>
                  <a:endParaRPr lang="en-US" sz="800">
                    <a:solidFill>
                      <a:schemeClr val="accent1">
                        <a:lumMod val="75000"/>
                      </a:schemeClr>
                    </a:solidFill>
                  </a:endParaRPr>
                </a:p>
              </p:txBody>
            </p:sp>
            <p:sp>
              <p:nvSpPr>
                <p:cNvPr id="52" name="TextBox 51">
                  <a:extLst>
                    <a:ext uri="{FF2B5EF4-FFF2-40B4-BE49-F238E27FC236}">
                      <a16:creationId xmlns:a16="http://schemas.microsoft.com/office/drawing/2014/main" id="{7FBD1291-C467-F92C-2F07-FB807985D515}"/>
                    </a:ext>
                  </a:extLst>
                </p:cNvPr>
                <p:cNvSpPr txBox="1"/>
                <p:nvPr/>
              </p:nvSpPr>
              <p:spPr>
                <a:xfrm>
                  <a:off x="6956244" y="4169989"/>
                  <a:ext cx="1316339" cy="707886"/>
                </a:xfrm>
                <a:prstGeom prst="rect">
                  <a:avLst/>
                </a:prstGeom>
                <a:noFill/>
              </p:spPr>
              <p:txBody>
                <a:bodyPr wrap="square" rtlCol="0">
                  <a:spAutoFit/>
                </a:bodyPr>
                <a:lstStyle/>
                <a:p>
                  <a:pPr marL="171450" indent="-171450">
                    <a:buFont typeface="Arial" panose="020B0604020202020204" pitchFamily="34" charset="0"/>
                    <a:buChar char="•"/>
                  </a:pPr>
                  <a:r>
                    <a:rPr lang="en-US" sz="800">
                      <a:solidFill>
                        <a:schemeClr val="accent1">
                          <a:lumMod val="75000"/>
                        </a:schemeClr>
                      </a:solidFill>
                    </a:rPr>
                    <a:t>Warm calling</a:t>
                  </a:r>
                </a:p>
                <a:p>
                  <a:pPr marL="171450" indent="-171450">
                    <a:buFont typeface="Arial" panose="020B0604020202020204" pitchFamily="34" charset="0"/>
                    <a:buChar char="•"/>
                  </a:pPr>
                  <a:r>
                    <a:rPr lang="en-US" sz="800">
                      <a:solidFill>
                        <a:schemeClr val="accent1">
                          <a:lumMod val="75000"/>
                        </a:schemeClr>
                      </a:solidFill>
                    </a:rPr>
                    <a:t>Contract extension</a:t>
                  </a:r>
                </a:p>
                <a:p>
                  <a:pPr marL="171450" indent="-171450">
                    <a:buFont typeface="Arial" panose="020B0604020202020204" pitchFamily="34" charset="0"/>
                    <a:buChar char="•"/>
                  </a:pPr>
                  <a:r>
                    <a:rPr lang="en-US" sz="800">
                      <a:solidFill>
                        <a:schemeClr val="accent1">
                          <a:lumMod val="75000"/>
                        </a:schemeClr>
                      </a:solidFill>
                    </a:rPr>
                    <a:t>Contract renewal </a:t>
                  </a:r>
                </a:p>
                <a:p>
                  <a:endParaRPr lang="en-US" sz="800">
                    <a:solidFill>
                      <a:schemeClr val="accent1">
                        <a:lumMod val="75000"/>
                      </a:schemeClr>
                    </a:solidFill>
                  </a:endParaRPr>
                </a:p>
                <a:p>
                  <a:pPr marL="171450" indent="-171450">
                    <a:buFont typeface="Arial" panose="020B0604020202020204" pitchFamily="34" charset="0"/>
                    <a:buChar char="•"/>
                  </a:pPr>
                  <a:endParaRPr lang="en-US" sz="800">
                    <a:solidFill>
                      <a:schemeClr val="accent1">
                        <a:lumMod val="75000"/>
                      </a:schemeClr>
                    </a:solidFill>
                  </a:endParaRPr>
                </a:p>
              </p:txBody>
            </p:sp>
          </p:grpSp>
        </p:grpSp>
      </p:grpSp>
      <p:sp>
        <p:nvSpPr>
          <p:cNvPr id="56" name="TextBox 55">
            <a:extLst>
              <a:ext uri="{FF2B5EF4-FFF2-40B4-BE49-F238E27FC236}">
                <a16:creationId xmlns:a16="http://schemas.microsoft.com/office/drawing/2014/main" id="{DBF904B0-C39A-ED09-FD8F-5692AE23817B}"/>
              </a:ext>
            </a:extLst>
          </p:cNvPr>
          <p:cNvSpPr txBox="1"/>
          <p:nvPr/>
        </p:nvSpPr>
        <p:spPr>
          <a:xfrm>
            <a:off x="129443" y="4910556"/>
            <a:ext cx="2996333" cy="215444"/>
          </a:xfrm>
          <a:prstGeom prst="rect">
            <a:avLst/>
          </a:prstGeom>
          <a:noFill/>
        </p:spPr>
        <p:txBody>
          <a:bodyPr wrap="none" rtlCol="0">
            <a:spAutoFit/>
          </a:bodyPr>
          <a:lstStyle/>
          <a:p>
            <a:r>
              <a:rPr lang="en-US" sz="800" i="1">
                <a:solidFill>
                  <a:schemeClr val="accent1">
                    <a:lumMod val="75000"/>
                  </a:schemeClr>
                </a:solidFill>
              </a:rPr>
              <a:t>For further information about these programs contact Paula Rizzini</a:t>
            </a:r>
          </a:p>
        </p:txBody>
      </p:sp>
      <p:sp>
        <p:nvSpPr>
          <p:cNvPr id="23" name="Rectangle: Rounded Corners 22">
            <a:extLst>
              <a:ext uri="{FF2B5EF4-FFF2-40B4-BE49-F238E27FC236}">
                <a16:creationId xmlns:a16="http://schemas.microsoft.com/office/drawing/2014/main" id="{DD58D244-BA13-A971-10F4-899CEE5B5568}"/>
              </a:ext>
            </a:extLst>
          </p:cNvPr>
          <p:cNvSpPr/>
          <p:nvPr/>
        </p:nvSpPr>
        <p:spPr>
          <a:xfrm>
            <a:off x="3312577" y="3558007"/>
            <a:ext cx="894305" cy="408618"/>
          </a:xfrm>
          <a:prstGeom prst="roundRect">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278" rtl="0" fontAlgn="auto" latinLnBrk="0" hangingPunct="0">
              <a:lnSpc>
                <a:spcPct val="100000"/>
              </a:lnSpc>
              <a:spcBef>
                <a:spcPts val="0"/>
              </a:spcBef>
              <a:spcAft>
                <a:spcPts val="0"/>
              </a:spcAft>
              <a:buClrTx/>
              <a:buSzTx/>
              <a:buFontTx/>
              <a:buNone/>
              <a:tabLst/>
            </a:pPr>
            <a:r>
              <a:rPr kumimoji="0" lang="en-US" sz="900" b="1" i="0" u="none" strike="noStrike" cap="none" spc="0" normalizeH="0" baseline="0">
                <a:ln>
                  <a:noFill/>
                </a:ln>
                <a:solidFill>
                  <a:schemeClr val="bg1"/>
                </a:solidFill>
                <a:effectLst/>
                <a:uFillTx/>
                <a:latin typeface="+mj-lt"/>
                <a:ea typeface="+mj-ea"/>
                <a:cs typeface="+mj-cs"/>
                <a:sym typeface="Calibri"/>
              </a:rPr>
              <a:t>Lead processing – MQL - OIT</a:t>
            </a:r>
          </a:p>
        </p:txBody>
      </p:sp>
      <p:sp>
        <p:nvSpPr>
          <p:cNvPr id="8" name="TextBox 7">
            <a:extLst>
              <a:ext uri="{FF2B5EF4-FFF2-40B4-BE49-F238E27FC236}">
                <a16:creationId xmlns:a16="http://schemas.microsoft.com/office/drawing/2014/main" id="{39062498-2C69-3AA7-1AC6-4910CEE67D41}"/>
              </a:ext>
            </a:extLst>
          </p:cNvPr>
          <p:cNvSpPr txBox="1"/>
          <p:nvPr/>
        </p:nvSpPr>
        <p:spPr>
          <a:xfrm>
            <a:off x="155575" y="355602"/>
            <a:ext cx="4611647" cy="307777"/>
          </a:xfrm>
          <a:prstGeom prst="rect">
            <a:avLst/>
          </a:prstGeom>
          <a:noFill/>
        </p:spPr>
        <p:txBody>
          <a:bodyPr wrap="none" rtlCol="0">
            <a:spAutoFit/>
          </a:bodyPr>
          <a:lstStyle/>
          <a:p>
            <a:r>
              <a:rPr lang="en-US" sz="1400" i="1" u="sng">
                <a:solidFill>
                  <a:srgbClr val="FF0000"/>
                </a:solidFill>
              </a:rPr>
              <a:t>Program scopes can be adapted based on the business needs</a:t>
            </a:r>
          </a:p>
        </p:txBody>
      </p:sp>
      <p:sp>
        <p:nvSpPr>
          <p:cNvPr id="17" name="Rectangle: Rounded Corners 16">
            <a:extLst>
              <a:ext uri="{FF2B5EF4-FFF2-40B4-BE49-F238E27FC236}">
                <a16:creationId xmlns:a16="http://schemas.microsoft.com/office/drawing/2014/main" id="{7AD9DC82-0473-C817-2E3C-1A034742B5C2}"/>
              </a:ext>
            </a:extLst>
          </p:cNvPr>
          <p:cNvSpPr/>
          <p:nvPr/>
        </p:nvSpPr>
        <p:spPr>
          <a:xfrm>
            <a:off x="6454551" y="2851358"/>
            <a:ext cx="1085222" cy="715085"/>
          </a:xfrm>
          <a:prstGeom prst="roundRect">
            <a:avLst/>
          </a:prstGeom>
          <a:ln/>
        </p:spPr>
        <p:style>
          <a:lnRef idx="1">
            <a:schemeClr val="accent3"/>
          </a:lnRef>
          <a:fillRef idx="3">
            <a:schemeClr val="accent3"/>
          </a:fillRef>
          <a:effectRef idx="2">
            <a:schemeClr val="accent3"/>
          </a:effectRef>
          <a:fontRef idx="minor">
            <a:schemeClr val="lt1"/>
          </a:fontRef>
        </p:style>
        <p:txBody>
          <a:bodyPr rot="0" spcFirstLastPara="1" vertOverflow="overflow" horzOverflow="overflow" vert="horz" wrap="square" lIns="45718" tIns="45718" rIns="45718" bIns="45718" numCol="1" spcCol="38100" rtlCol="0" anchor="ctr">
            <a:spAutoFit/>
          </a:bodyPr>
          <a:lstStyle/>
          <a:p>
            <a:pPr marL="0" marR="0" indent="0" algn="ctr" defTabSz="914278" rtl="0" fontAlgn="auto" latinLnBrk="0" hangingPunct="0">
              <a:lnSpc>
                <a:spcPct val="100000"/>
              </a:lnSpc>
              <a:spcBef>
                <a:spcPts val="0"/>
              </a:spcBef>
              <a:spcAft>
                <a:spcPts val="0"/>
              </a:spcAft>
              <a:buClrTx/>
              <a:buSzTx/>
              <a:buFontTx/>
              <a:buNone/>
              <a:tabLst/>
            </a:pPr>
            <a:r>
              <a:rPr kumimoji="0" lang="en-US" sz="900" b="1" i="0" u="none" strike="noStrike" cap="none" spc="0" normalizeH="0" baseline="0">
                <a:ln>
                  <a:noFill/>
                </a:ln>
                <a:solidFill>
                  <a:schemeClr val="bg1"/>
                </a:solidFill>
                <a:uFillTx/>
                <a:latin typeface="+mj-lt"/>
                <a:ea typeface="+mj-ea"/>
                <a:cs typeface="+mj-cs"/>
                <a:sym typeface="Calibri"/>
              </a:rPr>
              <a:t>Generate </a:t>
            </a:r>
            <a:r>
              <a:rPr lang="en-US" sz="900" b="1">
                <a:solidFill>
                  <a:schemeClr val="bg1"/>
                </a:solidFill>
                <a:latin typeface="+mj-lt"/>
                <a:ea typeface="+mj-ea"/>
                <a:cs typeface="+mj-cs"/>
                <a:sym typeface="Calibri"/>
              </a:rPr>
              <a:t>opportunities for </a:t>
            </a:r>
            <a:r>
              <a:rPr kumimoji="0" lang="en-US" sz="900" b="1" i="0" u="none" strike="noStrike" cap="none" spc="0" normalizeH="0" baseline="0" err="1">
                <a:ln>
                  <a:noFill/>
                </a:ln>
                <a:solidFill>
                  <a:schemeClr val="bg1"/>
                </a:solidFill>
                <a:uFillTx/>
                <a:latin typeface="+mj-lt"/>
                <a:ea typeface="+mj-ea"/>
                <a:cs typeface="+mj-cs"/>
                <a:sym typeface="Calibri"/>
              </a:rPr>
              <a:t>TechMa</a:t>
            </a:r>
            <a:r>
              <a:rPr lang="en-US" sz="900" b="1" err="1">
                <a:solidFill>
                  <a:schemeClr val="bg1"/>
                </a:solidFill>
                <a:latin typeface="+mj-lt"/>
                <a:ea typeface="+mj-ea"/>
                <a:cs typeface="+mj-cs"/>
                <a:sym typeface="Calibri"/>
              </a:rPr>
              <a:t>ximizer</a:t>
            </a:r>
            <a:r>
              <a:rPr lang="en-US" sz="900" b="1">
                <a:solidFill>
                  <a:schemeClr val="bg1"/>
                </a:solidFill>
                <a:latin typeface="+mj-lt"/>
                <a:ea typeface="+mj-ea"/>
                <a:cs typeface="+mj-cs"/>
                <a:sym typeface="Calibri"/>
              </a:rPr>
              <a:t> and other offerings</a:t>
            </a:r>
            <a:endParaRPr kumimoji="0" lang="en-US" sz="900" b="1" i="0" u="none" strike="noStrike" cap="none" spc="0" normalizeH="0" baseline="0">
              <a:ln>
                <a:noFill/>
              </a:ln>
              <a:solidFill>
                <a:schemeClr val="bg1"/>
              </a:solidFill>
              <a:effectLst/>
              <a:uFillTx/>
              <a:latin typeface="+mj-lt"/>
              <a:ea typeface="+mj-ea"/>
              <a:cs typeface="+mj-cs"/>
              <a:sym typeface="Calibri"/>
            </a:endParaRPr>
          </a:p>
        </p:txBody>
      </p:sp>
    </p:spTree>
    <p:extLst>
      <p:ext uri="{BB962C8B-B14F-4D97-AF65-F5344CB8AC3E}">
        <p14:creationId xmlns:p14="http://schemas.microsoft.com/office/powerpoint/2010/main" val="398485431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68AE85E-6144-067F-97F4-C39D872B65E0}"/>
              </a:ext>
            </a:extLst>
          </p:cNvPr>
          <p:cNvSpPr>
            <a:spLocks noGrp="1"/>
          </p:cNvSpPr>
          <p:nvPr>
            <p:ph type="sldNum" sz="quarter" idx="4294967295"/>
          </p:nvPr>
        </p:nvSpPr>
        <p:spPr>
          <a:xfrm>
            <a:off x="0" y="4864100"/>
            <a:ext cx="200025" cy="150813"/>
          </a:xfrm>
        </p:spPr>
        <p:txBody>
          <a:bodyPr/>
          <a:lstStyle/>
          <a:p>
            <a:fld id="{A5163908-529D-4A49-892F-D37C4044DFD8}" type="slidenum">
              <a:rPr lang="en-US" noProof="0" smtClean="0"/>
              <a:pPr/>
              <a:t>9</a:t>
            </a:fld>
            <a:endParaRPr lang="en-US" noProof="0"/>
          </a:p>
        </p:txBody>
      </p:sp>
    </p:spTree>
    <p:extLst>
      <p:ext uri="{BB962C8B-B14F-4D97-AF65-F5344CB8AC3E}">
        <p14:creationId xmlns:p14="http://schemas.microsoft.com/office/powerpoint/2010/main" val="21077821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13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7&quot;&gt;&lt;elem m_fUsage=&quot;3.43900000000000005684E+00&quot;&gt;&lt;m_msothmcolidx val=&quot;0&quot;/&gt;&lt;m_rgb r=&quot;A3&quot; g=&quot;D9&quot; b=&quot;D9&quot;/&gt;&lt;m_nBrightness val=&quot;0&quot;/&gt;&lt;/elem&gt;&lt;elem m_fUsage=&quot;1.41682643648100059508E+00&quot;&gt;&lt;m_msothmcolidx val=&quot;0&quot;/&gt;&lt;m_rgb r=&quot;9E&quot; g=&quot;2D&quot; b=&quot;B1&quot;/&gt;&lt;m_nBrightness val=&quot;0&quot;/&gt;&lt;/elem&gt;&lt;elem m_fUsage=&quot;1.20667841354961047351E+00&quot;&gt;&lt;m_msothmcolidx val=&quot;0&quot;/&gt;&lt;m_rgb r=&quot;EC&quot; g=&quot;43&quot; b=&quot;71&quot;/&gt;&lt;m_nBrightness val=&quot;0&quot;/&gt;&lt;/elem&gt;&lt;elem m_fUsage=&quot;8.80119440100000316463E-01&quot;&gt;&lt;m_msothmcolidx val=&quot;0&quot;/&gt;&lt;m_rgb r=&quot;00&quot; g=&quot;8E&quot; b=&quot;CC&quot;/&gt;&lt;m_nBrightness val=&quot;0&quot;/&gt;&lt;/elem&gt;&lt;elem m_fUsage=&quot;6.84653792832900287557E-01&quot;&gt;&lt;m_msothmcolidx val=&quot;0&quot;/&gt;&lt;m_rgb r=&quot;9E&quot; g=&quot;2D&quot; b=&quot;11&quot;/&gt;&lt;m_nBrightness val=&quot;0&quot;/&gt;&lt;/elem&gt;&lt;elem m_fUsage=&quot;3.13810596090000171188E-01&quot;&gt;&lt;m_msothmcolidx val=&quot;0&quot;/&gt;&lt;m_rgb r=&quot;09&quot; g=&quot;A3&quot; b=&quot;FF&quot;/&gt;&lt;m_nBrightness val=&quot;0&quot;/&gt;&lt;/elem&gt;&lt;elem m_fUsage=&quot;2.05891132094649098594E-01&quot;&gt;&lt;m_msothmcolidx val=&quot;0&quot;/&gt;&lt;m_rgb r=&quot;D3&quot; g=&quot;E8&quot; b=&quot;ED&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50q1yE6hRTGv_ga4GbII8g"/>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ar.LJhckSGCxmH17d0fWVg"/>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Fn3EePDZRDCiGs6qA7F.ig"/>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3wbatYagSyKSJhzbVoC0G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Gf4VFSuEQQups0ulDuF19w"/>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X80pDCr0Q2Wp2L0wENcehQ"/>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v3c97NhnRtGIQipb0wENxQ"/>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esentation template Jan21">
  <a:themeElements>
    <a:clrScheme name="Custom 83">
      <a:dk1>
        <a:srgbClr val="000000"/>
      </a:dk1>
      <a:lt1>
        <a:srgbClr val="FFFFFF"/>
      </a:lt1>
      <a:dk2>
        <a:srgbClr val="000000"/>
      </a:dk2>
      <a:lt2>
        <a:srgbClr val="FFFFFF"/>
      </a:lt2>
      <a:accent1>
        <a:srgbClr val="0077CC"/>
      </a:accent1>
      <a:accent2>
        <a:srgbClr val="269A91"/>
      </a:accent2>
      <a:accent3>
        <a:srgbClr val="16973A"/>
      </a:accent3>
      <a:accent4>
        <a:srgbClr val="DE7C00"/>
      </a:accent4>
      <a:accent5>
        <a:srgbClr val="D10077"/>
      </a:accent5>
      <a:accent6>
        <a:srgbClr val="8345BA"/>
      </a:accent6>
      <a:hlink>
        <a:srgbClr val="00619F"/>
      </a:hlink>
      <a:folHlink>
        <a:srgbClr val="00629F"/>
      </a:folHlink>
    </a:clrScheme>
    <a:fontScheme name="Custom 12">
      <a:majorFont>
        <a:latin typeface="Calibri Light"/>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89C4"/>
        </a:solidFill>
        <a:ln w="25400" cap="flat" cmpd="sng" algn="ctr">
          <a:solidFill>
            <a:srgbClr val="0089C4"/>
          </a:solidFill>
          <a:prstDash val="solid"/>
        </a:ln>
        <a:effectLst/>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hilips_presentation_template_16x9_nov18_1112.pptx" id="{BEC723CF-679C-4F78-8FDC-5F75600573FC}" vid="{82C35204-7926-405E-85BB-7292904EC9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SharedContentType xmlns="Microsoft.SharePoint.Taxonomy.ContentTypeSync" SourceId="e40374fb-a6cc-4854-989f-c1d94a7967ee" ContentTypeId="0x01" PreviousValue="false"/>
</file>

<file path=customXml/item10.xml><?xml version="1.0" encoding="utf-8"?>
<TemplafySlideFormConfiguration><![CDATA[{"formFields":[],"formDataEntries":[]}]]></TemplafySlideFormConfiguration>
</file>

<file path=customXml/item11.xml><?xml version="1.0" encoding="utf-8"?>
<TemplafySlideFormConfiguration><![CDATA[{"formFields":[],"formDataEntries":[]}]]></TemplafySlideFormConfiguration>
</file>

<file path=customXml/item12.xml><?xml version="1.0" encoding="utf-8"?>
<TemplafySlideTemplateConfiguration><![CDATA[{"slideVersion":1,"isValidatorEnabled":false,"isLocked":false,"elementsMetadata":[],"slideId":"637698128343633543","enableDocumentContentUpdater":false,"version":"2.0"}]]></TemplafySlideTemplateConfiguration>
</file>

<file path=customXml/item2.xml><?xml version="1.0" encoding="utf-8"?>
<ct:contentTypeSchema xmlns:ct="http://schemas.microsoft.com/office/2006/metadata/contentType" xmlns:ma="http://schemas.microsoft.com/office/2006/metadata/properties/metaAttributes" ct:_="" ma:_="" ma:contentTypeName="Document" ma:contentTypeID="0x010100C76E7A5C7D2E754686CB041E748AEE7A" ma:contentTypeVersion="16" ma:contentTypeDescription="Create a new document." ma:contentTypeScope="" ma:versionID="fdfa49ab392e6f32e1b1076fc364bcff">
  <xsd:schema xmlns:xsd="http://www.w3.org/2001/XMLSchema" xmlns:xs="http://www.w3.org/2001/XMLSchema" xmlns:p="http://schemas.microsoft.com/office/2006/metadata/properties" xmlns:ns2="cd94865c-630f-468d-8ed8-70a80df37897" xmlns:ns3="cdfc9962-60b6-40fe-b9ad-5a39a11f4040" targetNamespace="http://schemas.microsoft.com/office/2006/metadata/properties" ma:root="true" ma:fieldsID="f6f1923a2a3c2cdfe22f71df0ec91e1c" ns2:_="" ns3:_="">
    <xsd:import namespace="cd94865c-630f-468d-8ed8-70a80df37897"/>
    <xsd:import namespace="cdfc9962-60b6-40fe-b9ad-5a39a11f404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94865c-630f-468d-8ed8-70a80df378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40374fb-a6cc-4854-989f-c1d94a7967ee"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dfc9962-60b6-40fe-b9ad-5a39a11f404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66ba4c3d-d704-4003-9bb9-7b0af1ddd424}" ma:internalName="TaxCatchAll" ma:showField="CatchAllData" ma:web="cdfc9962-60b6-40fe-b9ad-5a39a11f404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TemplafyTemplateConfiguration><![CDATA[{"elementsMetadata":[],"transformationConfigurations":[],"templateName":"presentation_template_14_10_2021","templateDescription":"","enableDocumentContentUpdater":false,"version":"2.0"}]]></TemplafyTemplateConfiguration>
</file>

<file path=customXml/item4.xml><?xml version="1.0" encoding="utf-8"?>
<TemplafyFormConfiguration><![CDATA[{"formFields":[],"formDataEntries":[]}]]></TemplafyFormConfiguration>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p:properties xmlns:p="http://schemas.microsoft.com/office/2006/metadata/properties" xmlns:xsi="http://www.w3.org/2001/XMLSchema-instance" xmlns:pc="http://schemas.microsoft.com/office/infopath/2007/PartnerControls">
  <documentManagement>
    <lcf76f155ced4ddcb4097134ff3c332f xmlns="cd94865c-630f-468d-8ed8-70a80df37897">
      <Terms xmlns="http://schemas.microsoft.com/office/infopath/2007/PartnerControls"/>
    </lcf76f155ced4ddcb4097134ff3c332f>
    <TaxCatchAll xmlns="cdfc9962-60b6-40fe-b9ad-5a39a11f4040" xsi:nil="true"/>
  </documentManagement>
</p:properties>
</file>

<file path=customXml/item7.xml><?xml version="1.0" encoding="utf-8"?>
<TemplafySlideFormConfiguration><![CDATA[{"formFields":[],"formDataEntries":[]}]]></TemplafySlideFormConfiguration>
</file>

<file path=customXml/item8.xml><?xml version="1.0" encoding="utf-8"?>
<TemplafySlideTemplateConfiguration><![CDATA[{"slideVersion":1,"isValidatorEnabled":false,"isLocked":false,"elementsMetadata":[],"slideId":"637698128343633543","enableDocumentContentUpdater":false,"version":"2.0"}]]></TemplafySlideTemplateConfiguration>
</file>

<file path=customXml/item9.xml><?xml version="1.0" encoding="utf-8"?>
<TemplafySlideTemplateConfiguration><![CDATA[{"slideVersion":1,"isValidatorEnabled":false,"isLocked":false,"elementsMetadata":[],"slideId":"637698128343633543","enableDocumentContentUpdater":false,"version":"2.0"}]]></TemplafySlideTemplateConfiguration>
</file>

<file path=customXml/itemProps1.xml><?xml version="1.0" encoding="utf-8"?>
<ds:datastoreItem xmlns:ds="http://schemas.openxmlformats.org/officeDocument/2006/customXml" ds:itemID="{7B5EAA7A-6F27-4EA0-9701-47F922D0FCEC}">
  <ds:schemaRefs>
    <ds:schemaRef ds:uri="Microsoft.SharePoint.Taxonomy.ContentTypeSync"/>
  </ds:schemaRefs>
</ds:datastoreItem>
</file>

<file path=customXml/itemProps10.xml><?xml version="1.0" encoding="utf-8"?>
<ds:datastoreItem xmlns:ds="http://schemas.openxmlformats.org/officeDocument/2006/customXml" ds:itemID="{EFE98218-A381-4C0D-A5C3-9F6C9B2674ED}">
  <ds:schemaRefs/>
</ds:datastoreItem>
</file>

<file path=customXml/itemProps11.xml><?xml version="1.0" encoding="utf-8"?>
<ds:datastoreItem xmlns:ds="http://schemas.openxmlformats.org/officeDocument/2006/customXml" ds:itemID="{C03BABDB-ED11-4E64-8748-8DAE014A4DEA}">
  <ds:schemaRefs/>
</ds:datastoreItem>
</file>

<file path=customXml/itemProps12.xml><?xml version="1.0" encoding="utf-8"?>
<ds:datastoreItem xmlns:ds="http://schemas.openxmlformats.org/officeDocument/2006/customXml" ds:itemID="{88DAC62A-AEBD-4AAC-AC70-B481B49E3296}">
  <ds:schemaRefs/>
</ds:datastoreItem>
</file>

<file path=customXml/itemProps2.xml><?xml version="1.0" encoding="utf-8"?>
<ds:datastoreItem xmlns:ds="http://schemas.openxmlformats.org/officeDocument/2006/customXml" ds:itemID="{58B83466-B714-47D5-8A79-13DAA2AD44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94865c-630f-468d-8ed8-70a80df37897"/>
    <ds:schemaRef ds:uri="cdfc9962-60b6-40fe-b9ad-5a39a11f40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37D632-4F2A-497D-93F3-CB16D6200A3E}">
  <ds:schemaRefs/>
</ds:datastoreItem>
</file>

<file path=customXml/itemProps4.xml><?xml version="1.0" encoding="utf-8"?>
<ds:datastoreItem xmlns:ds="http://schemas.openxmlformats.org/officeDocument/2006/customXml" ds:itemID="{961BB479-C8AA-43D6-A6CB-1C385FA0DCA1}">
  <ds:schemaRefs/>
</ds:datastoreItem>
</file>

<file path=customXml/itemProps5.xml><?xml version="1.0" encoding="utf-8"?>
<ds:datastoreItem xmlns:ds="http://schemas.openxmlformats.org/officeDocument/2006/customXml" ds:itemID="{D8CE77F4-195C-4E5F-A364-E1D1576A1579}">
  <ds:schemaRefs>
    <ds:schemaRef ds:uri="http://schemas.microsoft.com/sharepoint/v3/contenttype/forms"/>
  </ds:schemaRefs>
</ds:datastoreItem>
</file>

<file path=customXml/itemProps6.xml><?xml version="1.0" encoding="utf-8"?>
<ds:datastoreItem xmlns:ds="http://schemas.openxmlformats.org/officeDocument/2006/customXml" ds:itemID="{A4C6DCBC-A10C-4473-AF48-2D79BA76D9DB}">
  <ds:schemaRefs>
    <ds:schemaRef ds:uri="0fe1ff77-6d42-4313-ba91-cda8e780badc"/>
    <ds:schemaRef ds:uri="49919dca-d9c1-492f-bd36-8a887e31a6e3"/>
    <ds:schemaRef ds:uri="779f6b03-926e-4041-bed5-9d5c0242bf5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d9b88a4-feeb-4fce-8cf9-a14ed5b73b0a"/>
    <ds:schemaRef ds:uri="601b7eec-10bf-4752-94a5-bc5c5560d9cd"/>
    <ds:schemaRef ds:uri="cd94865c-630f-468d-8ed8-70a80df37897"/>
    <ds:schemaRef ds:uri="cdfc9962-60b6-40fe-b9ad-5a39a11f4040"/>
  </ds:schemaRefs>
</ds:datastoreItem>
</file>

<file path=customXml/itemProps7.xml><?xml version="1.0" encoding="utf-8"?>
<ds:datastoreItem xmlns:ds="http://schemas.openxmlformats.org/officeDocument/2006/customXml" ds:itemID="{5DBD0B41-17B3-4548-965B-078F47F73BF8}">
  <ds:schemaRefs/>
</ds:datastoreItem>
</file>

<file path=customXml/itemProps8.xml><?xml version="1.0" encoding="utf-8"?>
<ds:datastoreItem xmlns:ds="http://schemas.openxmlformats.org/officeDocument/2006/customXml" ds:itemID="{A6DE6974-73AB-4FBD-8F6A-BC3C8AD38132}">
  <ds:schemaRefs/>
</ds:datastoreItem>
</file>

<file path=customXml/itemProps9.xml><?xml version="1.0" encoding="utf-8"?>
<ds:datastoreItem xmlns:ds="http://schemas.openxmlformats.org/officeDocument/2006/customXml" ds:itemID="{CEA17D31-423C-4B14-BD18-05AD2A963B03}">
  <ds:schemaRefs/>
</ds:datastoreItem>
</file>

<file path=docProps/app.xml><?xml version="1.0" encoding="utf-8"?>
<Properties xmlns="http://schemas.openxmlformats.org/officeDocument/2006/extended-properties" xmlns:vt="http://schemas.openxmlformats.org/officeDocument/2006/docPropsVTypes">
  <Template/>
  <TotalTime>0</TotalTime>
  <Words>1256</Words>
  <Application>Microsoft Office PowerPoint</Application>
  <PresentationFormat>On-screen Show (16:9)</PresentationFormat>
  <Paragraphs>262</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Presentation template Jan21</vt:lpstr>
      <vt:lpstr>PowerPoint Presentation</vt:lpstr>
      <vt:lpstr>PowerPoint Presentation</vt:lpstr>
      <vt:lpstr>Lead flow </vt:lpstr>
      <vt:lpstr>PowerPoint Presentation</vt:lpstr>
      <vt:lpstr>Best practices sharing – ANZ and PH How did marketing leads go from generating €1.7M OIT in 2020 to €5.8M in 2022 in APAC The objective is to go through this journey with SG and MY to increase OIT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yosay meulemans</dc:creator>
  <cp:lastModifiedBy>Rizzini, Paula</cp:lastModifiedBy>
  <cp:revision>101</cp:revision>
  <dcterms:created xsi:type="dcterms:W3CDTF">2023-03-28T14:00:33Z</dcterms:created>
  <dcterms:modified xsi:type="dcterms:W3CDTF">2024-02-05T08:25:38Z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0x010100C76E7A5C7D2E754686CB041E748AEE7A</vt:lpwstr>
  </property>
  <property fmtid="{D5CDD505-2E9C-101B-9397-08002B2CF9AE}" pid="3" name="TemplafyTimeStamp">
    <vt:lpwstr>2021-10-14T12:53:54</vt:lpwstr>
  </property>
  <property fmtid="{D5CDD505-2E9C-101B-9397-08002B2CF9AE}" pid="4" name="TemplafyTenantId">
    <vt:lpwstr>philips</vt:lpwstr>
  </property>
  <property fmtid="{D5CDD505-2E9C-101B-9397-08002B2CF9AE}" pid="5" name="TemplafyTemplateId">
    <vt:lpwstr>637698128337218991</vt:lpwstr>
  </property>
  <property fmtid="{D5CDD505-2E9C-101B-9397-08002B2CF9AE}" pid="6" name="TemplafyUserProfileId">
    <vt:lpwstr>637684671107401552</vt:lpwstr>
  </property>
  <property fmtid="{D5CDD505-2E9C-101B-9397-08002B2CF9AE}" pid="7" name="TemplafyFromBlank">
    <vt:bool>true</vt:bool>
  </property>
  <property fmtid="{D5CDD505-2E9C-101B-9397-08002B2CF9AE}" pid="8" name="MediaServiceImageTags">
    <vt:lpwstr/>
  </property>
</Properties>
</file>