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5" r:id="rId4"/>
    <p:sldId id="267" r:id="rId5"/>
    <p:sldId id="268" r:id="rId6"/>
    <p:sldId id="269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5CD85-202C-486D-816A-4F8D885A3BC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3BB72-B4B8-4812-841A-41813BC47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4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Summer season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BB72-B4B8-4812-841A-41813BC47D6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8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3BB72-B4B8-4812-841A-41813BC47D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7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1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7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6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8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2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6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37EA-A613-453C-875E-3C7C13F53E5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55AB-39C1-4BE9-808D-E5AB7A9E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42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Types of seasons</a:t>
            </a:r>
            <a:endParaRPr lang="en-IN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1002" y="3602038"/>
            <a:ext cx="3646998" cy="1168745"/>
          </a:xfrm>
        </p:spPr>
        <p:txBody>
          <a:bodyPr/>
          <a:lstStyle/>
          <a:p>
            <a:r>
              <a:rPr lang="en-IN" dirty="0" smtClean="0"/>
              <a:t>by GVPW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1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er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3" y="1192697"/>
            <a:ext cx="7181353" cy="41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sons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10" y="1614115"/>
            <a:ext cx="7150873" cy="40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-seasons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30" y="1214201"/>
            <a:ext cx="7667708" cy="42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son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36" y="1383527"/>
            <a:ext cx="6284250" cy="41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ring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" y="1176793"/>
            <a:ext cx="7336403" cy="45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Types of seasons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seasons</dc:title>
  <dc:creator>GVPW</dc:creator>
  <cp:lastModifiedBy>GVPW</cp:lastModifiedBy>
  <cp:revision>1</cp:revision>
  <dcterms:created xsi:type="dcterms:W3CDTF">2024-10-01T08:25:22Z</dcterms:created>
  <dcterms:modified xsi:type="dcterms:W3CDTF">2024-10-01T08:25:26Z</dcterms:modified>
</cp:coreProperties>
</file>