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67" r:id="rId5"/>
    <p:sldId id="268" r:id="rId6"/>
    <p:sldId id="269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5CD85-202C-486D-816A-4F8D885A3BC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3BB72-B4B8-4812-841A-41813BC4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Summer season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BB72-B4B8-4812-841A-41813BC47D6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8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BB72-B4B8-4812-841A-41813BC47D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7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BB72-B4B8-4812-841A-41813BC47D6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1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7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6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2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6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4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Types of seasons</a:t>
            </a:r>
            <a:endParaRPr lang="en-IN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1002" y="3602038"/>
            <a:ext cx="3646998" cy="1168745"/>
          </a:xfrm>
        </p:spPr>
        <p:txBody>
          <a:bodyPr/>
          <a:lstStyle/>
          <a:p>
            <a:r>
              <a:rPr lang="en-IN" dirty="0" smtClean="0"/>
              <a:t>by GVPW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1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er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1" y="1415334"/>
            <a:ext cx="7181353" cy="41430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5417"/>
            <a:ext cx="10515600" cy="131991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SemiBold" panose="020B0502040204020203" pitchFamily="34" charset="0"/>
              </a:rPr>
              <a:t>Summer season</a:t>
            </a:r>
            <a:endParaRPr lang="en-IN" sz="5400" dirty="0">
              <a:latin typeface="Bahnschrift SemiBold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sons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10" y="1614115"/>
            <a:ext cx="7150873" cy="40214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ahnschrift SemiBold" panose="020B0502040204020203" pitchFamily="34" charset="0"/>
              </a:rPr>
              <a:t>Winter season</a:t>
            </a:r>
            <a:endParaRPr lang="en-IN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6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-seasons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86" y="1640632"/>
            <a:ext cx="7667708" cy="42851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637"/>
            <a:ext cx="10515600" cy="14680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hnschrift SemiBold" panose="020B0502040204020203" pitchFamily="34" charset="0"/>
              </a:rPr>
              <a:t>Rainy season</a:t>
            </a:r>
            <a:endParaRPr lang="en-IN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son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614115"/>
            <a:ext cx="6284250" cy="41907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ahnschrift SemiBold" panose="020B0502040204020203" pitchFamily="34" charset="0"/>
              </a:rPr>
              <a:t>Autumn season</a:t>
            </a:r>
            <a:endParaRPr lang="en-IN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ring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42" y="1630017"/>
            <a:ext cx="7336403" cy="45852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ahnschrift SemiBold" panose="020B0502040204020203" pitchFamily="34" charset="0"/>
              </a:rPr>
              <a:t>Spring season</a:t>
            </a:r>
            <a:endParaRPr lang="en-IN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11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SemiBold</vt:lpstr>
      <vt:lpstr>Calibri</vt:lpstr>
      <vt:lpstr>Calibri Light</vt:lpstr>
      <vt:lpstr>Office Theme</vt:lpstr>
      <vt:lpstr>Types of seasons</vt:lpstr>
      <vt:lpstr>Summer season</vt:lpstr>
      <vt:lpstr>Winter season</vt:lpstr>
      <vt:lpstr>Rainy season</vt:lpstr>
      <vt:lpstr>Autumn season</vt:lpstr>
      <vt:lpstr>Spring season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seasons</dc:title>
  <dc:creator>GVPW</dc:creator>
  <cp:lastModifiedBy>GVPW</cp:lastModifiedBy>
  <cp:revision>2</cp:revision>
  <dcterms:created xsi:type="dcterms:W3CDTF">2024-10-01T08:25:22Z</dcterms:created>
  <dcterms:modified xsi:type="dcterms:W3CDTF">2024-10-01T09:19:05Z</dcterms:modified>
</cp:coreProperties>
</file>