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7" r:id="rId4"/>
    <p:sldId id="258" r:id="rId5"/>
    <p:sldId id="274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66" r:id="rId15"/>
    <p:sldId id="267" r:id="rId16"/>
    <p:sldId id="273" r:id="rId17"/>
    <p:sldId id="268" r:id="rId18"/>
    <p:sldId id="275" r:id="rId19"/>
    <p:sldId id="269" r:id="rId20"/>
    <p:sldId id="270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4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2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9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02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49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20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94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6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8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7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4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8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3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9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7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7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70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FD9B-9867-4C45-878B-B62620CF2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305371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kumimoji="0" lang="en-US" altLang="en-US" sz="9800" b="1" i="1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Hydroelectric</a:t>
            </a:r>
            <a:br>
              <a:rPr kumimoji="0" lang="en-US" altLang="en-US" sz="9800" b="1" i="1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0" lang="en-US" altLang="en-US" sz="7200" b="1" i="1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Power Plant</a:t>
            </a:r>
            <a:r>
              <a:rPr kumimoji="0" lang="en-US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uLnTx/>
                <a:uFillTx/>
                <a:latin typeface="Arial"/>
                <a:ea typeface="+mj-ea"/>
                <a:cs typeface="+mj-cs"/>
              </a:rPr>
              <a:t> </a:t>
            </a:r>
            <a:endParaRPr lang="en-IN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8BCCA-7473-4244-9F90-2E2258CCE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6161" y="5081046"/>
            <a:ext cx="3139126" cy="125376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dirty="0"/>
              <a:t>BY – Tanmay Ingle 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Om Shinde</a:t>
            </a:r>
          </a:p>
        </p:txBody>
      </p:sp>
    </p:spTree>
    <p:extLst>
      <p:ext uri="{BB962C8B-B14F-4D97-AF65-F5344CB8AC3E}">
        <p14:creationId xmlns:p14="http://schemas.microsoft.com/office/powerpoint/2010/main" val="3735757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FED5-D32F-481F-8C7E-8738D9DC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Concrete Gravity Dams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FAA5-9535-4E64-8B09-A1138533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Weight holds dam in place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Lots of concrete (expensive)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53D20-94DA-4B2C-8C85-75398AB4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22" y="2607702"/>
            <a:ext cx="5239618" cy="28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9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32B8-DDB0-4AC8-AE25-C2C701AB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Buttress Dams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6210-7D36-44A2-B7E6-25F88A63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335561" cy="3541714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Face is held up by a series of supports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Flat or curved face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638C8-CC66-46B1-BBFC-20BF9A4D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120" y="2530288"/>
            <a:ext cx="4990621" cy="279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8B06-45B9-46D0-B17A-5629806C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Embankment Dams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2A64-1EFE-4419-9522-497228150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Earth or rock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Weight resists flow of water</a:t>
            </a:r>
          </a:p>
          <a:p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4AD8D9-4EC3-4DB0-9348-935E22938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51457" y="2505682"/>
            <a:ext cx="4724400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8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CBEC-3E0C-418E-8015-81369B27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Case Study- Volta Lake, Ghana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B0FA-B15C-47B9-99BE-AD7327E1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Volta lake was formed as a result of the construction of the Akosombo Dam.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 was aimed at providing much needed power needs for domestic consumption and for the production of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Aluminium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Even though much study was conducted prior to the construction, many favorable and adverse  environmental changes took place.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359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63C8-8473-45A2-9EF6-052B2339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14729"/>
          </a:xfrm>
        </p:spPr>
        <p:txBody>
          <a:bodyPr>
            <a:normAutofit/>
          </a:bodyPr>
          <a:lstStyle/>
          <a:p>
            <a:pPr algn="ctr"/>
            <a:r>
              <a:rPr lang="en-US" altLang="en-US" sz="8800" i="1" kern="0" cap="none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</a:rPr>
              <a:t>ENVIRONMENTAL</a:t>
            </a:r>
            <a:r>
              <a:rPr kumimoji="0" lang="en-US" altLang="en-US" sz="400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kumimoji="0" lang="en-US" altLang="en-US" sz="6000" b="1" i="0" u="none" strike="noStrike" kern="0" cap="none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5527-D4DB-439F-AB3D-B8011E4AD8B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229614" flipH="1" flipV="1">
            <a:off x="11368999" y="6669751"/>
            <a:ext cx="136365" cy="106242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325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CEC8-4B7A-46F1-821F-D36A5046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Benefits</a:t>
            </a:r>
            <a:r>
              <a:rPr kumimoji="0" lang="en-US" alt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8D6B-F997-478F-BCFE-EEB9D5FB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Environmental Benefits of Hydro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• No operational greenhouse gas emissions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• Savings (kg of CO2 per MWh of electricity):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– Coal 1000 kg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– Oil 800 kg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– Gas 400 kg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• No SO2 or NOX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Non-environmental benefits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– flood control, irrigation, transportation, fisheries and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– tourism.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831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C3D4-3B58-446D-8EA6-F568CEAD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677A-DEBE-4428-972A-F45952D09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CDDEB-F5EE-4ECE-8EB3-ADBFBA6AF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" t="1562" r="1939" b="1562"/>
          <a:stretch/>
        </p:blipFill>
        <p:spPr>
          <a:xfrm>
            <a:off x="1578558" y="255359"/>
            <a:ext cx="9031705" cy="634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2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F088-D6F2-4BA7-B8D1-1D04ED77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E5CD-70AC-4F87-AA60-E33820C8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loss of land under the reservoir.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Interference with the transport of sediment by the dam.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Problems associated with the reservoir.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Climatic and seismic effects.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</a:rPr>
              <a:t>Impact on aquatic ecosystems, flora and fauna.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05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49AB-1026-415F-9C41-A3F97AC8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394FD7-9A47-410A-8C64-EA99835FD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8" y="574973"/>
            <a:ext cx="8263671" cy="57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C0A2-E396-4C8A-8227-E6462B4C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Other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CD04-6C3C-4FB3-8A43-7295E84B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Many fishes require flowing water for reproduction and cannot adapt to stagnant resulting in the reduction in its population.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Heating of the reservoirs may lead to decrease in the dissolved oxygen levels.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point of confluence of fresh water with salt water is a breeding ground for several aquatic life forms. The reduction in run-off to the sea results in reduction in their life forms.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Other water-borne diseases like malaria, river-blindness become prevalent.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519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9FB4-D6F1-479C-89CA-10DB7E7D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677" y="1066800"/>
            <a:ext cx="7089760" cy="10302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DF348-A025-4DEB-A540-152209A42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2" t="27687" r="16043" b="10970"/>
          <a:stretch/>
        </p:blipFill>
        <p:spPr>
          <a:xfrm>
            <a:off x="2172833" y="896470"/>
            <a:ext cx="8104728" cy="50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134D-CA32-4FD8-9BD7-FC37B472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1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Methods to alleviate the negative 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9481-56F5-42C4-BF8E-3A208D62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Creation of ecological reserves.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Limiting dam construction to allow substantial free flowing water.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Building sluice gates and passes that help prevent fishes getting trapped.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20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A888-1CD2-4E84-BD72-0E152430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065845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en-IN" sz="5400" b="1" i="0" u="none" strike="noStrike" kern="10" cap="none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THANK YOU</a:t>
            </a:r>
            <a:br>
              <a:rPr kumimoji="0" lang="en-IN" sz="5400" b="0" i="0" u="none" strike="noStrike" kern="10" cap="none" spc="0" normalizeH="0" baseline="0" noProof="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1E81-22D2-45A9-8441-670B85D0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4573" y="2249487"/>
            <a:ext cx="1912838" cy="62568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64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286F-0534-40F7-94B1-0E101E01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stellar" panose="020A0402060406010301" pitchFamily="18" charset="0"/>
              </a:rPr>
              <a:t>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4D21F-1219-4D5D-8DEC-681B498A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i="1" kern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rPr>
              <a:t>How Hydropower 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The Indian Scenario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Dam Types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i="1" kern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rPr>
              <a:t>Environmental  Impact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Case Study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i="1" kern="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rPr>
              <a:t>Methods to alleviate the negative impact</a:t>
            </a:r>
            <a:endParaRPr lang="en-IN" b="1" i="1" kern="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305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16A5-41FD-4606-A6FB-A2BDD158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000" b="1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How Hydropower Works!</a:t>
            </a: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 descr="hydrodam">
            <a:extLst>
              <a:ext uri="{FF2B5EF4-FFF2-40B4-BE49-F238E27FC236}">
                <a16:creationId xmlns:a16="http://schemas.microsoft.com/office/drawing/2014/main" id="{32A5223C-1D37-4ED0-AF6C-9131EC3A31DD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8760" y="2363695"/>
            <a:ext cx="5573810" cy="3723587"/>
          </a:xfr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FA8992-153B-4089-B74A-0FDA300C09EE}"/>
              </a:ext>
            </a:extLst>
          </p:cNvPr>
          <p:cNvSpPr txBox="1"/>
          <p:nvPr/>
        </p:nvSpPr>
        <p:spPr>
          <a:xfrm>
            <a:off x="1360873" y="2615562"/>
            <a:ext cx="3893269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Water from the reservoir flows due to gravity to drive the turbine.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Turbine is connected to a generator.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Power generated is transmitted over power lines.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8232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50F8-902F-4BAE-BFA0-EA4D8620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DA92CC-4F4A-4FBE-ABEA-33C16D450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306340"/>
            <a:ext cx="9277339" cy="62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6028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6FBC-15E5-4935-AAF6-3CAA1C30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B4B3BB-CE13-4CF9-9BA9-E68CC2632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35" y="502025"/>
            <a:ext cx="9199124" cy="59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4414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935C-7CDE-4A28-AD8D-B8823AB6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The Indian Scenario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024F-4400-4C3B-A0E7-055D4028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potential is about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84000 MW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at 60% load factor spread across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six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major basins in the country.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Pumped storage sites have been found recently which leads to a further addition of a maximum of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94000 MW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Annual yield is assessed to be about 420 billion units per year though with seasonal energy the value crosses600 billion mark.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possible installed capacity is around 150000 MW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Based on the report submitted by CEA to the Ministry of Power)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6462-2D8B-4F00-BE51-2E85DAF7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Dam Types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9AD5-93B4-4221-9912-373FD9CE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Arch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Gravity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Buttress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Embankment or Earth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92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D0D3-E3C6-48CB-AF9E-AE249DB5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Arch Dams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4F76-44E8-448B-B06B-B22BB02E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46646" cy="3541714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Arch shape gives strength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Less material (cheaper)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Narrow sites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Need strong abutments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C0D31-BBD6-4AA9-B054-81EFAFD9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730" y="2113944"/>
            <a:ext cx="5596704" cy="367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</TotalTime>
  <Words>502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Castellar</vt:lpstr>
      <vt:lpstr>Times New Roman</vt:lpstr>
      <vt:lpstr>Tw Cen MT</vt:lpstr>
      <vt:lpstr>Wingdings</vt:lpstr>
      <vt:lpstr>Circuit</vt:lpstr>
      <vt:lpstr>Hydroelectric Power Plant </vt:lpstr>
      <vt:lpstr>PowerPoint Presentation</vt:lpstr>
      <vt:lpstr>Index </vt:lpstr>
      <vt:lpstr>How Hydropower Works!</vt:lpstr>
      <vt:lpstr>PowerPoint Presentation</vt:lpstr>
      <vt:lpstr>PowerPoint Presentation</vt:lpstr>
      <vt:lpstr>The Indian Scenario</vt:lpstr>
      <vt:lpstr>Dam Types </vt:lpstr>
      <vt:lpstr>Arch Dams</vt:lpstr>
      <vt:lpstr>Concrete Gravity Dams</vt:lpstr>
      <vt:lpstr>Buttress Dams</vt:lpstr>
      <vt:lpstr>Embankment Dams</vt:lpstr>
      <vt:lpstr>Case Study- Volta Lake, Ghana</vt:lpstr>
      <vt:lpstr>ENVIRONMENTAL IMPACT</vt:lpstr>
      <vt:lpstr>Benefits…</vt:lpstr>
      <vt:lpstr>PowerPoint Presentation</vt:lpstr>
      <vt:lpstr>Disadvantages</vt:lpstr>
      <vt:lpstr>PowerPoint Presentation</vt:lpstr>
      <vt:lpstr>Other problems</vt:lpstr>
      <vt:lpstr>Methods to alleviate the negative impact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Hydroelectric Power Plant </dc:title>
  <dc:creator>Tanmay</dc:creator>
  <cp:lastModifiedBy>Tanmay</cp:lastModifiedBy>
  <cp:revision>4</cp:revision>
  <dcterms:created xsi:type="dcterms:W3CDTF">2022-02-06T17:52:39Z</dcterms:created>
  <dcterms:modified xsi:type="dcterms:W3CDTF">2022-02-15T10:12:01Z</dcterms:modified>
</cp:coreProperties>
</file>