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>
            <a:normAutofit/>
          </a:bodyPr>
          <a:lstStyle/>
          <a:p>
            <a:r>
              <a:rPr lang="en-US" sz="1600" i="1" dirty="0" smtClean="0"/>
              <a:t>TANMAY INGLE, BHASKAR AKULA</a:t>
            </a:r>
          </a:p>
          <a:p>
            <a:r>
              <a:rPr lang="en-US" sz="1600" i="1" dirty="0" smtClean="0"/>
              <a:t>Big Data Analytics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83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Case1: Year of Song(Classification and 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74789"/>
            <a:ext cx="8915400" cy="3777622"/>
          </a:xfrm>
        </p:spPr>
        <p:txBody>
          <a:bodyPr/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Label Shifting</a:t>
            </a:r>
          </a:p>
          <a:p>
            <a:pPr lvl="1"/>
            <a:r>
              <a:rPr lang="en-US" dirty="0" smtClean="0"/>
              <a:t>Histogram of Target Variable</a:t>
            </a:r>
          </a:p>
          <a:p>
            <a:pPr lvl="1"/>
            <a:r>
              <a:rPr lang="en-US" dirty="0" smtClean="0"/>
              <a:t>Standardization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73353" y="2174789"/>
            <a:ext cx="5031259" cy="33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–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– 70,30</a:t>
            </a:r>
          </a:p>
          <a:p>
            <a:r>
              <a:rPr lang="en-US" dirty="0" smtClean="0"/>
              <a:t>Metric  - RMSE</a:t>
            </a:r>
          </a:p>
          <a:p>
            <a:r>
              <a:rPr lang="en-US" dirty="0" err="1" smtClean="0"/>
              <a:t>LinearRegressionWithSGD</a:t>
            </a:r>
            <a:r>
              <a:rPr lang="en-US" dirty="0" smtClean="0"/>
              <a:t> – 10.5</a:t>
            </a:r>
          </a:p>
          <a:p>
            <a:r>
              <a:rPr lang="en-US" dirty="0" err="1" smtClean="0"/>
              <a:t>RidgeRegressionWithSGD</a:t>
            </a:r>
            <a:r>
              <a:rPr lang="en-US" dirty="0" smtClean="0"/>
              <a:t> – 9.55</a:t>
            </a:r>
          </a:p>
          <a:p>
            <a:r>
              <a:rPr lang="en-US" dirty="0" err="1" smtClean="0"/>
              <a:t>LassoRegressionWithSGD</a:t>
            </a:r>
            <a:r>
              <a:rPr lang="en-US" dirty="0" smtClean="0"/>
              <a:t> – 10</a:t>
            </a:r>
          </a:p>
          <a:p>
            <a:r>
              <a:rPr lang="en-US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-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454" y="2133600"/>
            <a:ext cx="9272158" cy="3777622"/>
          </a:xfrm>
        </p:spPr>
        <p:txBody>
          <a:bodyPr/>
          <a:lstStyle/>
          <a:p>
            <a:r>
              <a:rPr lang="en-US" dirty="0" smtClean="0"/>
              <a:t>Make labels(&lt;1965)</a:t>
            </a:r>
          </a:p>
          <a:p>
            <a:r>
              <a:rPr lang="en-US" dirty="0" smtClean="0"/>
              <a:t>Metrics – Accuracy, Area Under ROC Curve, Area under Precision-Recall Curve</a:t>
            </a:r>
          </a:p>
          <a:p>
            <a:r>
              <a:rPr lang="en-US" dirty="0" smtClean="0"/>
              <a:t>3 Models</a:t>
            </a:r>
          </a:p>
          <a:p>
            <a:r>
              <a:rPr lang="en-US" dirty="0" err="1" smtClean="0"/>
              <a:t>LogisticRegressionwithSGD</a:t>
            </a:r>
            <a:endParaRPr lang="en-US" dirty="0" smtClean="0"/>
          </a:p>
          <a:p>
            <a:pPr lvl="1"/>
            <a:r>
              <a:rPr lang="en-US" dirty="0"/>
              <a:t>Accuracy – 0.65</a:t>
            </a:r>
          </a:p>
          <a:p>
            <a:pPr lvl="1"/>
            <a:r>
              <a:rPr lang="en-US" dirty="0"/>
              <a:t>AUC – 0.84</a:t>
            </a:r>
          </a:p>
          <a:p>
            <a:pPr lvl="1"/>
            <a:r>
              <a:rPr lang="en-US" dirty="0"/>
              <a:t>AU PRC – </a:t>
            </a:r>
            <a:r>
              <a:rPr lang="en-US" dirty="0" smtClean="0"/>
              <a:t>0.91</a:t>
            </a:r>
          </a:p>
          <a:p>
            <a:r>
              <a:rPr lang="en-US" dirty="0" smtClean="0"/>
              <a:t>PCA SVD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Case:2 Income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276" y="2133600"/>
            <a:ext cx="9659336" cy="3777622"/>
          </a:xfrm>
        </p:spPr>
        <p:txBody>
          <a:bodyPr/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/>
              <a:t>Handling Missing Data</a:t>
            </a:r>
          </a:p>
          <a:p>
            <a:pPr lvl="1"/>
            <a:r>
              <a:rPr lang="en-US" dirty="0"/>
              <a:t>Remove unwanted columns(</a:t>
            </a:r>
            <a:r>
              <a:rPr lang="en-US" dirty="0" err="1"/>
              <a:t>education_nums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Categorical into dummy variables</a:t>
            </a:r>
          </a:p>
          <a:p>
            <a:pPr lvl="1"/>
            <a:r>
              <a:rPr lang="en-US" dirty="0"/>
              <a:t>Convert &lt;50, &gt;=50 to 0 and </a:t>
            </a:r>
            <a:r>
              <a:rPr lang="en-US" dirty="0" smtClean="0"/>
              <a:t>1 </a:t>
            </a:r>
            <a:endParaRPr lang="en-US" dirty="0"/>
          </a:p>
          <a:p>
            <a:pPr lvl="1"/>
            <a:r>
              <a:rPr lang="en-US" dirty="0" smtClean="0"/>
              <a:t>Standardization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6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-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46764"/>
            <a:ext cx="7173783" cy="480401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443784" y="4596714"/>
            <a:ext cx="1556951" cy="7331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Case:3 Clustering – TV Commercials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50076"/>
            <a:ext cx="8915400" cy="3777622"/>
          </a:xfrm>
        </p:spPr>
        <p:txBody>
          <a:bodyPr/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/>
              <a:t>LIBSVM format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Standardization – Important in </a:t>
            </a:r>
            <a:r>
              <a:rPr lang="en-US" dirty="0" smtClean="0"/>
              <a:t>clustering</a:t>
            </a:r>
          </a:p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K = 5,6,8,10,15</a:t>
            </a:r>
          </a:p>
          <a:p>
            <a:pPr lvl="1"/>
            <a:r>
              <a:rPr lang="en-US" dirty="0" smtClean="0"/>
              <a:t>WSSSE – within sum set of squared error</a:t>
            </a:r>
          </a:p>
          <a:p>
            <a:pPr lvl="1"/>
            <a:r>
              <a:rPr lang="en-US" dirty="0" smtClean="0"/>
              <a:t>Elbow chart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518" y="2292723"/>
            <a:ext cx="2686179" cy="29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 and Challenges Faced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 – not interactive, takes time, tuning is tough</a:t>
            </a:r>
          </a:p>
          <a:p>
            <a:r>
              <a:rPr lang="en-US" dirty="0" smtClean="0"/>
              <a:t>Solution – ML Pipelines, Clusters</a:t>
            </a:r>
          </a:p>
          <a:p>
            <a:r>
              <a:rPr lang="en-US" dirty="0" smtClean="0"/>
              <a:t>Caching was a problem with large dataset</a:t>
            </a:r>
          </a:p>
          <a:p>
            <a:r>
              <a:rPr lang="en-US" dirty="0" smtClean="0"/>
              <a:t>Gaussian Mixture had java heap space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045" y="2930704"/>
            <a:ext cx="2539248" cy="128089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177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MIDTERM PRESENTATION</vt:lpstr>
      <vt:lpstr>Case1: Year of Song(Classification and Regression)</vt:lpstr>
      <vt:lpstr>Regression – Model</vt:lpstr>
      <vt:lpstr>Classification - Model</vt:lpstr>
      <vt:lpstr>Case:2 Income Classification</vt:lpstr>
      <vt:lpstr>Metrics - Comparison</vt:lpstr>
      <vt:lpstr>Case:3 Clustering – TV Commercials</vt:lpstr>
      <vt:lpstr>Lessons Learnt and Challenges Faced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Tanmay Ingle</dc:creator>
  <cp:lastModifiedBy>Tanmay Ingle</cp:lastModifiedBy>
  <cp:revision>4</cp:revision>
  <dcterms:created xsi:type="dcterms:W3CDTF">2015-07-11T10:41:48Z</dcterms:created>
  <dcterms:modified xsi:type="dcterms:W3CDTF">2015-07-11T11:12:09Z</dcterms:modified>
</cp:coreProperties>
</file>