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4"/>
  </p:sldMasterIdLst>
  <p:notesMasterIdLst>
    <p:notesMasterId r:id="rId21"/>
  </p:notesMasterIdLst>
  <p:sldIdLst>
    <p:sldId id="278" r:id="rId5"/>
    <p:sldId id="279" r:id="rId6"/>
    <p:sldId id="280" r:id="rId7"/>
    <p:sldId id="281" r:id="rId8"/>
    <p:sldId id="282" r:id="rId9"/>
    <p:sldId id="283" r:id="rId10"/>
    <p:sldId id="285" r:id="rId11"/>
    <p:sldId id="286" r:id="rId12"/>
    <p:sldId id="287" r:id="rId13"/>
    <p:sldId id="288" r:id="rId14"/>
    <p:sldId id="290" r:id="rId15"/>
    <p:sldId id="289" r:id="rId16"/>
    <p:sldId id="291" r:id="rId17"/>
    <p:sldId id="294" r:id="rId18"/>
    <p:sldId id="295" r:id="rId19"/>
    <p:sldId id="29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8" d="100"/>
          <a:sy n="78" d="100"/>
        </p:scale>
        <p:origin x="80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may jadav" userId="3f8c36c3a49d482e" providerId="LiveId" clId="{E62D7D6C-2DBB-4157-BF35-F15653130EA2}"/>
    <pc:docChg chg="custSel modSld sldOrd">
      <pc:chgData name="tanmay jadav" userId="3f8c36c3a49d482e" providerId="LiveId" clId="{E62D7D6C-2DBB-4157-BF35-F15653130EA2}" dt="2022-12-03T08:31:36.499" v="136" actId="14100"/>
      <pc:docMkLst>
        <pc:docMk/>
      </pc:docMkLst>
      <pc:sldChg chg="addSp delSp modSp mod">
        <pc:chgData name="tanmay jadav" userId="3f8c36c3a49d482e" providerId="LiveId" clId="{E62D7D6C-2DBB-4157-BF35-F15653130EA2}" dt="2022-12-03T08:29:00.675" v="29" actId="1076"/>
        <pc:sldMkLst>
          <pc:docMk/>
          <pc:sldMk cId="793510503" sldId="285"/>
        </pc:sldMkLst>
        <pc:spChg chg="mod">
          <ac:chgData name="tanmay jadav" userId="3f8c36c3a49d482e" providerId="LiveId" clId="{E62D7D6C-2DBB-4157-BF35-F15653130EA2}" dt="2022-12-03T08:27:22.536" v="6" actId="20577"/>
          <ac:spMkLst>
            <pc:docMk/>
            <pc:sldMk cId="793510503" sldId="285"/>
            <ac:spMk id="2" creationId="{8A73B90E-FB2A-E384-4817-A5EFB7EFFFFB}"/>
          </ac:spMkLst>
        </pc:spChg>
        <pc:spChg chg="add mod">
          <ac:chgData name="tanmay jadav" userId="3f8c36c3a49d482e" providerId="LiveId" clId="{E62D7D6C-2DBB-4157-BF35-F15653130EA2}" dt="2022-12-03T08:28:57.143" v="28" actId="478"/>
          <ac:spMkLst>
            <pc:docMk/>
            <pc:sldMk cId="793510503" sldId="285"/>
            <ac:spMk id="7" creationId="{2606BA0D-E55C-B0CA-AC79-530130E229C0}"/>
          </ac:spMkLst>
        </pc:spChg>
        <pc:picChg chg="add mod">
          <ac:chgData name="tanmay jadav" userId="3f8c36c3a49d482e" providerId="LiveId" clId="{E62D7D6C-2DBB-4157-BF35-F15653130EA2}" dt="2022-12-03T08:29:00.675" v="29" actId="1076"/>
          <ac:picMkLst>
            <pc:docMk/>
            <pc:sldMk cId="793510503" sldId="285"/>
            <ac:picMk id="4" creationId="{8C62F548-2CA8-4D62-1F2D-27A19590724F}"/>
          </ac:picMkLst>
        </pc:picChg>
        <pc:picChg chg="del">
          <ac:chgData name="tanmay jadav" userId="3f8c36c3a49d482e" providerId="LiveId" clId="{E62D7D6C-2DBB-4157-BF35-F15653130EA2}" dt="2022-12-03T08:28:57.143" v="28" actId="478"/>
          <ac:picMkLst>
            <pc:docMk/>
            <pc:sldMk cId="793510503" sldId="285"/>
            <ac:picMk id="5" creationId="{EC3185CF-C2E0-FD5E-BAF9-DF07449B1519}"/>
          </ac:picMkLst>
        </pc:picChg>
      </pc:sldChg>
      <pc:sldChg chg="addSp delSp modSp mod">
        <pc:chgData name="tanmay jadav" userId="3f8c36c3a49d482e" providerId="LiveId" clId="{E62D7D6C-2DBB-4157-BF35-F15653130EA2}" dt="2022-12-03T08:29:06.801" v="31" actId="1076"/>
        <pc:sldMkLst>
          <pc:docMk/>
          <pc:sldMk cId="2250560373" sldId="286"/>
        </pc:sldMkLst>
        <pc:spChg chg="mod">
          <ac:chgData name="tanmay jadav" userId="3f8c36c3a49d482e" providerId="LiveId" clId="{E62D7D6C-2DBB-4157-BF35-F15653130EA2}" dt="2022-12-03T08:28:40.302" v="24" actId="20577"/>
          <ac:spMkLst>
            <pc:docMk/>
            <pc:sldMk cId="2250560373" sldId="286"/>
            <ac:spMk id="2" creationId="{5685BD9F-0BBA-ED8C-EDCE-CDA7038D4AC9}"/>
          </ac:spMkLst>
        </pc:spChg>
        <pc:spChg chg="add del mod">
          <ac:chgData name="tanmay jadav" userId="3f8c36c3a49d482e" providerId="LiveId" clId="{E62D7D6C-2DBB-4157-BF35-F15653130EA2}" dt="2022-12-03T08:28:50.296" v="26"/>
          <ac:spMkLst>
            <pc:docMk/>
            <pc:sldMk cId="2250560373" sldId="286"/>
            <ac:spMk id="4" creationId="{CE7B3653-12E8-91A9-9634-D0279E197419}"/>
          </ac:spMkLst>
        </pc:spChg>
        <pc:picChg chg="del">
          <ac:chgData name="tanmay jadav" userId="3f8c36c3a49d482e" providerId="LiveId" clId="{E62D7D6C-2DBB-4157-BF35-F15653130EA2}" dt="2022-12-03T08:28:48.145" v="25" actId="478"/>
          <ac:picMkLst>
            <pc:docMk/>
            <pc:sldMk cId="2250560373" sldId="286"/>
            <ac:picMk id="5" creationId="{C8812326-A6F0-DA23-EA43-8AF8C4D75B17}"/>
          </ac:picMkLst>
        </pc:picChg>
        <pc:picChg chg="add mod">
          <ac:chgData name="tanmay jadav" userId="3f8c36c3a49d482e" providerId="LiveId" clId="{E62D7D6C-2DBB-4157-BF35-F15653130EA2}" dt="2022-12-03T08:29:06.801" v="31" actId="1076"/>
          <ac:picMkLst>
            <pc:docMk/>
            <pc:sldMk cId="2250560373" sldId="286"/>
            <ac:picMk id="7" creationId="{FEAF8B35-951F-FF56-D434-C86E939ABF94}"/>
          </ac:picMkLst>
        </pc:picChg>
      </pc:sldChg>
      <pc:sldChg chg="addSp delSp modSp mod">
        <pc:chgData name="tanmay jadav" userId="3f8c36c3a49d482e" providerId="LiveId" clId="{E62D7D6C-2DBB-4157-BF35-F15653130EA2}" dt="2022-12-03T08:29:30.091" v="46" actId="1076"/>
        <pc:sldMkLst>
          <pc:docMk/>
          <pc:sldMk cId="1464823176" sldId="287"/>
        </pc:sldMkLst>
        <pc:spChg chg="mod">
          <ac:chgData name="tanmay jadav" userId="3f8c36c3a49d482e" providerId="LiveId" clId="{E62D7D6C-2DBB-4157-BF35-F15653130EA2}" dt="2022-12-03T08:29:21.287" v="42" actId="20577"/>
          <ac:spMkLst>
            <pc:docMk/>
            <pc:sldMk cId="1464823176" sldId="287"/>
            <ac:spMk id="2" creationId="{D3BED507-C28B-9B0F-8D94-DC52A4748AE0}"/>
          </ac:spMkLst>
        </pc:spChg>
        <pc:spChg chg="add del mod">
          <ac:chgData name="tanmay jadav" userId="3f8c36c3a49d482e" providerId="LiveId" clId="{E62D7D6C-2DBB-4157-BF35-F15653130EA2}" dt="2022-12-03T08:29:26.479" v="44"/>
          <ac:spMkLst>
            <pc:docMk/>
            <pc:sldMk cId="1464823176" sldId="287"/>
            <ac:spMk id="4" creationId="{9BAA3E76-8D7D-EE8C-62CA-D616298DCCEE}"/>
          </ac:spMkLst>
        </pc:spChg>
        <pc:picChg chg="del">
          <ac:chgData name="tanmay jadav" userId="3f8c36c3a49d482e" providerId="LiveId" clId="{E62D7D6C-2DBB-4157-BF35-F15653130EA2}" dt="2022-12-03T08:29:24.342" v="43" actId="478"/>
          <ac:picMkLst>
            <pc:docMk/>
            <pc:sldMk cId="1464823176" sldId="287"/>
            <ac:picMk id="5" creationId="{2630C6D4-7A95-C919-255E-FC9210CB3637}"/>
          </ac:picMkLst>
        </pc:picChg>
        <pc:picChg chg="add mod">
          <ac:chgData name="tanmay jadav" userId="3f8c36c3a49d482e" providerId="LiveId" clId="{E62D7D6C-2DBB-4157-BF35-F15653130EA2}" dt="2022-12-03T08:29:30.091" v="46" actId="1076"/>
          <ac:picMkLst>
            <pc:docMk/>
            <pc:sldMk cId="1464823176" sldId="287"/>
            <ac:picMk id="7" creationId="{79FE17D3-A41A-91CF-A060-96575800273D}"/>
          </ac:picMkLst>
        </pc:picChg>
      </pc:sldChg>
      <pc:sldChg chg="addSp delSp modSp mod">
        <pc:chgData name="tanmay jadav" userId="3f8c36c3a49d482e" providerId="LiveId" clId="{E62D7D6C-2DBB-4157-BF35-F15653130EA2}" dt="2022-12-03T08:29:58.889" v="68" actId="1076"/>
        <pc:sldMkLst>
          <pc:docMk/>
          <pc:sldMk cId="2730997138" sldId="288"/>
        </pc:sldMkLst>
        <pc:spChg chg="mod">
          <ac:chgData name="tanmay jadav" userId="3f8c36c3a49d482e" providerId="LiveId" clId="{E62D7D6C-2DBB-4157-BF35-F15653130EA2}" dt="2022-12-03T08:29:38.698" v="60" actId="20577"/>
          <ac:spMkLst>
            <pc:docMk/>
            <pc:sldMk cId="2730997138" sldId="288"/>
            <ac:spMk id="2" creationId="{3D12BA6A-7F3A-8E9B-55A8-888B3117C0C6}"/>
          </ac:spMkLst>
        </pc:spChg>
        <pc:spChg chg="add del mod">
          <ac:chgData name="tanmay jadav" userId="3f8c36c3a49d482e" providerId="LiveId" clId="{E62D7D6C-2DBB-4157-BF35-F15653130EA2}" dt="2022-12-03T08:29:47.225" v="62"/>
          <ac:spMkLst>
            <pc:docMk/>
            <pc:sldMk cId="2730997138" sldId="288"/>
            <ac:spMk id="4" creationId="{82091508-CD02-FBB6-58FE-9628A1525C3A}"/>
          </ac:spMkLst>
        </pc:spChg>
        <pc:picChg chg="del">
          <ac:chgData name="tanmay jadav" userId="3f8c36c3a49d482e" providerId="LiveId" clId="{E62D7D6C-2DBB-4157-BF35-F15653130EA2}" dt="2022-12-03T08:29:41.054" v="61" actId="478"/>
          <ac:picMkLst>
            <pc:docMk/>
            <pc:sldMk cId="2730997138" sldId="288"/>
            <ac:picMk id="5" creationId="{9B6C7546-D587-324B-7450-97ED3D33EA0F}"/>
          </ac:picMkLst>
        </pc:picChg>
        <pc:picChg chg="add mod">
          <ac:chgData name="tanmay jadav" userId="3f8c36c3a49d482e" providerId="LiveId" clId="{E62D7D6C-2DBB-4157-BF35-F15653130EA2}" dt="2022-12-03T08:29:58.889" v="68" actId="1076"/>
          <ac:picMkLst>
            <pc:docMk/>
            <pc:sldMk cId="2730997138" sldId="288"/>
            <ac:picMk id="7" creationId="{0C2D877C-164D-C0C8-A754-3EB1A9147365}"/>
          </ac:picMkLst>
        </pc:picChg>
      </pc:sldChg>
      <pc:sldChg chg="addSp delSp modSp mod">
        <pc:chgData name="tanmay jadav" userId="3f8c36c3a49d482e" providerId="LiveId" clId="{E62D7D6C-2DBB-4157-BF35-F15653130EA2}" dt="2022-12-03T08:30:25.222" v="90" actId="14100"/>
        <pc:sldMkLst>
          <pc:docMk/>
          <pc:sldMk cId="4241581551" sldId="289"/>
        </pc:sldMkLst>
        <pc:spChg chg="mod">
          <ac:chgData name="tanmay jadav" userId="3f8c36c3a49d482e" providerId="LiveId" clId="{E62D7D6C-2DBB-4157-BF35-F15653130EA2}" dt="2022-12-03T08:30:10.167" v="85" actId="27636"/>
          <ac:spMkLst>
            <pc:docMk/>
            <pc:sldMk cId="4241581551" sldId="289"/>
            <ac:spMk id="2" creationId="{137CAE0A-7097-2F4B-D495-7DFBC96EDF2E}"/>
          </ac:spMkLst>
        </pc:spChg>
        <pc:spChg chg="add del mod">
          <ac:chgData name="tanmay jadav" userId="3f8c36c3a49d482e" providerId="LiveId" clId="{E62D7D6C-2DBB-4157-BF35-F15653130EA2}" dt="2022-12-03T08:30:18.564" v="87"/>
          <ac:spMkLst>
            <pc:docMk/>
            <pc:sldMk cId="4241581551" sldId="289"/>
            <ac:spMk id="4" creationId="{0E486913-2898-F574-B834-63ED050B73FF}"/>
          </ac:spMkLst>
        </pc:spChg>
        <pc:picChg chg="del">
          <ac:chgData name="tanmay jadav" userId="3f8c36c3a49d482e" providerId="LiveId" clId="{E62D7D6C-2DBB-4157-BF35-F15653130EA2}" dt="2022-12-03T08:30:12.576" v="86" actId="478"/>
          <ac:picMkLst>
            <pc:docMk/>
            <pc:sldMk cId="4241581551" sldId="289"/>
            <ac:picMk id="5" creationId="{0499B9C4-A278-229B-03DA-B7760EC7D59F}"/>
          </ac:picMkLst>
        </pc:picChg>
        <pc:picChg chg="add mod">
          <ac:chgData name="tanmay jadav" userId="3f8c36c3a49d482e" providerId="LiveId" clId="{E62D7D6C-2DBB-4157-BF35-F15653130EA2}" dt="2022-12-03T08:30:25.222" v="90" actId="14100"/>
          <ac:picMkLst>
            <pc:docMk/>
            <pc:sldMk cId="4241581551" sldId="289"/>
            <ac:picMk id="7" creationId="{5A9A7F98-F841-BCAB-F66A-9383E84B8499}"/>
          </ac:picMkLst>
        </pc:picChg>
      </pc:sldChg>
      <pc:sldChg chg="addSp delSp modSp mod ord">
        <pc:chgData name="tanmay jadav" userId="3f8c36c3a49d482e" providerId="LiveId" clId="{E62D7D6C-2DBB-4157-BF35-F15653130EA2}" dt="2022-12-03T08:31:05.016" v="109"/>
        <pc:sldMkLst>
          <pc:docMk/>
          <pc:sldMk cId="2322175824" sldId="290"/>
        </pc:sldMkLst>
        <pc:spChg chg="mod">
          <ac:chgData name="tanmay jadav" userId="3f8c36c3a49d482e" providerId="LiveId" clId="{E62D7D6C-2DBB-4157-BF35-F15653130EA2}" dt="2022-12-03T08:30:48.642" v="103" actId="20577"/>
          <ac:spMkLst>
            <pc:docMk/>
            <pc:sldMk cId="2322175824" sldId="290"/>
            <ac:spMk id="2" creationId="{8FB5DF50-8C82-BCDF-97BA-66D82DD24101}"/>
          </ac:spMkLst>
        </pc:spChg>
        <pc:spChg chg="add del mod">
          <ac:chgData name="tanmay jadav" userId="3f8c36c3a49d482e" providerId="LiveId" clId="{E62D7D6C-2DBB-4157-BF35-F15653130EA2}" dt="2022-12-03T08:31:00.167" v="105"/>
          <ac:spMkLst>
            <pc:docMk/>
            <pc:sldMk cId="2322175824" sldId="290"/>
            <ac:spMk id="4" creationId="{CD9C51DB-9315-EFA0-8BAD-49AB46E33756}"/>
          </ac:spMkLst>
        </pc:spChg>
        <pc:picChg chg="del">
          <ac:chgData name="tanmay jadav" userId="3f8c36c3a49d482e" providerId="LiveId" clId="{E62D7D6C-2DBB-4157-BF35-F15653130EA2}" dt="2022-12-03T08:30:58.741" v="104" actId="478"/>
          <ac:picMkLst>
            <pc:docMk/>
            <pc:sldMk cId="2322175824" sldId="290"/>
            <ac:picMk id="5" creationId="{72C43E36-1EE0-4FC7-5CE9-12D5D90FC203}"/>
          </ac:picMkLst>
        </pc:picChg>
        <pc:picChg chg="add mod">
          <ac:chgData name="tanmay jadav" userId="3f8c36c3a49d482e" providerId="LiveId" clId="{E62D7D6C-2DBB-4157-BF35-F15653130EA2}" dt="2022-12-03T08:31:03.603" v="107" actId="14100"/>
          <ac:picMkLst>
            <pc:docMk/>
            <pc:sldMk cId="2322175824" sldId="290"/>
            <ac:picMk id="7" creationId="{3A98C6F7-8EBA-A695-6D8A-753694798229}"/>
          </ac:picMkLst>
        </pc:picChg>
      </pc:sldChg>
      <pc:sldChg chg="addSp delSp modSp mod">
        <pc:chgData name="tanmay jadav" userId="3f8c36c3a49d482e" providerId="LiveId" clId="{E62D7D6C-2DBB-4157-BF35-F15653130EA2}" dt="2022-12-03T08:31:36.499" v="136" actId="14100"/>
        <pc:sldMkLst>
          <pc:docMk/>
          <pc:sldMk cId="4180090801" sldId="291"/>
        </pc:sldMkLst>
        <pc:spChg chg="mod">
          <ac:chgData name="tanmay jadav" userId="3f8c36c3a49d482e" providerId="LiveId" clId="{E62D7D6C-2DBB-4157-BF35-F15653130EA2}" dt="2022-12-03T08:31:23.065" v="131" actId="27636"/>
          <ac:spMkLst>
            <pc:docMk/>
            <pc:sldMk cId="4180090801" sldId="291"/>
            <ac:spMk id="2" creationId="{EA4D42C1-3A69-A9CD-02F6-D20FF80CAAEF}"/>
          </ac:spMkLst>
        </pc:spChg>
        <pc:spChg chg="add del mod">
          <ac:chgData name="tanmay jadav" userId="3f8c36c3a49d482e" providerId="LiveId" clId="{E62D7D6C-2DBB-4157-BF35-F15653130EA2}" dt="2022-12-03T08:31:31.900" v="133"/>
          <ac:spMkLst>
            <pc:docMk/>
            <pc:sldMk cId="4180090801" sldId="291"/>
            <ac:spMk id="4" creationId="{818F6BA2-189A-367E-8201-AF9201383CEF}"/>
          </ac:spMkLst>
        </pc:spChg>
        <pc:picChg chg="del">
          <ac:chgData name="tanmay jadav" userId="3f8c36c3a49d482e" providerId="LiveId" clId="{E62D7D6C-2DBB-4157-BF35-F15653130EA2}" dt="2022-12-03T08:31:25.902" v="132" actId="478"/>
          <ac:picMkLst>
            <pc:docMk/>
            <pc:sldMk cId="4180090801" sldId="291"/>
            <ac:picMk id="5" creationId="{D9B591AE-097C-ACA0-1139-9FE85C21AEE5}"/>
          </ac:picMkLst>
        </pc:picChg>
        <pc:picChg chg="add mod">
          <ac:chgData name="tanmay jadav" userId="3f8c36c3a49d482e" providerId="LiveId" clId="{E62D7D6C-2DBB-4157-BF35-F15653130EA2}" dt="2022-12-03T08:31:36.499" v="136" actId="14100"/>
          <ac:picMkLst>
            <pc:docMk/>
            <pc:sldMk cId="4180090801" sldId="291"/>
            <ac:picMk id="7" creationId="{8437AC72-13AE-6A34-C88A-52BB1930F24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88D38747-4367-4BD2-8D51-C97E202738E2}" type="datetime1">
              <a:rPr lang="en-US" smtClean="0"/>
              <a:t>12/3/2022</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6091722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265742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5266103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C55A3C-5767-4844-A0A3-83778C2E5409}" type="datetime1">
              <a:rPr lang="en-US" smtClean="0"/>
              <a:t>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2968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AE507A8-A5CF-4D38-AB86-7EDDA87A85D4}" type="datetime1">
              <a:rPr lang="en-US" smtClean="0"/>
              <a:t>12/3/2022</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1782792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671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97379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0991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1968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E0277FD-7DE6-41D4-930D-AC99F5AFE54E}" type="datetime1">
              <a:rPr lang="en-US" smtClean="0"/>
              <a:t>12/3/2022</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3A98EE3D-8CD1-4C3F-BD1C-C98C9596463C}" type="slidenum">
              <a:rPr lang="en-US" smtClean="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0203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9EA15526-7079-4B7B-987C-1B5FAE11A0FF}" type="datetime1">
              <a:rPr lang="en-US" smtClean="0"/>
              <a:t>12/3/2022</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3A98EE3D-8CD1-4C3F-BD1C-C98C9596463C}" type="slidenum">
              <a:rPr lang="en-US" smtClean="0"/>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77039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073ED0CC-082F-4160-86E5-0D6041F12778}" type="datetime1">
              <a:rPr lang="en-US" smtClean="0"/>
              <a:t>12/3/2022</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68914474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333358" y="627527"/>
            <a:ext cx="7699597" cy="4213412"/>
          </a:xfrm>
        </p:spPr>
        <p:txBody>
          <a:bodyPr>
            <a:normAutofit/>
          </a:bodyPr>
          <a:lstStyle/>
          <a:p>
            <a:pPr algn="l"/>
            <a:r>
              <a:rPr lang="en-IN" b="1" dirty="0">
                <a:solidFill>
                  <a:srgbClr val="444444"/>
                </a:solidFill>
                <a:effectLst/>
                <a:latin typeface="Sitka Subheading Semibold" pitchFamily="2" charset="0"/>
                <a:ea typeface="Times New Roman" panose="02020603050405020304" pitchFamily="18" charset="0"/>
              </a:rPr>
              <a:t>Pharmacy </a:t>
            </a:r>
            <a:br>
              <a:rPr lang="en-IN" b="1" dirty="0">
                <a:solidFill>
                  <a:srgbClr val="444444"/>
                </a:solidFill>
                <a:effectLst/>
                <a:latin typeface="Sitka Subheading Semibold" pitchFamily="2" charset="0"/>
                <a:ea typeface="Times New Roman" panose="02020603050405020304" pitchFamily="18" charset="0"/>
              </a:rPr>
            </a:br>
            <a:r>
              <a:rPr lang="en-IN" b="1" dirty="0">
                <a:solidFill>
                  <a:srgbClr val="444444"/>
                </a:solidFill>
                <a:effectLst/>
                <a:latin typeface="Sitka Subheading Semibold" pitchFamily="2" charset="0"/>
                <a:ea typeface="Times New Roman" panose="02020603050405020304" pitchFamily="18" charset="0"/>
              </a:rPr>
              <a:t>Drug  Management</a:t>
            </a:r>
            <a:br>
              <a:rPr lang="en-IN" b="1" dirty="0">
                <a:solidFill>
                  <a:srgbClr val="444444"/>
                </a:solidFill>
                <a:effectLst/>
                <a:latin typeface="Sitka Subheading Semibold" pitchFamily="2" charset="0"/>
                <a:ea typeface="Times New Roman" panose="02020603050405020304" pitchFamily="18" charset="0"/>
              </a:rPr>
            </a:br>
            <a:r>
              <a:rPr lang="en-IN" b="1" dirty="0">
                <a:solidFill>
                  <a:srgbClr val="444444"/>
                </a:solidFill>
                <a:effectLst/>
                <a:latin typeface="Sitka Subheading Semibold" pitchFamily="2" charset="0"/>
                <a:ea typeface="Times New Roman" panose="02020603050405020304" pitchFamily="18" charset="0"/>
              </a:rPr>
              <a:t>System </a:t>
            </a:r>
            <a:endParaRPr lang="en-US" sz="9600" b="1" dirty="0">
              <a:latin typeface="Sitka Subheading Semibold" pitchFamily="2" charset="0"/>
            </a:endParaRP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4" y="5307105"/>
            <a:ext cx="4339919" cy="1550895"/>
          </a:xfrm>
        </p:spPr>
        <p:txBody>
          <a:bodyPr>
            <a:normAutofit/>
          </a:bodyPr>
          <a:lstStyle/>
          <a:p>
            <a:pPr algn="l"/>
            <a:r>
              <a:rPr lang="en-US" sz="3600" b="1" dirty="0"/>
              <a:t>Tanmay Jadav</a:t>
            </a:r>
          </a:p>
          <a:p>
            <a:pPr algn="l"/>
            <a:endParaRPr lang="en-US" sz="2300" dirty="0"/>
          </a:p>
          <a:p>
            <a:pPr algn="l"/>
            <a:r>
              <a:rPr lang="en-US" sz="3200" b="1" dirty="0"/>
              <a:t>20C21017</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BA6A-7F3A-8E9B-55A8-888B3117C0C6}"/>
              </a:ext>
            </a:extLst>
          </p:cNvPr>
          <p:cNvSpPr>
            <a:spLocks noGrp="1"/>
          </p:cNvSpPr>
          <p:nvPr>
            <p:ph type="title"/>
          </p:nvPr>
        </p:nvSpPr>
        <p:spPr/>
        <p:txBody>
          <a:bodyPr/>
          <a:lstStyle/>
          <a:p>
            <a:r>
              <a:rPr lang="en-US" dirty="0"/>
              <a:t>Order page 1</a:t>
            </a:r>
            <a:endParaRPr lang="en-IN" dirty="0"/>
          </a:p>
        </p:txBody>
      </p:sp>
      <p:pic>
        <p:nvPicPr>
          <p:cNvPr id="7" name="Content Placeholder 6">
            <a:extLst>
              <a:ext uri="{FF2B5EF4-FFF2-40B4-BE49-F238E27FC236}">
                <a16:creationId xmlns:a16="http://schemas.microsoft.com/office/drawing/2014/main" id="{0C2D877C-164D-C0C8-A754-3EB1A9147365}"/>
              </a:ext>
            </a:extLst>
          </p:cNvPr>
          <p:cNvPicPr>
            <a:picLocks noGrp="1" noChangeAspect="1"/>
          </p:cNvPicPr>
          <p:nvPr>
            <p:ph idx="1"/>
          </p:nvPr>
        </p:nvPicPr>
        <p:blipFill>
          <a:blip r:embed="rId2"/>
          <a:stretch>
            <a:fillRect/>
          </a:stretch>
        </p:blipFill>
        <p:spPr>
          <a:xfrm>
            <a:off x="1532332" y="1669436"/>
            <a:ext cx="9127335" cy="5188564"/>
          </a:xfrm>
        </p:spPr>
      </p:pic>
    </p:spTree>
    <p:extLst>
      <p:ext uri="{BB962C8B-B14F-4D97-AF65-F5344CB8AC3E}">
        <p14:creationId xmlns:p14="http://schemas.microsoft.com/office/powerpoint/2010/main" val="2730997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DF50-8C82-BCDF-97BA-66D82DD24101}"/>
              </a:ext>
            </a:extLst>
          </p:cNvPr>
          <p:cNvSpPr>
            <a:spLocks noGrp="1"/>
          </p:cNvSpPr>
          <p:nvPr>
            <p:ph type="title"/>
          </p:nvPr>
        </p:nvSpPr>
        <p:spPr/>
        <p:txBody>
          <a:bodyPr>
            <a:normAutofit/>
          </a:bodyPr>
          <a:lstStyle/>
          <a:p>
            <a:r>
              <a:rPr lang="en-IN" dirty="0"/>
              <a:t>Restock page</a:t>
            </a:r>
            <a:br>
              <a:rPr lang="en-IN" dirty="0"/>
            </a:br>
            <a:r>
              <a:rPr lang="en-IN" sz="2800" dirty="0"/>
              <a:t>(with all recent entries)</a:t>
            </a:r>
            <a:endParaRPr lang="en-IN" dirty="0"/>
          </a:p>
        </p:txBody>
      </p:sp>
      <p:pic>
        <p:nvPicPr>
          <p:cNvPr id="7" name="Content Placeholder 6">
            <a:extLst>
              <a:ext uri="{FF2B5EF4-FFF2-40B4-BE49-F238E27FC236}">
                <a16:creationId xmlns:a16="http://schemas.microsoft.com/office/drawing/2014/main" id="{3A98C6F7-8EBA-A695-6D8A-753694798229}"/>
              </a:ext>
            </a:extLst>
          </p:cNvPr>
          <p:cNvPicPr>
            <a:picLocks noGrp="1" noChangeAspect="1"/>
          </p:cNvPicPr>
          <p:nvPr>
            <p:ph idx="1"/>
          </p:nvPr>
        </p:nvPicPr>
        <p:blipFill>
          <a:blip r:embed="rId2"/>
          <a:stretch>
            <a:fillRect/>
          </a:stretch>
        </p:blipFill>
        <p:spPr>
          <a:xfrm>
            <a:off x="1066800" y="2103438"/>
            <a:ext cx="9179410" cy="4287530"/>
          </a:xfrm>
        </p:spPr>
      </p:pic>
    </p:spTree>
    <p:extLst>
      <p:ext uri="{BB962C8B-B14F-4D97-AF65-F5344CB8AC3E}">
        <p14:creationId xmlns:p14="http://schemas.microsoft.com/office/powerpoint/2010/main" val="2322175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CAE0A-7097-2F4B-D495-7DFBC96EDF2E}"/>
              </a:ext>
            </a:extLst>
          </p:cNvPr>
          <p:cNvSpPr>
            <a:spLocks noGrp="1"/>
          </p:cNvSpPr>
          <p:nvPr>
            <p:ph type="title"/>
          </p:nvPr>
        </p:nvSpPr>
        <p:spPr/>
        <p:txBody>
          <a:bodyPr>
            <a:normAutofit/>
          </a:bodyPr>
          <a:lstStyle/>
          <a:p>
            <a:r>
              <a:rPr lang="en-IN" dirty="0"/>
              <a:t>Order page 2</a:t>
            </a:r>
          </a:p>
        </p:txBody>
      </p:sp>
      <p:pic>
        <p:nvPicPr>
          <p:cNvPr id="7" name="Content Placeholder 6">
            <a:extLst>
              <a:ext uri="{FF2B5EF4-FFF2-40B4-BE49-F238E27FC236}">
                <a16:creationId xmlns:a16="http://schemas.microsoft.com/office/drawing/2014/main" id="{5A9A7F98-F841-BCAB-F66A-9383E84B8499}"/>
              </a:ext>
            </a:extLst>
          </p:cNvPr>
          <p:cNvPicPr>
            <a:picLocks noGrp="1" noChangeAspect="1"/>
          </p:cNvPicPr>
          <p:nvPr>
            <p:ph idx="1"/>
          </p:nvPr>
        </p:nvPicPr>
        <p:blipFill>
          <a:blip r:embed="rId2"/>
          <a:stretch>
            <a:fillRect/>
          </a:stretch>
        </p:blipFill>
        <p:spPr>
          <a:xfrm>
            <a:off x="1386348" y="2103438"/>
            <a:ext cx="9222658" cy="4484175"/>
          </a:xfrm>
        </p:spPr>
      </p:pic>
    </p:spTree>
    <p:extLst>
      <p:ext uri="{BB962C8B-B14F-4D97-AF65-F5344CB8AC3E}">
        <p14:creationId xmlns:p14="http://schemas.microsoft.com/office/powerpoint/2010/main" val="4241581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D42C1-3A69-A9CD-02F6-D20FF80CAAEF}"/>
              </a:ext>
            </a:extLst>
          </p:cNvPr>
          <p:cNvSpPr>
            <a:spLocks noGrp="1"/>
          </p:cNvSpPr>
          <p:nvPr>
            <p:ph type="title"/>
          </p:nvPr>
        </p:nvSpPr>
        <p:spPr/>
        <p:txBody>
          <a:bodyPr>
            <a:normAutofit/>
          </a:bodyPr>
          <a:lstStyle/>
          <a:p>
            <a:r>
              <a:rPr lang="en-IN" dirty="0"/>
              <a:t>Home vendor page</a:t>
            </a:r>
          </a:p>
        </p:txBody>
      </p:sp>
      <p:pic>
        <p:nvPicPr>
          <p:cNvPr id="7" name="Content Placeholder 6">
            <a:extLst>
              <a:ext uri="{FF2B5EF4-FFF2-40B4-BE49-F238E27FC236}">
                <a16:creationId xmlns:a16="http://schemas.microsoft.com/office/drawing/2014/main" id="{8437AC72-13AE-6A34-C88A-52BB1930F24A}"/>
              </a:ext>
            </a:extLst>
          </p:cNvPr>
          <p:cNvPicPr>
            <a:picLocks noGrp="1" noChangeAspect="1"/>
          </p:cNvPicPr>
          <p:nvPr>
            <p:ph idx="1"/>
          </p:nvPr>
        </p:nvPicPr>
        <p:blipFill>
          <a:blip r:embed="rId2"/>
          <a:stretch>
            <a:fillRect/>
          </a:stretch>
        </p:blipFill>
        <p:spPr>
          <a:xfrm>
            <a:off x="1258529" y="2103438"/>
            <a:ext cx="9419303" cy="4297362"/>
          </a:xfrm>
        </p:spPr>
      </p:pic>
    </p:spTree>
    <p:extLst>
      <p:ext uri="{BB962C8B-B14F-4D97-AF65-F5344CB8AC3E}">
        <p14:creationId xmlns:p14="http://schemas.microsoft.com/office/powerpoint/2010/main" val="4180090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67CB6-0851-1936-7954-4EA7F9E347FA}"/>
              </a:ext>
            </a:extLst>
          </p:cNvPr>
          <p:cNvSpPr>
            <a:spLocks noGrp="1"/>
          </p:cNvSpPr>
          <p:nvPr>
            <p:ph type="title"/>
          </p:nvPr>
        </p:nvSpPr>
        <p:spPr/>
        <p:txBody>
          <a:bodyPr>
            <a:normAutofit/>
          </a:bodyPr>
          <a:lstStyle/>
          <a:p>
            <a:r>
              <a:rPr lang="en-IN" dirty="0"/>
              <a:t>Future Work</a:t>
            </a:r>
          </a:p>
        </p:txBody>
      </p:sp>
      <p:sp>
        <p:nvSpPr>
          <p:cNvPr id="3" name="Content Placeholder 2">
            <a:extLst>
              <a:ext uri="{FF2B5EF4-FFF2-40B4-BE49-F238E27FC236}">
                <a16:creationId xmlns:a16="http://schemas.microsoft.com/office/drawing/2014/main" id="{092FA9E2-E672-77D5-D6EC-7C800AC3C10D}"/>
              </a:ext>
            </a:extLst>
          </p:cNvPr>
          <p:cNvSpPr>
            <a:spLocks noGrp="1"/>
          </p:cNvSpPr>
          <p:nvPr>
            <p:ph idx="1"/>
          </p:nvPr>
        </p:nvSpPr>
        <p:spPr/>
        <p:txBody>
          <a:bodyPr/>
          <a:lstStyle/>
          <a:p>
            <a:r>
              <a:rPr lang="en-IN" dirty="0"/>
              <a:t>As I mentioned before it not complete yet , there are lots of other components to be added in website</a:t>
            </a:r>
          </a:p>
          <a:p>
            <a:r>
              <a:rPr lang="en-IN" dirty="0"/>
              <a:t>As this is partially for admin and customer both but it can be still be more enhanced.</a:t>
            </a:r>
          </a:p>
          <a:p>
            <a:r>
              <a:rPr lang="en-IN" dirty="0"/>
              <a:t>The other thing which could be added is menu and booking chief </a:t>
            </a:r>
          </a:p>
        </p:txBody>
      </p:sp>
    </p:spTree>
    <p:extLst>
      <p:ext uri="{BB962C8B-B14F-4D97-AF65-F5344CB8AC3E}">
        <p14:creationId xmlns:p14="http://schemas.microsoft.com/office/powerpoint/2010/main" val="3658356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143A6-5F17-4422-7800-648F7AD400A4}"/>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EAC1223-C79C-5632-D319-1D1E7E1F8EB8}"/>
              </a:ext>
            </a:extLst>
          </p:cNvPr>
          <p:cNvSpPr>
            <a:spLocks noGrp="1"/>
          </p:cNvSpPr>
          <p:nvPr>
            <p:ph idx="1"/>
          </p:nvPr>
        </p:nvSpPr>
        <p:spPr/>
        <p:txBody>
          <a:bodyPr/>
          <a:lstStyle/>
          <a:p>
            <a:r>
              <a:rPr lang="en-US" sz="18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rPr>
              <a:t>The conclusion of this project is A Pharmacy store management system is a computerized management system. This system keeps the records of hardware assets besides software of this organization. The proposed system will keep a track of Workers, </a:t>
            </a:r>
            <a:r>
              <a:rPr lang="en-US" sz="1800" dirty="0" err="1">
                <a:solidFill>
                  <a:srgbClr val="444444"/>
                </a:solidFill>
                <a:effectLst/>
                <a:latin typeface="Calibri" panose="020F0502020204030204" pitchFamily="34" charset="0"/>
                <a:ea typeface="Calibri" panose="020F0502020204030204" pitchFamily="34" charset="0"/>
                <a:cs typeface="Times New Roman" panose="02020603050405020304" pitchFamily="18" charset="0"/>
              </a:rPr>
              <a:t>Recidents</a:t>
            </a:r>
            <a:r>
              <a:rPr lang="en-US" sz="18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rPr>
              <a:t>, Accounts and generation of report regarding the present status. This project has GUI based software that will help in storing, updating and retrieving the information through various user-friendly menu-driven </a:t>
            </a:r>
            <a:r>
              <a:rPr lang="en-US" sz="1800" dirty="0" err="1">
                <a:solidFill>
                  <a:srgbClr val="444444"/>
                </a:solidFill>
                <a:effectLst/>
                <a:latin typeface="Calibri" panose="020F0502020204030204" pitchFamily="34" charset="0"/>
                <a:ea typeface="Calibri" panose="020F0502020204030204" pitchFamily="34" charset="0"/>
                <a:cs typeface="Times New Roman" panose="02020603050405020304" pitchFamily="18" charset="0"/>
              </a:rPr>
              <a:t>modules.The</a:t>
            </a:r>
            <a:r>
              <a:rPr lang="en-US" sz="18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rPr>
              <a:t> project “Pharmacy store Management System” is aimed to develop to maintain the day-to-day state of admission/Vacation of Residents, List of Workers , payment details etc. Main objective of this project is to provide solution for Pharmacy store to manage most there work using computerized process</a:t>
            </a:r>
            <a:r>
              <a:rPr lang="en-IN" sz="18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rPr>
              <a:t>.</a:t>
            </a:r>
            <a:endParaRPr lang="en-IN" dirty="0"/>
          </a:p>
        </p:txBody>
      </p:sp>
    </p:spTree>
    <p:extLst>
      <p:ext uri="{BB962C8B-B14F-4D97-AF65-F5344CB8AC3E}">
        <p14:creationId xmlns:p14="http://schemas.microsoft.com/office/powerpoint/2010/main" val="1821401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828667-BDC4-80F1-D318-A80CA8F9E541}"/>
              </a:ext>
            </a:extLst>
          </p:cNvPr>
          <p:cNvSpPr>
            <a:spLocks noGrp="1"/>
          </p:cNvSpPr>
          <p:nvPr>
            <p:ph type="ctrTitle"/>
          </p:nvPr>
        </p:nvSpPr>
        <p:spPr/>
        <p:txBody>
          <a:bodyPr/>
          <a:lstStyle/>
          <a:p>
            <a:r>
              <a:rPr lang="en-IN" dirty="0"/>
              <a:t>THANK YOU</a:t>
            </a:r>
          </a:p>
        </p:txBody>
      </p:sp>
      <p:sp>
        <p:nvSpPr>
          <p:cNvPr id="5" name="Subtitle 4">
            <a:extLst>
              <a:ext uri="{FF2B5EF4-FFF2-40B4-BE49-F238E27FC236}">
                <a16:creationId xmlns:a16="http://schemas.microsoft.com/office/drawing/2014/main" id="{71139581-205A-D55A-366F-72506954519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03390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226242" y="207390"/>
            <a:ext cx="5861135" cy="6391373"/>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Title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Introduction</a:t>
            </a:r>
          </a:p>
          <a:p>
            <a:pPr marL="36900" lvl="0" indent="0">
              <a:buNone/>
            </a:pPr>
            <a:r>
              <a:rPr lang="en-US" sz="2400" dirty="0"/>
              <a:t>Objective</a:t>
            </a:r>
          </a:p>
          <a:p>
            <a:pPr marL="36900" lvl="0" indent="0">
              <a:buNone/>
            </a:pPr>
            <a:r>
              <a:rPr lang="en-US" sz="2400" dirty="0"/>
              <a:t>Purpose</a:t>
            </a:r>
          </a:p>
          <a:p>
            <a:pPr marL="36900" lvl="0" indent="0">
              <a:buNone/>
            </a:pPr>
            <a:r>
              <a:rPr lang="en-US" sz="2400" dirty="0"/>
              <a:t>Features</a:t>
            </a:r>
          </a:p>
          <a:p>
            <a:pPr marL="36900" lvl="0" indent="0">
              <a:buNone/>
            </a:pPr>
            <a:r>
              <a:rPr lang="en-US" sz="2400" dirty="0"/>
              <a:t>Working </a:t>
            </a:r>
          </a:p>
          <a:p>
            <a:pPr marL="36900" lvl="0" indent="0">
              <a:buNone/>
            </a:pPr>
            <a:r>
              <a:rPr lang="en-US" sz="2400" dirty="0"/>
              <a:t>Future work </a:t>
            </a:r>
          </a:p>
          <a:p>
            <a:pPr marL="36900" lvl="0" indent="0">
              <a:buNone/>
            </a:pPr>
            <a:r>
              <a:rPr lang="en-US" sz="2400" dirty="0" err="1"/>
              <a:t>Conculusion</a:t>
            </a:r>
            <a:endParaRPr lang="en-US" sz="2400" dirty="0"/>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A94D-E066-A22C-C327-B642C5A28FC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D8A61CA-8989-15A3-E82C-E6317F41F4F5}"/>
              </a:ext>
            </a:extLst>
          </p:cNvPr>
          <p:cNvSpPr>
            <a:spLocks noGrp="1"/>
          </p:cNvSpPr>
          <p:nvPr>
            <p:ph idx="1"/>
          </p:nvPr>
        </p:nvSpPr>
        <p:spPr>
          <a:xfrm>
            <a:off x="1066800" y="2103120"/>
            <a:ext cx="9276735" cy="3931920"/>
          </a:xfrm>
        </p:spPr>
        <p:txBody>
          <a:bodyPr/>
          <a:lstStyle/>
          <a:p>
            <a:r>
              <a:rPr lang="en-US" sz="18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rPr>
              <a:t>The project, Pharmacy store Management System is a web-based application that allows the Pharmacy store manager to handle all Pharmacy store activities online. Interactive GUI and the ability to manage various  shopping stores make this system very flexible and convenient. The shop manager is a very busy person and does not have the time to sit and manage the entire activities manually on paper. This web application gives him the power and flexibility to manage the entire system from a single online system.  The system allows the manager to post available medicines in the system. Customers can view and shop online. Admin has the power of either approving or disapproving the customer’s booking request. The system is hence useful for both customers and managers to </a:t>
            </a:r>
            <a:r>
              <a:rPr lang="en-US" dirty="0">
                <a:solidFill>
                  <a:srgbClr val="444444"/>
                </a:solidFill>
                <a:latin typeface="Calibri" panose="020F0502020204030204" pitchFamily="34" charset="0"/>
                <a:ea typeface="Calibri" panose="020F0502020204030204" pitchFamily="34" charset="0"/>
                <a:cs typeface="Times New Roman" panose="02020603050405020304" pitchFamily="18" charset="0"/>
              </a:rPr>
              <a:t>f</a:t>
            </a:r>
            <a:r>
              <a:rPr lang="en-US" sz="18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rPr>
              <a:t>or managing the shopping activities</a:t>
            </a:r>
            <a:endParaRPr lang="en-IN" dirty="0"/>
          </a:p>
        </p:txBody>
      </p:sp>
    </p:spTree>
    <p:extLst>
      <p:ext uri="{BB962C8B-B14F-4D97-AF65-F5344CB8AC3E}">
        <p14:creationId xmlns:p14="http://schemas.microsoft.com/office/powerpoint/2010/main" val="2306317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08EB-A352-BB8B-B49B-E74B955E60E3}"/>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2876C413-DB20-F6D6-EEBF-6429089E91D4}"/>
              </a:ext>
            </a:extLst>
          </p:cNvPr>
          <p:cNvSpPr>
            <a:spLocks noGrp="1"/>
          </p:cNvSpPr>
          <p:nvPr>
            <p:ph idx="1"/>
          </p:nvPr>
        </p:nvSpPr>
        <p:spPr>
          <a:xfrm>
            <a:off x="1042219" y="2014194"/>
            <a:ext cx="9311149" cy="3931920"/>
          </a:xfrm>
        </p:spPr>
        <p:txBody>
          <a:bodyPr/>
          <a:lstStyle/>
          <a:p>
            <a:r>
              <a:rPr lang="en-US" sz="1800" dirty="0">
                <a:solidFill>
                  <a:srgbClr val="444444"/>
                </a:solidFill>
                <a:effectLst/>
                <a:latin typeface="Times New Roman" panose="02020603050405020304" pitchFamily="18" charset="0"/>
                <a:ea typeface="Times New Roman" panose="02020603050405020304" pitchFamily="18" charset="0"/>
              </a:rPr>
              <a:t>The mission is to facilitate easy management and administration of a small business like Pharmacy store with capabilities to do Booking or shopping of the items, Cancellation of the items, Cash billing, service, return service, Billing, Total Billing, Travels arrangement etc. using the automated shopping web application. One can Keep detailed records or info on an unlimited amount of customers. The system lets the user Know which all items are available of medicine at any point of time. This makes the ordering considerably faster. And thus helps the Pharmacy store in better management and reduce a lot of paper work as well as manpower.</a:t>
            </a:r>
            <a:endParaRPr lang="en-IN" dirty="0"/>
          </a:p>
        </p:txBody>
      </p:sp>
    </p:spTree>
    <p:extLst>
      <p:ext uri="{BB962C8B-B14F-4D97-AF65-F5344CB8AC3E}">
        <p14:creationId xmlns:p14="http://schemas.microsoft.com/office/powerpoint/2010/main" val="73886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6BE98-180F-D685-7669-299A0B27C609}"/>
              </a:ext>
            </a:extLst>
          </p:cNvPr>
          <p:cNvSpPr>
            <a:spLocks noGrp="1"/>
          </p:cNvSpPr>
          <p:nvPr>
            <p:ph type="title"/>
          </p:nvPr>
        </p:nvSpPr>
        <p:spPr/>
        <p:txBody>
          <a:bodyPr/>
          <a:lstStyle/>
          <a:p>
            <a:r>
              <a:rPr lang="en-IN" dirty="0"/>
              <a:t>Purpose</a:t>
            </a:r>
          </a:p>
        </p:txBody>
      </p:sp>
      <p:sp>
        <p:nvSpPr>
          <p:cNvPr id="3" name="Content Placeholder 2">
            <a:extLst>
              <a:ext uri="{FF2B5EF4-FFF2-40B4-BE49-F238E27FC236}">
                <a16:creationId xmlns:a16="http://schemas.microsoft.com/office/drawing/2014/main" id="{B6DF037F-5846-197A-9BF2-68159728B80C}"/>
              </a:ext>
            </a:extLst>
          </p:cNvPr>
          <p:cNvSpPr>
            <a:spLocks noGrp="1"/>
          </p:cNvSpPr>
          <p:nvPr>
            <p:ph idx="1"/>
          </p:nvPr>
        </p:nvSpPr>
        <p:spPr>
          <a:xfrm>
            <a:off x="1066800" y="2103120"/>
            <a:ext cx="9345561" cy="3931920"/>
          </a:xfrm>
        </p:spPr>
        <p:txBody>
          <a:bodyPr/>
          <a:lstStyle/>
          <a:p>
            <a:r>
              <a:rPr lang="en-US" sz="1800" dirty="0">
                <a:solidFill>
                  <a:srgbClr val="444444"/>
                </a:solidFill>
                <a:effectLst/>
                <a:latin typeface="Times New Roman" panose="02020603050405020304" pitchFamily="18" charset="0"/>
                <a:ea typeface="Times New Roman" panose="02020603050405020304" pitchFamily="18" charset="0"/>
              </a:rPr>
              <a:t>The Pharmacy store management system provides the quality service to the end user. This project aims at creating on Pharmacy store Management System which can be used by Admin and Customers. The admin to advise/publish the availability of </a:t>
            </a:r>
            <a:r>
              <a:rPr lang="en-US" sz="1800" dirty="0" err="1">
                <a:solidFill>
                  <a:srgbClr val="444444"/>
                </a:solidFill>
                <a:effectLst/>
                <a:latin typeface="Times New Roman" panose="02020603050405020304" pitchFamily="18" charset="0"/>
                <a:ea typeface="Times New Roman" panose="02020603050405020304" pitchFamily="18" charset="0"/>
              </a:rPr>
              <a:t>itemss</a:t>
            </a:r>
            <a:r>
              <a:rPr lang="en-US" sz="1800" dirty="0">
                <a:solidFill>
                  <a:srgbClr val="444444"/>
                </a:solidFill>
                <a:effectLst/>
                <a:latin typeface="Times New Roman" panose="02020603050405020304" pitchFamily="18" charset="0"/>
                <a:ea typeface="Times New Roman" panose="02020603050405020304" pitchFamily="18" charset="0"/>
              </a:rPr>
              <a:t> in different Pharmacy stores and customers are checking the availability of items in required Pharmacy store. Customers should be able to know the availability of the </a:t>
            </a:r>
            <a:r>
              <a:rPr lang="en-US" sz="1800" dirty="0" err="1">
                <a:solidFill>
                  <a:srgbClr val="444444"/>
                </a:solidFill>
                <a:effectLst/>
                <a:latin typeface="Times New Roman" panose="02020603050405020304" pitchFamily="18" charset="0"/>
                <a:ea typeface="Times New Roman" panose="02020603050405020304" pitchFamily="18" charset="0"/>
              </a:rPr>
              <a:t>itemss</a:t>
            </a:r>
            <a:r>
              <a:rPr lang="en-US" sz="1800" dirty="0">
                <a:solidFill>
                  <a:srgbClr val="444444"/>
                </a:solidFill>
                <a:effectLst/>
                <a:latin typeface="Times New Roman" panose="02020603050405020304" pitchFamily="18" charset="0"/>
                <a:ea typeface="Times New Roman" panose="02020603050405020304" pitchFamily="18" charset="0"/>
              </a:rPr>
              <a:t> on a particular date to reserve in Pharmacy store. They should be able to reserve the available </a:t>
            </a:r>
            <a:r>
              <a:rPr lang="en-US" sz="1800" dirty="0" err="1">
                <a:solidFill>
                  <a:srgbClr val="444444"/>
                </a:solidFill>
                <a:effectLst/>
                <a:latin typeface="Times New Roman" panose="02020603050405020304" pitchFamily="18" charset="0"/>
                <a:ea typeface="Times New Roman" panose="02020603050405020304" pitchFamily="18" charset="0"/>
              </a:rPr>
              <a:t>itemss</a:t>
            </a:r>
            <a:r>
              <a:rPr lang="en-US" sz="1800" dirty="0">
                <a:solidFill>
                  <a:srgbClr val="444444"/>
                </a:solidFill>
                <a:effectLst/>
                <a:latin typeface="Times New Roman" panose="02020603050405020304" pitchFamily="18" charset="0"/>
                <a:ea typeface="Times New Roman" panose="02020603050405020304" pitchFamily="18" charset="0"/>
              </a:rPr>
              <a:t> according to their need in advance. To make their stay </a:t>
            </a:r>
            <a:r>
              <a:rPr lang="en-US" sz="1800" dirty="0" err="1">
                <a:solidFill>
                  <a:srgbClr val="444444"/>
                </a:solidFill>
                <a:effectLst/>
                <a:latin typeface="Times New Roman" panose="02020603050405020304" pitchFamily="18" charset="0"/>
                <a:ea typeface="Times New Roman" panose="02020603050405020304" pitchFamily="18" charset="0"/>
              </a:rPr>
              <a:t>comforitems</a:t>
            </a:r>
            <a:r>
              <a:rPr lang="en-US" sz="1800" dirty="0">
                <a:solidFill>
                  <a:srgbClr val="444444"/>
                </a:solidFill>
                <a:effectLst/>
                <a:latin typeface="Times New Roman" panose="02020603050405020304" pitchFamily="18" charset="0"/>
                <a:ea typeface="Times New Roman" panose="02020603050405020304" pitchFamily="18" charset="0"/>
              </a:rPr>
              <a:t>. The Admin hands the booking information of customers. The users can register and log into the system. The administrator will know the details of </a:t>
            </a:r>
            <a:r>
              <a:rPr lang="en-US" sz="1800" dirty="0" err="1">
                <a:solidFill>
                  <a:srgbClr val="444444"/>
                </a:solidFill>
                <a:effectLst/>
                <a:latin typeface="Times New Roman" panose="02020603050405020304" pitchFamily="18" charset="0"/>
                <a:ea typeface="Times New Roman" panose="02020603050405020304" pitchFamily="18" charset="0"/>
              </a:rPr>
              <a:t>revnue</a:t>
            </a:r>
            <a:r>
              <a:rPr lang="en-US" sz="1800" dirty="0">
                <a:solidFill>
                  <a:srgbClr val="444444"/>
                </a:solidFill>
                <a:effectLst/>
                <a:latin typeface="Times New Roman" panose="02020603050405020304" pitchFamily="18" charset="0"/>
                <a:ea typeface="Times New Roman" panose="02020603050405020304" pitchFamily="18" charset="0"/>
              </a:rPr>
              <a:t> and daily income</a:t>
            </a:r>
            <a:r>
              <a:rPr lang="en-IN" sz="1800" dirty="0">
                <a:solidFill>
                  <a:srgbClr val="444444"/>
                </a:solidFill>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625100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1F983-DA1F-B61C-1C7D-49C04137B309}"/>
              </a:ext>
            </a:extLst>
          </p:cNvPr>
          <p:cNvSpPr>
            <a:spLocks noGrp="1"/>
          </p:cNvSpPr>
          <p:nvPr>
            <p:ph type="title"/>
          </p:nvPr>
        </p:nvSpPr>
        <p:spPr/>
        <p:txBody>
          <a:bodyPr/>
          <a:lstStyle/>
          <a:p>
            <a:r>
              <a:rPr lang="en-IN" dirty="0"/>
              <a:t>Feature</a:t>
            </a:r>
          </a:p>
        </p:txBody>
      </p:sp>
      <p:sp>
        <p:nvSpPr>
          <p:cNvPr id="3" name="Content Placeholder 2">
            <a:extLst>
              <a:ext uri="{FF2B5EF4-FFF2-40B4-BE49-F238E27FC236}">
                <a16:creationId xmlns:a16="http://schemas.microsoft.com/office/drawing/2014/main" id="{AB60F0B4-A211-8029-19BF-9AB0AE1A5F52}"/>
              </a:ext>
            </a:extLst>
          </p:cNvPr>
          <p:cNvSpPr>
            <a:spLocks noGrp="1"/>
          </p:cNvSpPr>
          <p:nvPr>
            <p:ph idx="1"/>
          </p:nvPr>
        </p:nvSpPr>
        <p:spPr/>
        <p:txBody>
          <a:bodyPr/>
          <a:lstStyle/>
          <a:p>
            <a:pPr algn="just">
              <a:spcAft>
                <a:spcPts val="2250"/>
              </a:spcAft>
            </a:pPr>
            <a:r>
              <a:rPr lang="en-IN" sz="1800" dirty="0">
                <a:solidFill>
                  <a:srgbClr val="444444"/>
                </a:solidFill>
                <a:effectLst/>
                <a:latin typeface="Times New Roman" panose="02020603050405020304" pitchFamily="18" charset="0"/>
                <a:ea typeface="Times New Roman" panose="02020603050405020304" pitchFamily="18" charset="0"/>
              </a:rPr>
              <a:t>1) Operational Feasibility</a:t>
            </a:r>
            <a:endParaRPr lang="en-IN" sz="1800" dirty="0">
              <a:effectLst/>
              <a:latin typeface="Times New Roman" panose="02020603050405020304" pitchFamily="18" charset="0"/>
              <a:ea typeface="Times New Roman" panose="02020603050405020304" pitchFamily="18" charset="0"/>
            </a:endParaRPr>
          </a:p>
          <a:p>
            <a:pPr algn="just">
              <a:spcAft>
                <a:spcPts val="2250"/>
              </a:spcAft>
            </a:pPr>
            <a:r>
              <a:rPr lang="en-IN" sz="1800" dirty="0">
                <a:solidFill>
                  <a:srgbClr val="444444"/>
                </a:solidFill>
                <a:effectLst/>
                <a:latin typeface="Times New Roman" panose="02020603050405020304" pitchFamily="18" charset="0"/>
                <a:ea typeface="Times New Roman" panose="02020603050405020304" pitchFamily="18" charset="0"/>
              </a:rPr>
              <a:t>2) Technical Feasibility</a:t>
            </a:r>
            <a:endParaRPr lang="en-IN" sz="1800" dirty="0">
              <a:effectLst/>
              <a:latin typeface="Times New Roman" panose="02020603050405020304" pitchFamily="18" charset="0"/>
              <a:ea typeface="Times New Roman" panose="02020603050405020304" pitchFamily="18" charset="0"/>
            </a:endParaRPr>
          </a:p>
          <a:p>
            <a:pPr algn="just">
              <a:spcAft>
                <a:spcPts val="2250"/>
              </a:spcAft>
            </a:pPr>
            <a:r>
              <a:rPr lang="en-IN" sz="1800" dirty="0">
                <a:solidFill>
                  <a:srgbClr val="444444"/>
                </a:solidFill>
                <a:effectLst/>
                <a:latin typeface="Times New Roman" panose="02020603050405020304" pitchFamily="18" charset="0"/>
                <a:ea typeface="Times New Roman" panose="02020603050405020304" pitchFamily="18" charset="0"/>
              </a:rPr>
              <a:t>3) Economical Feasibility</a:t>
            </a:r>
            <a:endParaRPr lang="en-IN" sz="1800" dirty="0">
              <a:effectLst/>
              <a:latin typeface="Times New Roman" panose="02020603050405020304" pitchFamily="18" charset="0"/>
              <a:ea typeface="Times New Roman" panose="02020603050405020304" pitchFamily="18" charset="0"/>
            </a:endParaRPr>
          </a:p>
          <a:p>
            <a:pPr algn="just">
              <a:spcAft>
                <a:spcPts val="2250"/>
              </a:spcAft>
            </a:pPr>
            <a:r>
              <a:rPr lang="en-IN" sz="1800" dirty="0">
                <a:solidFill>
                  <a:srgbClr val="444444"/>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218440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3B90E-FB2A-E384-4817-A5EFB7EFFFFB}"/>
              </a:ext>
            </a:extLst>
          </p:cNvPr>
          <p:cNvSpPr>
            <a:spLocks noGrp="1"/>
          </p:cNvSpPr>
          <p:nvPr>
            <p:ph type="title"/>
          </p:nvPr>
        </p:nvSpPr>
        <p:spPr>
          <a:xfrm>
            <a:off x="791497" y="475446"/>
            <a:ext cx="10058400" cy="1371600"/>
          </a:xfrm>
        </p:spPr>
        <p:txBody>
          <a:bodyPr/>
          <a:lstStyle/>
          <a:p>
            <a:r>
              <a:rPr lang="en-IN" dirty="0"/>
              <a:t>Index Home Page</a:t>
            </a:r>
          </a:p>
        </p:txBody>
      </p:sp>
      <p:pic>
        <p:nvPicPr>
          <p:cNvPr id="4" name="Picture 3">
            <a:extLst>
              <a:ext uri="{FF2B5EF4-FFF2-40B4-BE49-F238E27FC236}">
                <a16:creationId xmlns:a16="http://schemas.microsoft.com/office/drawing/2014/main" id="{8C62F548-2CA8-4D62-1F2D-27A19590724F}"/>
              </a:ext>
            </a:extLst>
          </p:cNvPr>
          <p:cNvPicPr>
            <a:picLocks noChangeAspect="1"/>
          </p:cNvPicPr>
          <p:nvPr/>
        </p:nvPicPr>
        <p:blipFill>
          <a:blip r:embed="rId2"/>
          <a:stretch>
            <a:fillRect/>
          </a:stretch>
        </p:blipFill>
        <p:spPr>
          <a:xfrm>
            <a:off x="877037" y="1751739"/>
            <a:ext cx="9887320" cy="4634681"/>
          </a:xfrm>
          <a:prstGeom prst="rect">
            <a:avLst/>
          </a:prstGeom>
        </p:spPr>
      </p:pic>
      <p:sp>
        <p:nvSpPr>
          <p:cNvPr id="7" name="Content Placeholder 6">
            <a:extLst>
              <a:ext uri="{FF2B5EF4-FFF2-40B4-BE49-F238E27FC236}">
                <a16:creationId xmlns:a16="http://schemas.microsoft.com/office/drawing/2014/main" id="{2606BA0D-E55C-B0CA-AC79-530130E229C0}"/>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793510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5BD9F-0BBA-ED8C-EDCE-CDA7038D4AC9}"/>
              </a:ext>
            </a:extLst>
          </p:cNvPr>
          <p:cNvSpPr>
            <a:spLocks noGrp="1"/>
          </p:cNvSpPr>
          <p:nvPr>
            <p:ph type="title"/>
          </p:nvPr>
        </p:nvSpPr>
        <p:spPr/>
        <p:txBody>
          <a:bodyPr/>
          <a:lstStyle/>
          <a:p>
            <a:r>
              <a:rPr lang="en-IN" dirty="0"/>
              <a:t>Self register page</a:t>
            </a:r>
          </a:p>
        </p:txBody>
      </p:sp>
      <p:pic>
        <p:nvPicPr>
          <p:cNvPr id="7" name="Content Placeholder 6">
            <a:extLst>
              <a:ext uri="{FF2B5EF4-FFF2-40B4-BE49-F238E27FC236}">
                <a16:creationId xmlns:a16="http://schemas.microsoft.com/office/drawing/2014/main" id="{FEAF8B35-951F-FF56-D434-C86E939ABF94}"/>
              </a:ext>
            </a:extLst>
          </p:cNvPr>
          <p:cNvPicPr>
            <a:picLocks noGrp="1" noChangeAspect="1"/>
          </p:cNvPicPr>
          <p:nvPr>
            <p:ph idx="1"/>
          </p:nvPr>
        </p:nvPicPr>
        <p:blipFill>
          <a:blip r:embed="rId2"/>
          <a:stretch>
            <a:fillRect/>
          </a:stretch>
        </p:blipFill>
        <p:spPr>
          <a:xfrm>
            <a:off x="874208" y="1888922"/>
            <a:ext cx="9447072" cy="4438156"/>
          </a:xfrm>
        </p:spPr>
      </p:pic>
    </p:spTree>
    <p:extLst>
      <p:ext uri="{BB962C8B-B14F-4D97-AF65-F5344CB8AC3E}">
        <p14:creationId xmlns:p14="http://schemas.microsoft.com/office/powerpoint/2010/main" val="2250560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ED507-C28B-9B0F-8D94-DC52A4748AE0}"/>
              </a:ext>
            </a:extLst>
          </p:cNvPr>
          <p:cNvSpPr>
            <a:spLocks noGrp="1"/>
          </p:cNvSpPr>
          <p:nvPr>
            <p:ph type="title"/>
          </p:nvPr>
        </p:nvSpPr>
        <p:spPr/>
        <p:txBody>
          <a:bodyPr>
            <a:normAutofit/>
          </a:bodyPr>
          <a:lstStyle/>
          <a:p>
            <a:r>
              <a:rPr lang="en-US" dirty="0"/>
              <a:t>Login page</a:t>
            </a:r>
            <a:endParaRPr lang="en-IN" dirty="0"/>
          </a:p>
        </p:txBody>
      </p:sp>
      <p:pic>
        <p:nvPicPr>
          <p:cNvPr id="7" name="Content Placeholder 6">
            <a:extLst>
              <a:ext uri="{FF2B5EF4-FFF2-40B4-BE49-F238E27FC236}">
                <a16:creationId xmlns:a16="http://schemas.microsoft.com/office/drawing/2014/main" id="{79FE17D3-A41A-91CF-A060-96575800273D}"/>
              </a:ext>
            </a:extLst>
          </p:cNvPr>
          <p:cNvPicPr>
            <a:picLocks noGrp="1" noChangeAspect="1"/>
          </p:cNvPicPr>
          <p:nvPr>
            <p:ph idx="1"/>
          </p:nvPr>
        </p:nvPicPr>
        <p:blipFill>
          <a:blip r:embed="rId2"/>
          <a:stretch>
            <a:fillRect/>
          </a:stretch>
        </p:blipFill>
        <p:spPr>
          <a:xfrm>
            <a:off x="727587" y="1811194"/>
            <a:ext cx="9395651" cy="4404212"/>
          </a:xfrm>
        </p:spPr>
      </p:pic>
    </p:spTree>
    <p:extLst>
      <p:ext uri="{BB962C8B-B14F-4D97-AF65-F5344CB8AC3E}">
        <p14:creationId xmlns:p14="http://schemas.microsoft.com/office/powerpoint/2010/main" val="14648231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TM04033917[[fn=Berlin]]</Template>
  <TotalTime>94</TotalTime>
  <Words>636</Words>
  <Application>Microsoft Office PowerPoint</Application>
  <PresentationFormat>Widescreen</PresentationFormat>
  <Paragraphs>38</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Century Gothic</vt:lpstr>
      <vt:lpstr>Garamond</vt:lpstr>
      <vt:lpstr>Sitka Subheading Semibold</vt:lpstr>
      <vt:lpstr>Times New Roman</vt:lpstr>
      <vt:lpstr>Savon</vt:lpstr>
      <vt:lpstr>Pharmacy  Drug  Management System </vt:lpstr>
      <vt:lpstr>Title  </vt:lpstr>
      <vt:lpstr>Introduction</vt:lpstr>
      <vt:lpstr>Objective</vt:lpstr>
      <vt:lpstr>Purpose</vt:lpstr>
      <vt:lpstr>Feature</vt:lpstr>
      <vt:lpstr>Index Home Page</vt:lpstr>
      <vt:lpstr>Self register page</vt:lpstr>
      <vt:lpstr>Login page</vt:lpstr>
      <vt:lpstr>Order page 1</vt:lpstr>
      <vt:lpstr>Restock page (with all recent entries)</vt:lpstr>
      <vt:lpstr>Order page 2</vt:lpstr>
      <vt:lpstr>Home vendor page</vt:lpstr>
      <vt:lpstr>Future Work</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Table Reservation System</dc:title>
  <dc:creator>tanmay jadav</dc:creator>
  <cp:lastModifiedBy>tanmay jadav</cp:lastModifiedBy>
  <cp:revision>2</cp:revision>
  <dcterms:created xsi:type="dcterms:W3CDTF">2022-05-16T16:33:08Z</dcterms:created>
  <dcterms:modified xsi:type="dcterms:W3CDTF">2022-12-03T08:31:43Z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