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1" r:id="rId6"/>
    <p:sldId id="273" r:id="rId7"/>
    <p:sldId id="260" r:id="rId8"/>
    <p:sldId id="274" r:id="rId9"/>
    <p:sldId id="262" r:id="rId10"/>
    <p:sldId id="263" r:id="rId11"/>
    <p:sldId id="264" r:id="rId12"/>
    <p:sldId id="265" r:id="rId13"/>
    <p:sldId id="266" r:id="rId14"/>
    <p:sldId id="272" r:id="rId15"/>
    <p:sldId id="275" r:id="rId16"/>
    <p:sldId id="268" r:id="rId17"/>
    <p:sldId id="267" r:id="rId18"/>
    <p:sldId id="269" r:id="rId19"/>
    <p:sldId id="27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814E2F-A1CA-7EF8-343A-99C96F809283}" v="87" dt="2021-06-13T18:10:08.539"/>
    <p1510:client id="{2B3BB2A6-38E9-09C2-F96D-A40E7CCA4167}" v="184" dt="2021-06-13T15:19:54.118"/>
    <p1510:client id="{3DF5B3EE-9621-0122-CCFE-56B74208ED2A}" v="218" dt="2021-06-13T18:09:53.495"/>
    <p1510:client id="{56EDE6A1-83E9-D6AA-888A-AF2BF707B9D9}" v="5" dt="2021-06-13T17:33:55.193"/>
    <p1510:client id="{682DF36E-73B2-F0B0-F014-02AA17603F2B}" v="8" dt="2021-06-13T13:53:05.441"/>
    <p1510:client id="{6A5ECC05-6D72-45EC-8147-B01BC7FCD7AE}" v="451" dt="2021-06-13T11:08:35.742"/>
    <p1510:client id="{744592E0-D2C0-76D3-55CC-AAFF0A6F7302}" v="451" dt="2021-06-04T14:04:12.182"/>
    <p1510:client id="{74C217DA-FE49-D920-1739-D6CF530D571B}" v="18" dt="2021-06-02T16:20:37.291"/>
    <p1510:client id="{83B6F00B-7EA0-6982-BE44-56B5A3F7F736}" v="6" dt="2021-06-13T17:57:39.126"/>
    <p1510:client id="{B3420EA9-283D-41BC-A5E0-912BD028C87D}" v="3040" dt="2021-06-02T16:16:36.075"/>
    <p1510:client id="{B816CFC8-D448-0A47-2402-D28A7D6BA4E5}" v="18" dt="2021-06-13T17:54:17.077"/>
    <p1510:client id="{C1DB5296-7E4F-B2BB-66F5-7F99805F1997}" v="2" dt="2021-06-13T12:27:35.040"/>
    <p1510:client id="{C83BA4FE-789B-6434-623B-3D13F61F1C00}" v="3" dt="2021-06-13T17:47:07.382"/>
    <p1510:client id="{C9443FFD-5328-E66E-58BB-6EF6181C9015}" v="674" dt="2021-06-13T16:59:42.373"/>
    <p1510:client id="{CA369E14-1470-4B52-35A7-5F6F23CBFD3A}" v="260" dt="2021-06-13T12:54:49.937"/>
    <p1510:client id="{DA85E933-7A45-6222-2989-7375FABB921D}" v="508" dt="2021-06-13T11:12:46.601"/>
    <p1510:client id="{F9462C72-C0E2-15B6-D585-200BD620A6DB}" v="7" dt="2021-06-13T17:40:29.567"/>
    <p1510:client id="{FC1C7FD9-6A44-873D-00BC-8FBB2727FFFD}" v="9" dt="2021-06-13T17:52:05.8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4A9D7E-43C7-4115-8997-07044CE8EF6D}" type="doc">
      <dgm:prSet loTypeId="urn:microsoft.com/office/officeart/2008/layout/LinedList" loCatId="list" qsTypeId="urn:microsoft.com/office/officeart/2005/8/quickstyle/simple2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5BA0CF4E-8ECE-49CD-9FB1-B3687B9EA43F}">
      <dgm:prSet/>
      <dgm:spPr/>
      <dgm:t>
        <a:bodyPr/>
        <a:lstStyle/>
        <a:p>
          <a:r>
            <a:rPr lang="en-US"/>
            <a:t>With increase in mobile market and internet usage, accessing news requires nothing more than a fingertip.</a:t>
          </a:r>
        </a:p>
      </dgm:t>
    </dgm:pt>
    <dgm:pt modelId="{5534FD2E-63EA-46D5-B15F-9D92AEFF9B73}" type="parTrans" cxnId="{8EE780F9-0CC6-45AD-A47A-61C3FB04C0C5}">
      <dgm:prSet/>
      <dgm:spPr/>
      <dgm:t>
        <a:bodyPr/>
        <a:lstStyle/>
        <a:p>
          <a:endParaRPr lang="en-US"/>
        </a:p>
      </dgm:t>
    </dgm:pt>
    <dgm:pt modelId="{50581A2D-B83C-4725-B673-9E1FE8B4FB40}" type="sibTrans" cxnId="{8EE780F9-0CC6-45AD-A47A-61C3FB04C0C5}">
      <dgm:prSet/>
      <dgm:spPr/>
      <dgm:t>
        <a:bodyPr/>
        <a:lstStyle/>
        <a:p>
          <a:endParaRPr lang="en-US"/>
        </a:p>
      </dgm:t>
    </dgm:pt>
    <dgm:pt modelId="{219122AC-BA68-4392-ADBB-22AD4BE8CFF9}">
      <dgm:prSet/>
      <dgm:spPr/>
      <dgm:t>
        <a:bodyPr/>
        <a:lstStyle/>
        <a:p>
          <a:r>
            <a:rPr lang="en-US"/>
            <a:t>This may have increased awareness among people but also has become a perfect way to spread fake news.</a:t>
          </a:r>
        </a:p>
      </dgm:t>
    </dgm:pt>
    <dgm:pt modelId="{7BCFE761-32F2-4587-BB63-7F65C05AEA4D}" type="parTrans" cxnId="{EB081F49-C5CD-4142-96A3-8E6E10061EC1}">
      <dgm:prSet/>
      <dgm:spPr/>
      <dgm:t>
        <a:bodyPr/>
        <a:lstStyle/>
        <a:p>
          <a:endParaRPr lang="en-US"/>
        </a:p>
      </dgm:t>
    </dgm:pt>
    <dgm:pt modelId="{9409D6F2-7BA3-4290-BE24-5EE18094AC94}" type="sibTrans" cxnId="{EB081F49-C5CD-4142-96A3-8E6E10061EC1}">
      <dgm:prSet/>
      <dgm:spPr/>
      <dgm:t>
        <a:bodyPr/>
        <a:lstStyle/>
        <a:p>
          <a:endParaRPr lang="en-US"/>
        </a:p>
      </dgm:t>
    </dgm:pt>
    <dgm:pt modelId="{B2E0517E-80EB-4AB2-B78E-9B09E58CE5DA}">
      <dgm:prSet/>
      <dgm:spPr/>
      <dgm:t>
        <a:bodyPr/>
        <a:lstStyle/>
        <a:p>
          <a:r>
            <a:rPr lang="en-US"/>
            <a:t>Spreading fake information brings instability to the society and thus any information we receive must be checked.</a:t>
          </a:r>
        </a:p>
      </dgm:t>
    </dgm:pt>
    <dgm:pt modelId="{D567AFD8-5C7D-4944-9033-18C956B8D944}" type="parTrans" cxnId="{8A6FFB72-296A-4C24-B304-95029603BA17}">
      <dgm:prSet/>
      <dgm:spPr/>
      <dgm:t>
        <a:bodyPr/>
        <a:lstStyle/>
        <a:p>
          <a:endParaRPr lang="en-US"/>
        </a:p>
      </dgm:t>
    </dgm:pt>
    <dgm:pt modelId="{C4E269DA-9E0A-41C8-887A-0029C885EBD7}" type="sibTrans" cxnId="{8A6FFB72-296A-4C24-B304-95029603BA17}">
      <dgm:prSet/>
      <dgm:spPr/>
      <dgm:t>
        <a:bodyPr/>
        <a:lstStyle/>
        <a:p>
          <a:endParaRPr lang="en-US"/>
        </a:p>
      </dgm:t>
    </dgm:pt>
    <dgm:pt modelId="{FFAB6705-2C01-4B7E-B2A1-B2D31B0E3090}" type="pres">
      <dgm:prSet presAssocID="{174A9D7E-43C7-4115-8997-07044CE8EF6D}" presName="vert0" presStyleCnt="0">
        <dgm:presLayoutVars>
          <dgm:dir/>
          <dgm:animOne val="branch"/>
          <dgm:animLvl val="lvl"/>
        </dgm:presLayoutVars>
      </dgm:prSet>
      <dgm:spPr/>
    </dgm:pt>
    <dgm:pt modelId="{B757033B-E5E8-45E7-ACF3-8E49BF469036}" type="pres">
      <dgm:prSet presAssocID="{5BA0CF4E-8ECE-49CD-9FB1-B3687B9EA43F}" presName="thickLine" presStyleLbl="alignNode1" presStyleIdx="0" presStyleCnt="3"/>
      <dgm:spPr/>
    </dgm:pt>
    <dgm:pt modelId="{20FBB3CA-354A-47F1-9955-076D2D05327B}" type="pres">
      <dgm:prSet presAssocID="{5BA0CF4E-8ECE-49CD-9FB1-B3687B9EA43F}" presName="horz1" presStyleCnt="0"/>
      <dgm:spPr/>
    </dgm:pt>
    <dgm:pt modelId="{EF65FB51-B05A-4D87-990A-5C70448EF10D}" type="pres">
      <dgm:prSet presAssocID="{5BA0CF4E-8ECE-49CD-9FB1-B3687B9EA43F}" presName="tx1" presStyleLbl="revTx" presStyleIdx="0" presStyleCnt="3"/>
      <dgm:spPr/>
    </dgm:pt>
    <dgm:pt modelId="{81EA5399-AA32-4502-989D-C5B5358412B6}" type="pres">
      <dgm:prSet presAssocID="{5BA0CF4E-8ECE-49CD-9FB1-B3687B9EA43F}" presName="vert1" presStyleCnt="0"/>
      <dgm:spPr/>
    </dgm:pt>
    <dgm:pt modelId="{109364A1-C519-45ED-8E9F-91BD83877970}" type="pres">
      <dgm:prSet presAssocID="{219122AC-BA68-4392-ADBB-22AD4BE8CFF9}" presName="thickLine" presStyleLbl="alignNode1" presStyleIdx="1" presStyleCnt="3"/>
      <dgm:spPr/>
    </dgm:pt>
    <dgm:pt modelId="{A6A77ECE-370E-4A73-87B0-F2BE24C4F975}" type="pres">
      <dgm:prSet presAssocID="{219122AC-BA68-4392-ADBB-22AD4BE8CFF9}" presName="horz1" presStyleCnt="0"/>
      <dgm:spPr/>
    </dgm:pt>
    <dgm:pt modelId="{24688945-2751-4519-98DB-4ADCE4B713DD}" type="pres">
      <dgm:prSet presAssocID="{219122AC-BA68-4392-ADBB-22AD4BE8CFF9}" presName="tx1" presStyleLbl="revTx" presStyleIdx="1" presStyleCnt="3"/>
      <dgm:spPr/>
    </dgm:pt>
    <dgm:pt modelId="{3837A1D7-67DE-40EC-AD9D-1C80D1504B40}" type="pres">
      <dgm:prSet presAssocID="{219122AC-BA68-4392-ADBB-22AD4BE8CFF9}" presName="vert1" presStyleCnt="0"/>
      <dgm:spPr/>
    </dgm:pt>
    <dgm:pt modelId="{2802AE61-8B50-4C2F-A6AC-1AC602C531BF}" type="pres">
      <dgm:prSet presAssocID="{B2E0517E-80EB-4AB2-B78E-9B09E58CE5DA}" presName="thickLine" presStyleLbl="alignNode1" presStyleIdx="2" presStyleCnt="3"/>
      <dgm:spPr/>
    </dgm:pt>
    <dgm:pt modelId="{E405B0E0-77E5-4B2A-974D-CA7C2DE18B8E}" type="pres">
      <dgm:prSet presAssocID="{B2E0517E-80EB-4AB2-B78E-9B09E58CE5DA}" presName="horz1" presStyleCnt="0"/>
      <dgm:spPr/>
    </dgm:pt>
    <dgm:pt modelId="{1FC1B22C-F4A8-4186-BE8B-877695A34D07}" type="pres">
      <dgm:prSet presAssocID="{B2E0517E-80EB-4AB2-B78E-9B09E58CE5DA}" presName="tx1" presStyleLbl="revTx" presStyleIdx="2" presStyleCnt="3"/>
      <dgm:spPr/>
    </dgm:pt>
    <dgm:pt modelId="{56097693-7CD2-4137-A4C9-91811939FFF6}" type="pres">
      <dgm:prSet presAssocID="{B2E0517E-80EB-4AB2-B78E-9B09E58CE5DA}" presName="vert1" presStyleCnt="0"/>
      <dgm:spPr/>
    </dgm:pt>
  </dgm:ptLst>
  <dgm:cxnLst>
    <dgm:cxn modelId="{0B8FC546-1E51-4B4B-812F-03964F0D7DA2}" type="presOf" srcId="{B2E0517E-80EB-4AB2-B78E-9B09E58CE5DA}" destId="{1FC1B22C-F4A8-4186-BE8B-877695A34D07}" srcOrd="0" destOrd="0" presId="urn:microsoft.com/office/officeart/2008/layout/LinedList"/>
    <dgm:cxn modelId="{EB081F49-C5CD-4142-96A3-8E6E10061EC1}" srcId="{174A9D7E-43C7-4115-8997-07044CE8EF6D}" destId="{219122AC-BA68-4392-ADBB-22AD4BE8CFF9}" srcOrd="1" destOrd="0" parTransId="{7BCFE761-32F2-4587-BB63-7F65C05AEA4D}" sibTransId="{9409D6F2-7BA3-4290-BE24-5EE18094AC94}"/>
    <dgm:cxn modelId="{8A6FFB72-296A-4C24-B304-95029603BA17}" srcId="{174A9D7E-43C7-4115-8997-07044CE8EF6D}" destId="{B2E0517E-80EB-4AB2-B78E-9B09E58CE5DA}" srcOrd="2" destOrd="0" parTransId="{D567AFD8-5C7D-4944-9033-18C956B8D944}" sibTransId="{C4E269DA-9E0A-41C8-887A-0029C885EBD7}"/>
    <dgm:cxn modelId="{EDC7F18C-21F6-4B8A-B5ED-3B5D5F3CF21B}" type="presOf" srcId="{219122AC-BA68-4392-ADBB-22AD4BE8CFF9}" destId="{24688945-2751-4519-98DB-4ADCE4B713DD}" srcOrd="0" destOrd="0" presId="urn:microsoft.com/office/officeart/2008/layout/LinedList"/>
    <dgm:cxn modelId="{46D42D90-6923-4DF6-8B95-0E5E841798E2}" type="presOf" srcId="{174A9D7E-43C7-4115-8997-07044CE8EF6D}" destId="{FFAB6705-2C01-4B7E-B2A1-B2D31B0E3090}" srcOrd="0" destOrd="0" presId="urn:microsoft.com/office/officeart/2008/layout/LinedList"/>
    <dgm:cxn modelId="{8EE780F9-0CC6-45AD-A47A-61C3FB04C0C5}" srcId="{174A9D7E-43C7-4115-8997-07044CE8EF6D}" destId="{5BA0CF4E-8ECE-49CD-9FB1-B3687B9EA43F}" srcOrd="0" destOrd="0" parTransId="{5534FD2E-63EA-46D5-B15F-9D92AEFF9B73}" sibTransId="{50581A2D-B83C-4725-B673-9E1FE8B4FB40}"/>
    <dgm:cxn modelId="{23AB32FB-12DF-4FBB-BB7D-68482B17FA36}" type="presOf" srcId="{5BA0CF4E-8ECE-49CD-9FB1-B3687B9EA43F}" destId="{EF65FB51-B05A-4D87-990A-5C70448EF10D}" srcOrd="0" destOrd="0" presId="urn:microsoft.com/office/officeart/2008/layout/LinedList"/>
    <dgm:cxn modelId="{4EAF4DBA-12C3-4B0E-AC5C-FF177E0DAF50}" type="presParOf" srcId="{FFAB6705-2C01-4B7E-B2A1-B2D31B0E3090}" destId="{B757033B-E5E8-45E7-ACF3-8E49BF469036}" srcOrd="0" destOrd="0" presId="urn:microsoft.com/office/officeart/2008/layout/LinedList"/>
    <dgm:cxn modelId="{B8F19030-63B2-4E0E-9575-50489174EB54}" type="presParOf" srcId="{FFAB6705-2C01-4B7E-B2A1-B2D31B0E3090}" destId="{20FBB3CA-354A-47F1-9955-076D2D05327B}" srcOrd="1" destOrd="0" presId="urn:microsoft.com/office/officeart/2008/layout/LinedList"/>
    <dgm:cxn modelId="{BACA7927-7D5E-4E5E-8485-10EB3966E522}" type="presParOf" srcId="{20FBB3CA-354A-47F1-9955-076D2D05327B}" destId="{EF65FB51-B05A-4D87-990A-5C70448EF10D}" srcOrd="0" destOrd="0" presId="urn:microsoft.com/office/officeart/2008/layout/LinedList"/>
    <dgm:cxn modelId="{FAC55CD3-C811-41C9-A617-E89655EDFAED}" type="presParOf" srcId="{20FBB3CA-354A-47F1-9955-076D2D05327B}" destId="{81EA5399-AA32-4502-989D-C5B5358412B6}" srcOrd="1" destOrd="0" presId="urn:microsoft.com/office/officeart/2008/layout/LinedList"/>
    <dgm:cxn modelId="{F6908134-87F0-4F99-B693-8C1F2BB4AD04}" type="presParOf" srcId="{FFAB6705-2C01-4B7E-B2A1-B2D31B0E3090}" destId="{109364A1-C519-45ED-8E9F-91BD83877970}" srcOrd="2" destOrd="0" presId="urn:microsoft.com/office/officeart/2008/layout/LinedList"/>
    <dgm:cxn modelId="{5D65AA59-4966-461B-8BA0-02A14A388C11}" type="presParOf" srcId="{FFAB6705-2C01-4B7E-B2A1-B2D31B0E3090}" destId="{A6A77ECE-370E-4A73-87B0-F2BE24C4F975}" srcOrd="3" destOrd="0" presId="urn:microsoft.com/office/officeart/2008/layout/LinedList"/>
    <dgm:cxn modelId="{29FA0804-1071-4E3D-A443-B1A98618793C}" type="presParOf" srcId="{A6A77ECE-370E-4A73-87B0-F2BE24C4F975}" destId="{24688945-2751-4519-98DB-4ADCE4B713DD}" srcOrd="0" destOrd="0" presId="urn:microsoft.com/office/officeart/2008/layout/LinedList"/>
    <dgm:cxn modelId="{D9B17939-CAF3-4211-9EA3-EE37D0CFBA0D}" type="presParOf" srcId="{A6A77ECE-370E-4A73-87B0-F2BE24C4F975}" destId="{3837A1D7-67DE-40EC-AD9D-1C80D1504B40}" srcOrd="1" destOrd="0" presId="urn:microsoft.com/office/officeart/2008/layout/LinedList"/>
    <dgm:cxn modelId="{C702C7B9-8998-4F34-B1B1-874303F34424}" type="presParOf" srcId="{FFAB6705-2C01-4B7E-B2A1-B2D31B0E3090}" destId="{2802AE61-8B50-4C2F-A6AC-1AC602C531BF}" srcOrd="4" destOrd="0" presId="urn:microsoft.com/office/officeart/2008/layout/LinedList"/>
    <dgm:cxn modelId="{D8BA21CA-BFEF-44C2-A6BE-4FEA8C5B28CC}" type="presParOf" srcId="{FFAB6705-2C01-4B7E-B2A1-B2D31B0E3090}" destId="{E405B0E0-77E5-4B2A-974D-CA7C2DE18B8E}" srcOrd="5" destOrd="0" presId="urn:microsoft.com/office/officeart/2008/layout/LinedList"/>
    <dgm:cxn modelId="{CC59E2FC-F234-471D-A37D-B512696C1B42}" type="presParOf" srcId="{E405B0E0-77E5-4B2A-974D-CA7C2DE18B8E}" destId="{1FC1B22C-F4A8-4186-BE8B-877695A34D07}" srcOrd="0" destOrd="0" presId="urn:microsoft.com/office/officeart/2008/layout/LinedList"/>
    <dgm:cxn modelId="{DF83F204-EC54-4090-ABA7-784771468F2F}" type="presParOf" srcId="{E405B0E0-77E5-4B2A-974D-CA7C2DE18B8E}" destId="{56097693-7CD2-4137-A4C9-91811939FFF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75914D74-C484-46EE-B678-5DCB4AE40B30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BC128AB-039E-488A-B26F-AE86C60DAEEB}">
      <dgm:prSet/>
      <dgm:spPr/>
      <dgm:t>
        <a:bodyPr/>
        <a:lstStyle/>
        <a:p>
          <a:r>
            <a:rPr lang="en-US"/>
            <a:t>In this system, our main aim is to design fake news detection system that will predict whether the news is real or fake.</a:t>
          </a:r>
        </a:p>
      </dgm:t>
    </dgm:pt>
    <dgm:pt modelId="{C5E8A404-49EB-4A54-8497-4F494E326F34}" type="parTrans" cxnId="{96391D98-10CE-421B-B23B-4349A6F4D360}">
      <dgm:prSet/>
      <dgm:spPr/>
      <dgm:t>
        <a:bodyPr/>
        <a:lstStyle/>
        <a:p>
          <a:endParaRPr lang="en-US"/>
        </a:p>
      </dgm:t>
    </dgm:pt>
    <dgm:pt modelId="{9C83889B-07FA-4FFA-AD55-4A3D35505D7A}" type="sibTrans" cxnId="{96391D98-10CE-421B-B23B-4349A6F4D360}">
      <dgm:prSet/>
      <dgm:spPr/>
      <dgm:t>
        <a:bodyPr/>
        <a:lstStyle/>
        <a:p>
          <a:endParaRPr lang="en-US"/>
        </a:p>
      </dgm:t>
    </dgm:pt>
    <dgm:pt modelId="{5595734F-84E9-492B-8F26-AAF499603933}">
      <dgm:prSet/>
      <dgm:spPr/>
      <dgm:t>
        <a:bodyPr/>
        <a:lstStyle/>
        <a:p>
          <a:r>
            <a:rPr lang="en-US"/>
            <a:t>This system will be helpful to create a better society.</a:t>
          </a:r>
        </a:p>
      </dgm:t>
    </dgm:pt>
    <dgm:pt modelId="{10A8DD70-5B52-49A7-AE82-F668DAE66339}" type="parTrans" cxnId="{63A83BAD-3246-4E55-8A55-0D68467BA63F}">
      <dgm:prSet/>
      <dgm:spPr/>
      <dgm:t>
        <a:bodyPr/>
        <a:lstStyle/>
        <a:p>
          <a:endParaRPr lang="en-US"/>
        </a:p>
      </dgm:t>
    </dgm:pt>
    <dgm:pt modelId="{5FC963B3-F1DD-4E75-B87A-9934D0CA2B9C}" type="sibTrans" cxnId="{63A83BAD-3246-4E55-8A55-0D68467BA63F}">
      <dgm:prSet/>
      <dgm:spPr/>
      <dgm:t>
        <a:bodyPr/>
        <a:lstStyle/>
        <a:p>
          <a:endParaRPr lang="en-US"/>
        </a:p>
      </dgm:t>
    </dgm:pt>
    <dgm:pt modelId="{3ED90873-745E-4AC1-939A-EE7A156F4C7A}" type="pres">
      <dgm:prSet presAssocID="{75914D74-C484-46EE-B678-5DCB4AE40B30}" presName="vert0" presStyleCnt="0">
        <dgm:presLayoutVars>
          <dgm:dir/>
          <dgm:animOne val="branch"/>
          <dgm:animLvl val="lvl"/>
        </dgm:presLayoutVars>
      </dgm:prSet>
      <dgm:spPr/>
    </dgm:pt>
    <dgm:pt modelId="{DC10AA83-79F8-4C60-A899-4D329C907B11}" type="pres">
      <dgm:prSet presAssocID="{ABC128AB-039E-488A-B26F-AE86C60DAEEB}" presName="thickLine" presStyleLbl="alignNode1" presStyleIdx="0" presStyleCnt="2"/>
      <dgm:spPr/>
    </dgm:pt>
    <dgm:pt modelId="{6AA6DCE5-328B-4AAD-B87C-C98828E7F485}" type="pres">
      <dgm:prSet presAssocID="{ABC128AB-039E-488A-B26F-AE86C60DAEEB}" presName="horz1" presStyleCnt="0"/>
      <dgm:spPr/>
    </dgm:pt>
    <dgm:pt modelId="{2475F510-27F6-440A-B927-69175B377269}" type="pres">
      <dgm:prSet presAssocID="{ABC128AB-039E-488A-B26F-AE86C60DAEEB}" presName="tx1" presStyleLbl="revTx" presStyleIdx="0" presStyleCnt="2"/>
      <dgm:spPr/>
    </dgm:pt>
    <dgm:pt modelId="{F7824525-E8DE-4CB8-87AE-7F4C8538FAAB}" type="pres">
      <dgm:prSet presAssocID="{ABC128AB-039E-488A-B26F-AE86C60DAEEB}" presName="vert1" presStyleCnt="0"/>
      <dgm:spPr/>
    </dgm:pt>
    <dgm:pt modelId="{51A9A4F8-067E-4269-AFCD-EED409CA0557}" type="pres">
      <dgm:prSet presAssocID="{5595734F-84E9-492B-8F26-AAF499603933}" presName="thickLine" presStyleLbl="alignNode1" presStyleIdx="1" presStyleCnt="2"/>
      <dgm:spPr/>
    </dgm:pt>
    <dgm:pt modelId="{3AECE22C-AC8A-4585-B0F1-67BEF9B5E4C9}" type="pres">
      <dgm:prSet presAssocID="{5595734F-84E9-492B-8F26-AAF499603933}" presName="horz1" presStyleCnt="0"/>
      <dgm:spPr/>
    </dgm:pt>
    <dgm:pt modelId="{9505FB1F-E211-4E74-AEDB-A66EF1CC6A0D}" type="pres">
      <dgm:prSet presAssocID="{5595734F-84E9-492B-8F26-AAF499603933}" presName="tx1" presStyleLbl="revTx" presStyleIdx="1" presStyleCnt="2"/>
      <dgm:spPr/>
    </dgm:pt>
    <dgm:pt modelId="{A2C25A5B-97F2-4161-9322-9D99586EA9A5}" type="pres">
      <dgm:prSet presAssocID="{5595734F-84E9-492B-8F26-AAF499603933}" presName="vert1" presStyleCnt="0"/>
      <dgm:spPr/>
    </dgm:pt>
  </dgm:ptLst>
  <dgm:cxnLst>
    <dgm:cxn modelId="{7830C763-663F-4F3D-940B-99B97984D585}" type="presOf" srcId="{ABC128AB-039E-488A-B26F-AE86C60DAEEB}" destId="{2475F510-27F6-440A-B927-69175B377269}" srcOrd="0" destOrd="0" presId="urn:microsoft.com/office/officeart/2008/layout/LinedList"/>
    <dgm:cxn modelId="{35E80D50-2A6F-4F39-8DB8-BE8A891E4D94}" type="presOf" srcId="{75914D74-C484-46EE-B678-5DCB4AE40B30}" destId="{3ED90873-745E-4AC1-939A-EE7A156F4C7A}" srcOrd="0" destOrd="0" presId="urn:microsoft.com/office/officeart/2008/layout/LinedList"/>
    <dgm:cxn modelId="{96391D98-10CE-421B-B23B-4349A6F4D360}" srcId="{75914D74-C484-46EE-B678-5DCB4AE40B30}" destId="{ABC128AB-039E-488A-B26F-AE86C60DAEEB}" srcOrd="0" destOrd="0" parTransId="{C5E8A404-49EB-4A54-8497-4F494E326F34}" sibTransId="{9C83889B-07FA-4FFA-AD55-4A3D35505D7A}"/>
    <dgm:cxn modelId="{63A83BAD-3246-4E55-8A55-0D68467BA63F}" srcId="{75914D74-C484-46EE-B678-5DCB4AE40B30}" destId="{5595734F-84E9-492B-8F26-AAF499603933}" srcOrd="1" destOrd="0" parTransId="{10A8DD70-5B52-49A7-AE82-F668DAE66339}" sibTransId="{5FC963B3-F1DD-4E75-B87A-9934D0CA2B9C}"/>
    <dgm:cxn modelId="{EC8308CA-A51B-4EB6-93FC-992CCDDC174B}" type="presOf" srcId="{5595734F-84E9-492B-8F26-AAF499603933}" destId="{9505FB1F-E211-4E74-AEDB-A66EF1CC6A0D}" srcOrd="0" destOrd="0" presId="urn:microsoft.com/office/officeart/2008/layout/LinedList"/>
    <dgm:cxn modelId="{3317F669-9068-4BB9-A826-66AFFD6526E5}" type="presParOf" srcId="{3ED90873-745E-4AC1-939A-EE7A156F4C7A}" destId="{DC10AA83-79F8-4C60-A899-4D329C907B11}" srcOrd="0" destOrd="0" presId="urn:microsoft.com/office/officeart/2008/layout/LinedList"/>
    <dgm:cxn modelId="{7C57A541-F2FD-4700-8B7D-EBA1EBD882BC}" type="presParOf" srcId="{3ED90873-745E-4AC1-939A-EE7A156F4C7A}" destId="{6AA6DCE5-328B-4AAD-B87C-C98828E7F485}" srcOrd="1" destOrd="0" presId="urn:microsoft.com/office/officeart/2008/layout/LinedList"/>
    <dgm:cxn modelId="{42263963-48CB-4072-9BE1-20382F955938}" type="presParOf" srcId="{6AA6DCE5-328B-4AAD-B87C-C98828E7F485}" destId="{2475F510-27F6-440A-B927-69175B377269}" srcOrd="0" destOrd="0" presId="urn:microsoft.com/office/officeart/2008/layout/LinedList"/>
    <dgm:cxn modelId="{E1B82F62-EEE6-48BA-A2E7-486BFAAE07CB}" type="presParOf" srcId="{6AA6DCE5-328B-4AAD-B87C-C98828E7F485}" destId="{F7824525-E8DE-4CB8-87AE-7F4C8538FAAB}" srcOrd="1" destOrd="0" presId="urn:microsoft.com/office/officeart/2008/layout/LinedList"/>
    <dgm:cxn modelId="{26B74027-4DA9-4E57-B494-3943CEC37F3B}" type="presParOf" srcId="{3ED90873-745E-4AC1-939A-EE7A156F4C7A}" destId="{51A9A4F8-067E-4269-AFCD-EED409CA0557}" srcOrd="2" destOrd="0" presId="urn:microsoft.com/office/officeart/2008/layout/LinedList"/>
    <dgm:cxn modelId="{D0512179-265B-40F2-954B-0E22DF42D21C}" type="presParOf" srcId="{3ED90873-745E-4AC1-939A-EE7A156F4C7A}" destId="{3AECE22C-AC8A-4585-B0F1-67BEF9B5E4C9}" srcOrd="3" destOrd="0" presId="urn:microsoft.com/office/officeart/2008/layout/LinedList"/>
    <dgm:cxn modelId="{3CD428E6-94D5-4F79-B16D-4950E8377D0E}" type="presParOf" srcId="{3AECE22C-AC8A-4585-B0F1-67BEF9B5E4C9}" destId="{9505FB1F-E211-4E74-AEDB-A66EF1CC6A0D}" srcOrd="0" destOrd="0" presId="urn:microsoft.com/office/officeart/2008/layout/LinedList"/>
    <dgm:cxn modelId="{09DA3170-1810-4D6E-8FC5-4A17DC821869}" type="presParOf" srcId="{3AECE22C-AC8A-4585-B0F1-67BEF9B5E4C9}" destId="{A2C25A5B-97F2-4161-9322-9D99586EA9A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59385AB-DE2D-4A28-8438-1821EEA93F87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CB464A3-4148-4021-BAAF-AEF5289CCA03}">
      <dgm:prSet/>
      <dgm:spPr/>
      <dgm:t>
        <a:bodyPr/>
        <a:lstStyle/>
        <a:p>
          <a:r>
            <a:rPr lang="en-US"/>
            <a:t>The system should be able to predict whether the news is real or fake.</a:t>
          </a:r>
        </a:p>
      </dgm:t>
    </dgm:pt>
    <dgm:pt modelId="{A431A203-A5DE-463C-955C-DB8A2272C306}" type="parTrans" cxnId="{5B876BF4-AD14-4A3F-B278-E085E0DD50A8}">
      <dgm:prSet/>
      <dgm:spPr/>
      <dgm:t>
        <a:bodyPr/>
        <a:lstStyle/>
        <a:p>
          <a:endParaRPr lang="en-US"/>
        </a:p>
      </dgm:t>
    </dgm:pt>
    <dgm:pt modelId="{A8FB188F-D1CB-44B7-97F0-84939AE629F2}" type="sibTrans" cxnId="{5B876BF4-AD14-4A3F-B278-E085E0DD50A8}">
      <dgm:prSet/>
      <dgm:spPr/>
      <dgm:t>
        <a:bodyPr/>
        <a:lstStyle/>
        <a:p>
          <a:endParaRPr lang="en-US"/>
        </a:p>
      </dgm:t>
    </dgm:pt>
    <dgm:pt modelId="{57FD4295-D765-436E-BA8A-32B2489C9315}">
      <dgm:prSet/>
      <dgm:spPr/>
      <dgm:t>
        <a:bodyPr/>
        <a:lstStyle/>
        <a:p>
          <a:r>
            <a:rPr lang="en-US"/>
            <a:t>It will take title and content of news article as input and predict whether the news is real or fake</a:t>
          </a:r>
          <a:r>
            <a:rPr lang="en-US">
              <a:latin typeface="Speak Pro" panose="02020404030301010803"/>
            </a:rPr>
            <a:t>.</a:t>
          </a:r>
          <a:endParaRPr lang="en-US"/>
        </a:p>
      </dgm:t>
    </dgm:pt>
    <dgm:pt modelId="{AA1A2E73-A3E4-49F5-9C6C-CAA90EB68BFC}" type="parTrans" cxnId="{9E0A057A-7C29-47BC-B446-49A1CDC605FF}">
      <dgm:prSet/>
      <dgm:spPr/>
      <dgm:t>
        <a:bodyPr/>
        <a:lstStyle/>
        <a:p>
          <a:endParaRPr lang="en-US"/>
        </a:p>
      </dgm:t>
    </dgm:pt>
    <dgm:pt modelId="{7A33EC5C-4B72-4EB9-99DE-AB4E5C26EAE0}" type="sibTrans" cxnId="{9E0A057A-7C29-47BC-B446-49A1CDC605FF}">
      <dgm:prSet/>
      <dgm:spPr/>
      <dgm:t>
        <a:bodyPr/>
        <a:lstStyle/>
        <a:p>
          <a:endParaRPr lang="en-US"/>
        </a:p>
      </dgm:t>
    </dgm:pt>
    <dgm:pt modelId="{390F8FF6-9787-46EE-823F-FC57666544A7}" type="pres">
      <dgm:prSet presAssocID="{459385AB-DE2D-4A28-8438-1821EEA93F87}" presName="root" presStyleCnt="0">
        <dgm:presLayoutVars>
          <dgm:dir/>
          <dgm:resizeHandles val="exact"/>
        </dgm:presLayoutVars>
      </dgm:prSet>
      <dgm:spPr/>
    </dgm:pt>
    <dgm:pt modelId="{1DDB042D-1865-4CBD-8670-C2317CBC3789}" type="pres">
      <dgm:prSet presAssocID="{7CB464A3-4148-4021-BAAF-AEF5289CCA03}" presName="compNode" presStyleCnt="0"/>
      <dgm:spPr/>
    </dgm:pt>
    <dgm:pt modelId="{442FDCF1-11FA-4D50-BEA5-2E49DEB7C715}" type="pres">
      <dgm:prSet presAssocID="{7CB464A3-4148-4021-BAAF-AEF5289CCA0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wspaper"/>
        </a:ext>
      </dgm:extLst>
    </dgm:pt>
    <dgm:pt modelId="{9D14BCAF-35D7-43ED-B7A8-AC54E0FDAC85}" type="pres">
      <dgm:prSet presAssocID="{7CB464A3-4148-4021-BAAF-AEF5289CCA03}" presName="spaceRect" presStyleCnt="0"/>
      <dgm:spPr/>
    </dgm:pt>
    <dgm:pt modelId="{CE430AED-8FB0-45CE-B560-24B23D1F757A}" type="pres">
      <dgm:prSet presAssocID="{7CB464A3-4148-4021-BAAF-AEF5289CCA03}" presName="textRect" presStyleLbl="revTx" presStyleIdx="0" presStyleCnt="2">
        <dgm:presLayoutVars>
          <dgm:chMax val="1"/>
          <dgm:chPref val="1"/>
        </dgm:presLayoutVars>
      </dgm:prSet>
      <dgm:spPr/>
    </dgm:pt>
    <dgm:pt modelId="{169B2600-4AEC-464D-950B-9C6026BA4C21}" type="pres">
      <dgm:prSet presAssocID="{A8FB188F-D1CB-44B7-97F0-84939AE629F2}" presName="sibTrans" presStyleCnt="0"/>
      <dgm:spPr/>
    </dgm:pt>
    <dgm:pt modelId="{8110F20C-7B92-473A-9E94-554742464ED3}" type="pres">
      <dgm:prSet presAssocID="{57FD4295-D765-436E-BA8A-32B2489C9315}" presName="compNode" presStyleCnt="0"/>
      <dgm:spPr/>
    </dgm:pt>
    <dgm:pt modelId="{CF5FDCC7-B729-4C84-9591-0307182521E8}" type="pres">
      <dgm:prSet presAssocID="{57FD4295-D765-436E-BA8A-32B2489C931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664C26B2-C7D8-4B8E-9FBB-5AD90229D43B}" type="pres">
      <dgm:prSet presAssocID="{57FD4295-D765-436E-BA8A-32B2489C9315}" presName="spaceRect" presStyleCnt="0"/>
      <dgm:spPr/>
    </dgm:pt>
    <dgm:pt modelId="{B3FC3D49-8F17-4954-A163-05610B7E9307}" type="pres">
      <dgm:prSet presAssocID="{57FD4295-D765-436E-BA8A-32B2489C9315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42152538-098E-4550-AAFB-87871A55EDF6}" type="presOf" srcId="{7CB464A3-4148-4021-BAAF-AEF5289CCA03}" destId="{CE430AED-8FB0-45CE-B560-24B23D1F757A}" srcOrd="0" destOrd="0" presId="urn:microsoft.com/office/officeart/2018/2/layout/IconLabelList"/>
    <dgm:cxn modelId="{9E0A057A-7C29-47BC-B446-49A1CDC605FF}" srcId="{459385AB-DE2D-4A28-8438-1821EEA93F87}" destId="{57FD4295-D765-436E-BA8A-32B2489C9315}" srcOrd="1" destOrd="0" parTransId="{AA1A2E73-A3E4-49F5-9C6C-CAA90EB68BFC}" sibTransId="{7A33EC5C-4B72-4EB9-99DE-AB4E5C26EAE0}"/>
    <dgm:cxn modelId="{897B6290-0AAC-49FC-A4A2-4619801AE40A}" type="presOf" srcId="{459385AB-DE2D-4A28-8438-1821EEA93F87}" destId="{390F8FF6-9787-46EE-823F-FC57666544A7}" srcOrd="0" destOrd="0" presId="urn:microsoft.com/office/officeart/2018/2/layout/IconLabelList"/>
    <dgm:cxn modelId="{5B876BF4-AD14-4A3F-B278-E085E0DD50A8}" srcId="{459385AB-DE2D-4A28-8438-1821EEA93F87}" destId="{7CB464A3-4148-4021-BAAF-AEF5289CCA03}" srcOrd="0" destOrd="0" parTransId="{A431A203-A5DE-463C-955C-DB8A2272C306}" sibTransId="{A8FB188F-D1CB-44B7-97F0-84939AE629F2}"/>
    <dgm:cxn modelId="{F82A9AF9-6C42-430D-8E69-64382840A7B1}" type="presOf" srcId="{57FD4295-D765-436E-BA8A-32B2489C9315}" destId="{B3FC3D49-8F17-4954-A163-05610B7E9307}" srcOrd="0" destOrd="0" presId="urn:microsoft.com/office/officeart/2018/2/layout/IconLabelList"/>
    <dgm:cxn modelId="{968464FB-80E6-4119-9F47-534FA7E12FD5}" type="presParOf" srcId="{390F8FF6-9787-46EE-823F-FC57666544A7}" destId="{1DDB042D-1865-4CBD-8670-C2317CBC3789}" srcOrd="0" destOrd="0" presId="urn:microsoft.com/office/officeart/2018/2/layout/IconLabelList"/>
    <dgm:cxn modelId="{B0B4B435-5F45-4B44-A3E6-1B742EB8152E}" type="presParOf" srcId="{1DDB042D-1865-4CBD-8670-C2317CBC3789}" destId="{442FDCF1-11FA-4D50-BEA5-2E49DEB7C715}" srcOrd="0" destOrd="0" presId="urn:microsoft.com/office/officeart/2018/2/layout/IconLabelList"/>
    <dgm:cxn modelId="{E187EC23-83A0-429A-ACD1-2BD70A6C1295}" type="presParOf" srcId="{1DDB042D-1865-4CBD-8670-C2317CBC3789}" destId="{9D14BCAF-35D7-43ED-B7A8-AC54E0FDAC85}" srcOrd="1" destOrd="0" presId="urn:microsoft.com/office/officeart/2018/2/layout/IconLabelList"/>
    <dgm:cxn modelId="{B658BCA0-396A-4F68-9EB8-A14E22735B00}" type="presParOf" srcId="{1DDB042D-1865-4CBD-8670-C2317CBC3789}" destId="{CE430AED-8FB0-45CE-B560-24B23D1F757A}" srcOrd="2" destOrd="0" presId="urn:microsoft.com/office/officeart/2018/2/layout/IconLabelList"/>
    <dgm:cxn modelId="{8663C07F-05C9-4142-B84F-6063BD26F44B}" type="presParOf" srcId="{390F8FF6-9787-46EE-823F-FC57666544A7}" destId="{169B2600-4AEC-464D-950B-9C6026BA4C21}" srcOrd="1" destOrd="0" presId="urn:microsoft.com/office/officeart/2018/2/layout/IconLabelList"/>
    <dgm:cxn modelId="{10136479-E972-4176-A4AA-5435D4423DFC}" type="presParOf" srcId="{390F8FF6-9787-46EE-823F-FC57666544A7}" destId="{8110F20C-7B92-473A-9E94-554742464ED3}" srcOrd="2" destOrd="0" presId="urn:microsoft.com/office/officeart/2018/2/layout/IconLabelList"/>
    <dgm:cxn modelId="{AFE87694-FFFD-4328-96A5-BDB7430C9B1E}" type="presParOf" srcId="{8110F20C-7B92-473A-9E94-554742464ED3}" destId="{CF5FDCC7-B729-4C84-9591-0307182521E8}" srcOrd="0" destOrd="0" presId="urn:microsoft.com/office/officeart/2018/2/layout/IconLabelList"/>
    <dgm:cxn modelId="{493D9EC9-20E1-4DCB-805D-CAFB1195FA21}" type="presParOf" srcId="{8110F20C-7B92-473A-9E94-554742464ED3}" destId="{664C26B2-C7D8-4B8E-9FBB-5AD90229D43B}" srcOrd="1" destOrd="0" presId="urn:microsoft.com/office/officeart/2018/2/layout/IconLabelList"/>
    <dgm:cxn modelId="{750BC89F-711C-47E6-8D04-1E2A3F13791E}" type="presParOf" srcId="{8110F20C-7B92-473A-9E94-554742464ED3}" destId="{B3FC3D49-8F17-4954-A163-05610B7E930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DAE5EEC-996B-4C88-9175-D3516F5D6606}" type="doc">
      <dgm:prSet loTypeId="urn:microsoft.com/office/officeart/2008/layout/LinedList" loCatId="list" qsTypeId="urn:microsoft.com/office/officeart/2005/8/quickstyle/simple2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14F22664-F5DD-4060-BF39-8A2879A795AE}">
      <dgm:prSet/>
      <dgm:spPr/>
      <dgm:t>
        <a:bodyPr/>
        <a:lstStyle/>
        <a:p>
          <a:r>
            <a:rPr lang="en-US"/>
            <a:t>Prediction largely depends on the dataset and the news data may differ according to the region and timeline.</a:t>
          </a:r>
        </a:p>
      </dgm:t>
    </dgm:pt>
    <dgm:pt modelId="{076D87A9-F54E-41C5-B533-F93DB5680969}" type="parTrans" cxnId="{1969F3FD-1F98-456A-96AF-07F81E3D0E75}">
      <dgm:prSet/>
      <dgm:spPr/>
      <dgm:t>
        <a:bodyPr/>
        <a:lstStyle/>
        <a:p>
          <a:endParaRPr lang="en-US"/>
        </a:p>
      </dgm:t>
    </dgm:pt>
    <dgm:pt modelId="{1DC7D66B-6457-43FB-88F7-9E2205C26A37}" type="sibTrans" cxnId="{1969F3FD-1F98-456A-96AF-07F81E3D0E75}">
      <dgm:prSet/>
      <dgm:spPr/>
      <dgm:t>
        <a:bodyPr/>
        <a:lstStyle/>
        <a:p>
          <a:endParaRPr lang="en-US"/>
        </a:p>
      </dgm:t>
    </dgm:pt>
    <dgm:pt modelId="{3FA182EE-D0E6-42BC-8F4A-C553DCB26756}">
      <dgm:prSet/>
      <dgm:spPr/>
      <dgm:t>
        <a:bodyPr/>
        <a:lstStyle/>
        <a:p>
          <a:r>
            <a:rPr lang="en-US"/>
            <a:t>There is no specific way to predict whether the news is fake or real. The outcome completely depends on the program stategy and model used.</a:t>
          </a:r>
        </a:p>
      </dgm:t>
    </dgm:pt>
    <dgm:pt modelId="{C40C404B-0553-4A1A-8E33-DF3B3DBF3FEF}" type="parTrans" cxnId="{BA3C00C7-B274-402E-AC7D-5C9EF5ECB23F}">
      <dgm:prSet/>
      <dgm:spPr/>
      <dgm:t>
        <a:bodyPr/>
        <a:lstStyle/>
        <a:p>
          <a:endParaRPr lang="en-US"/>
        </a:p>
      </dgm:t>
    </dgm:pt>
    <dgm:pt modelId="{9CCDA393-7EE9-4EC2-827A-B4FBA97587F9}" type="sibTrans" cxnId="{BA3C00C7-B274-402E-AC7D-5C9EF5ECB23F}">
      <dgm:prSet/>
      <dgm:spPr/>
      <dgm:t>
        <a:bodyPr/>
        <a:lstStyle/>
        <a:p>
          <a:endParaRPr lang="en-US"/>
        </a:p>
      </dgm:t>
    </dgm:pt>
    <dgm:pt modelId="{13841841-5113-4564-BF8F-9DB0E5751F5E}" type="pres">
      <dgm:prSet presAssocID="{FDAE5EEC-996B-4C88-9175-D3516F5D6606}" presName="vert0" presStyleCnt="0">
        <dgm:presLayoutVars>
          <dgm:dir/>
          <dgm:animOne val="branch"/>
          <dgm:animLvl val="lvl"/>
        </dgm:presLayoutVars>
      </dgm:prSet>
      <dgm:spPr/>
    </dgm:pt>
    <dgm:pt modelId="{87E42988-1D7C-4100-AE36-A2E3820A6D87}" type="pres">
      <dgm:prSet presAssocID="{14F22664-F5DD-4060-BF39-8A2879A795AE}" presName="thickLine" presStyleLbl="alignNode1" presStyleIdx="0" presStyleCnt="2"/>
      <dgm:spPr/>
    </dgm:pt>
    <dgm:pt modelId="{A81632B8-0C7A-48AE-8EC9-06ED5D9F7065}" type="pres">
      <dgm:prSet presAssocID="{14F22664-F5DD-4060-BF39-8A2879A795AE}" presName="horz1" presStyleCnt="0"/>
      <dgm:spPr/>
    </dgm:pt>
    <dgm:pt modelId="{CA2DC437-6B5D-4C82-B93A-A9C20064F5D1}" type="pres">
      <dgm:prSet presAssocID="{14F22664-F5DD-4060-BF39-8A2879A795AE}" presName="tx1" presStyleLbl="revTx" presStyleIdx="0" presStyleCnt="2"/>
      <dgm:spPr/>
    </dgm:pt>
    <dgm:pt modelId="{44AEB76D-028F-4E54-AE46-C919472E4DE2}" type="pres">
      <dgm:prSet presAssocID="{14F22664-F5DD-4060-BF39-8A2879A795AE}" presName="vert1" presStyleCnt="0"/>
      <dgm:spPr/>
    </dgm:pt>
    <dgm:pt modelId="{9947B8CF-0B54-4DFA-A518-A638F4FFBD6E}" type="pres">
      <dgm:prSet presAssocID="{3FA182EE-D0E6-42BC-8F4A-C553DCB26756}" presName="thickLine" presStyleLbl="alignNode1" presStyleIdx="1" presStyleCnt="2"/>
      <dgm:spPr/>
    </dgm:pt>
    <dgm:pt modelId="{605238B5-3725-4ADF-9175-D939ECC24EC7}" type="pres">
      <dgm:prSet presAssocID="{3FA182EE-D0E6-42BC-8F4A-C553DCB26756}" presName="horz1" presStyleCnt="0"/>
      <dgm:spPr/>
    </dgm:pt>
    <dgm:pt modelId="{5B1CE5D5-F9E1-4634-9D44-133A20359751}" type="pres">
      <dgm:prSet presAssocID="{3FA182EE-D0E6-42BC-8F4A-C553DCB26756}" presName="tx1" presStyleLbl="revTx" presStyleIdx="1" presStyleCnt="2"/>
      <dgm:spPr/>
    </dgm:pt>
    <dgm:pt modelId="{9CEF8F05-2AF8-4F5F-B71A-E4B0EFCD7757}" type="pres">
      <dgm:prSet presAssocID="{3FA182EE-D0E6-42BC-8F4A-C553DCB26756}" presName="vert1" presStyleCnt="0"/>
      <dgm:spPr/>
    </dgm:pt>
  </dgm:ptLst>
  <dgm:cxnLst>
    <dgm:cxn modelId="{32BEE525-24C9-47F2-BD4D-70BA6B3AB991}" type="presOf" srcId="{3FA182EE-D0E6-42BC-8F4A-C553DCB26756}" destId="{5B1CE5D5-F9E1-4634-9D44-133A20359751}" srcOrd="0" destOrd="0" presId="urn:microsoft.com/office/officeart/2008/layout/LinedList"/>
    <dgm:cxn modelId="{A9226633-C1C6-4894-BEB8-C2DF94877367}" type="presOf" srcId="{FDAE5EEC-996B-4C88-9175-D3516F5D6606}" destId="{13841841-5113-4564-BF8F-9DB0E5751F5E}" srcOrd="0" destOrd="0" presId="urn:microsoft.com/office/officeart/2008/layout/LinedList"/>
    <dgm:cxn modelId="{17EC1F51-05CE-478C-9031-1885DD0F9FFC}" type="presOf" srcId="{14F22664-F5DD-4060-BF39-8A2879A795AE}" destId="{CA2DC437-6B5D-4C82-B93A-A9C20064F5D1}" srcOrd="0" destOrd="0" presId="urn:microsoft.com/office/officeart/2008/layout/LinedList"/>
    <dgm:cxn modelId="{BA3C00C7-B274-402E-AC7D-5C9EF5ECB23F}" srcId="{FDAE5EEC-996B-4C88-9175-D3516F5D6606}" destId="{3FA182EE-D0E6-42BC-8F4A-C553DCB26756}" srcOrd="1" destOrd="0" parTransId="{C40C404B-0553-4A1A-8E33-DF3B3DBF3FEF}" sibTransId="{9CCDA393-7EE9-4EC2-827A-B4FBA97587F9}"/>
    <dgm:cxn modelId="{1969F3FD-1F98-456A-96AF-07F81E3D0E75}" srcId="{FDAE5EEC-996B-4C88-9175-D3516F5D6606}" destId="{14F22664-F5DD-4060-BF39-8A2879A795AE}" srcOrd="0" destOrd="0" parTransId="{076D87A9-F54E-41C5-B533-F93DB5680969}" sibTransId="{1DC7D66B-6457-43FB-88F7-9E2205C26A37}"/>
    <dgm:cxn modelId="{1D69A1D9-34BA-416F-BE23-742AFE4F5A42}" type="presParOf" srcId="{13841841-5113-4564-BF8F-9DB0E5751F5E}" destId="{87E42988-1D7C-4100-AE36-A2E3820A6D87}" srcOrd="0" destOrd="0" presId="urn:microsoft.com/office/officeart/2008/layout/LinedList"/>
    <dgm:cxn modelId="{CA74D2F6-C607-4C85-872F-BB77859A108B}" type="presParOf" srcId="{13841841-5113-4564-BF8F-9DB0E5751F5E}" destId="{A81632B8-0C7A-48AE-8EC9-06ED5D9F7065}" srcOrd="1" destOrd="0" presId="urn:microsoft.com/office/officeart/2008/layout/LinedList"/>
    <dgm:cxn modelId="{E1E96666-652F-4195-8D20-42F822FD34C2}" type="presParOf" srcId="{A81632B8-0C7A-48AE-8EC9-06ED5D9F7065}" destId="{CA2DC437-6B5D-4C82-B93A-A9C20064F5D1}" srcOrd="0" destOrd="0" presId="urn:microsoft.com/office/officeart/2008/layout/LinedList"/>
    <dgm:cxn modelId="{C6259B38-BE13-4869-B46C-6E735E26E05C}" type="presParOf" srcId="{A81632B8-0C7A-48AE-8EC9-06ED5D9F7065}" destId="{44AEB76D-028F-4E54-AE46-C919472E4DE2}" srcOrd="1" destOrd="0" presId="urn:microsoft.com/office/officeart/2008/layout/LinedList"/>
    <dgm:cxn modelId="{95BFE418-F14F-4705-867D-B6E353082C0D}" type="presParOf" srcId="{13841841-5113-4564-BF8F-9DB0E5751F5E}" destId="{9947B8CF-0B54-4DFA-A518-A638F4FFBD6E}" srcOrd="2" destOrd="0" presId="urn:microsoft.com/office/officeart/2008/layout/LinedList"/>
    <dgm:cxn modelId="{A101ADCB-8F36-4EE7-ACA0-4529E5E13FDE}" type="presParOf" srcId="{13841841-5113-4564-BF8F-9DB0E5751F5E}" destId="{605238B5-3725-4ADF-9175-D939ECC24EC7}" srcOrd="3" destOrd="0" presId="urn:microsoft.com/office/officeart/2008/layout/LinedList"/>
    <dgm:cxn modelId="{9FF0382B-1D54-4404-84D0-D0F765C92F9C}" type="presParOf" srcId="{605238B5-3725-4ADF-9175-D939ECC24EC7}" destId="{5B1CE5D5-F9E1-4634-9D44-133A20359751}" srcOrd="0" destOrd="0" presId="urn:microsoft.com/office/officeart/2008/layout/LinedList"/>
    <dgm:cxn modelId="{DB203FBE-8E53-4558-A73C-ACC1BD0D6450}" type="presParOf" srcId="{605238B5-3725-4ADF-9175-D939ECC24EC7}" destId="{9CEF8F05-2AF8-4F5F-B71A-E4B0EFCD775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CC6E47F-21D4-474E-B867-F674667CCACC}" type="doc">
      <dgm:prSet loTypeId="urn:microsoft.com/office/officeart/2016/7/layout/LinearBlockProcessNumbered" loCatId="process" qsTypeId="urn:microsoft.com/office/officeart/2005/8/quickstyle/simple2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7EB4FD87-347C-4BA7-82D1-95C63550CEEE}">
      <dgm:prSet/>
      <dgm:spPr/>
      <dgm:t>
        <a:bodyPr/>
        <a:lstStyle/>
        <a:p>
          <a:r>
            <a:rPr lang="en-US"/>
            <a:t>The proposed system detects two types of news (Real or Fake).</a:t>
          </a:r>
        </a:p>
      </dgm:t>
    </dgm:pt>
    <dgm:pt modelId="{288CA2E9-FAF7-4C24-85B2-F334F0E2B77D}" type="parTrans" cxnId="{4496530A-6401-4C43-90C3-F59D123A5D4F}">
      <dgm:prSet/>
      <dgm:spPr/>
      <dgm:t>
        <a:bodyPr/>
        <a:lstStyle/>
        <a:p>
          <a:endParaRPr lang="en-US"/>
        </a:p>
      </dgm:t>
    </dgm:pt>
    <dgm:pt modelId="{D00DC8F5-503E-490E-BFCF-CC5E23988A88}" type="sibTrans" cxnId="{4496530A-6401-4C43-90C3-F59D123A5D4F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2568F5AA-8596-43A1-92A7-EB2B1AD3DCCE}">
      <dgm:prSet/>
      <dgm:spPr/>
      <dgm:t>
        <a:bodyPr/>
        <a:lstStyle/>
        <a:p>
          <a:r>
            <a:rPr lang="en-US"/>
            <a:t>As the proposed system will use Logistic Regression having accuracy 99.67% for news prediction.</a:t>
          </a:r>
        </a:p>
      </dgm:t>
    </dgm:pt>
    <dgm:pt modelId="{281FA2B1-26E5-407B-8B02-D78384A1A2E5}" type="parTrans" cxnId="{FB18BF19-8DBB-41F7-B3C2-EA45D7782D66}">
      <dgm:prSet/>
      <dgm:spPr/>
      <dgm:t>
        <a:bodyPr/>
        <a:lstStyle/>
        <a:p>
          <a:endParaRPr lang="en-US"/>
        </a:p>
      </dgm:t>
    </dgm:pt>
    <dgm:pt modelId="{FB40FF49-EB19-409E-94E4-D3D27505A9A0}" type="sibTrans" cxnId="{FB18BF19-8DBB-41F7-B3C2-EA45D7782D66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CB2C40E5-2B29-429E-813F-E3046F5D862A}" type="pres">
      <dgm:prSet presAssocID="{6CC6E47F-21D4-474E-B867-F674667CCACC}" presName="Name0" presStyleCnt="0">
        <dgm:presLayoutVars>
          <dgm:animLvl val="lvl"/>
          <dgm:resizeHandles val="exact"/>
        </dgm:presLayoutVars>
      </dgm:prSet>
      <dgm:spPr/>
    </dgm:pt>
    <dgm:pt modelId="{CF64873F-8F67-44C6-9B80-0A0AD62057B2}" type="pres">
      <dgm:prSet presAssocID="{7EB4FD87-347C-4BA7-82D1-95C63550CEEE}" presName="compositeNode" presStyleCnt="0">
        <dgm:presLayoutVars>
          <dgm:bulletEnabled val="1"/>
        </dgm:presLayoutVars>
      </dgm:prSet>
      <dgm:spPr/>
    </dgm:pt>
    <dgm:pt modelId="{22BAE5F7-5D3B-4728-9A2D-E442B0C44885}" type="pres">
      <dgm:prSet presAssocID="{7EB4FD87-347C-4BA7-82D1-95C63550CEEE}" presName="bgRect" presStyleLbl="alignNode1" presStyleIdx="0" presStyleCnt="2"/>
      <dgm:spPr/>
    </dgm:pt>
    <dgm:pt modelId="{23D8D623-E776-41E3-B22F-BF4B1F741BC8}" type="pres">
      <dgm:prSet presAssocID="{D00DC8F5-503E-490E-BFCF-CC5E23988A88}" presName="sibTransNodeRect" presStyleLbl="alignNode1" presStyleIdx="0" presStyleCnt="2">
        <dgm:presLayoutVars>
          <dgm:chMax val="0"/>
          <dgm:bulletEnabled val="1"/>
        </dgm:presLayoutVars>
      </dgm:prSet>
      <dgm:spPr/>
    </dgm:pt>
    <dgm:pt modelId="{D2DA7BE7-4588-46FD-96EC-A011396D14B6}" type="pres">
      <dgm:prSet presAssocID="{7EB4FD87-347C-4BA7-82D1-95C63550CEEE}" presName="nodeRect" presStyleLbl="alignNode1" presStyleIdx="0" presStyleCnt="2">
        <dgm:presLayoutVars>
          <dgm:bulletEnabled val="1"/>
        </dgm:presLayoutVars>
      </dgm:prSet>
      <dgm:spPr/>
    </dgm:pt>
    <dgm:pt modelId="{114BC935-7F18-493F-A0A1-7637B13C2EE7}" type="pres">
      <dgm:prSet presAssocID="{D00DC8F5-503E-490E-BFCF-CC5E23988A88}" presName="sibTrans" presStyleCnt="0"/>
      <dgm:spPr/>
    </dgm:pt>
    <dgm:pt modelId="{CB6ADC00-B811-4792-9D9F-EF2F22985643}" type="pres">
      <dgm:prSet presAssocID="{2568F5AA-8596-43A1-92A7-EB2B1AD3DCCE}" presName="compositeNode" presStyleCnt="0">
        <dgm:presLayoutVars>
          <dgm:bulletEnabled val="1"/>
        </dgm:presLayoutVars>
      </dgm:prSet>
      <dgm:spPr/>
    </dgm:pt>
    <dgm:pt modelId="{64CE702F-3F82-425E-8A2C-EA207596D4B6}" type="pres">
      <dgm:prSet presAssocID="{2568F5AA-8596-43A1-92A7-EB2B1AD3DCCE}" presName="bgRect" presStyleLbl="alignNode1" presStyleIdx="1" presStyleCnt="2"/>
      <dgm:spPr/>
    </dgm:pt>
    <dgm:pt modelId="{B3992AC6-1A94-4A04-BC1C-602834203DED}" type="pres">
      <dgm:prSet presAssocID="{FB40FF49-EB19-409E-94E4-D3D27505A9A0}" presName="sibTransNodeRect" presStyleLbl="alignNode1" presStyleIdx="1" presStyleCnt="2">
        <dgm:presLayoutVars>
          <dgm:chMax val="0"/>
          <dgm:bulletEnabled val="1"/>
        </dgm:presLayoutVars>
      </dgm:prSet>
      <dgm:spPr/>
    </dgm:pt>
    <dgm:pt modelId="{A7E5D000-8555-4222-92DA-D6EF0CED2A37}" type="pres">
      <dgm:prSet presAssocID="{2568F5AA-8596-43A1-92A7-EB2B1AD3DCCE}" presName="nodeRect" presStyleLbl="alignNode1" presStyleIdx="1" presStyleCnt="2">
        <dgm:presLayoutVars>
          <dgm:bulletEnabled val="1"/>
        </dgm:presLayoutVars>
      </dgm:prSet>
      <dgm:spPr/>
    </dgm:pt>
  </dgm:ptLst>
  <dgm:cxnLst>
    <dgm:cxn modelId="{4496530A-6401-4C43-90C3-F59D123A5D4F}" srcId="{6CC6E47F-21D4-474E-B867-F674667CCACC}" destId="{7EB4FD87-347C-4BA7-82D1-95C63550CEEE}" srcOrd="0" destOrd="0" parTransId="{288CA2E9-FAF7-4C24-85B2-F334F0E2B77D}" sibTransId="{D00DC8F5-503E-490E-BFCF-CC5E23988A88}"/>
    <dgm:cxn modelId="{FB18BF19-8DBB-41F7-B3C2-EA45D7782D66}" srcId="{6CC6E47F-21D4-474E-B867-F674667CCACC}" destId="{2568F5AA-8596-43A1-92A7-EB2B1AD3DCCE}" srcOrd="1" destOrd="0" parTransId="{281FA2B1-26E5-407B-8B02-D78384A1A2E5}" sibTransId="{FB40FF49-EB19-409E-94E4-D3D27505A9A0}"/>
    <dgm:cxn modelId="{F5557369-92F2-4774-AA12-789364AAC679}" type="presOf" srcId="{7EB4FD87-347C-4BA7-82D1-95C63550CEEE}" destId="{D2DA7BE7-4588-46FD-96EC-A011396D14B6}" srcOrd="1" destOrd="0" presId="urn:microsoft.com/office/officeart/2016/7/layout/LinearBlockProcessNumbered"/>
    <dgm:cxn modelId="{9D150D7B-CA78-409C-A2DC-BF6D86F724C4}" type="presOf" srcId="{FB40FF49-EB19-409E-94E4-D3D27505A9A0}" destId="{B3992AC6-1A94-4A04-BC1C-602834203DED}" srcOrd="0" destOrd="0" presId="urn:microsoft.com/office/officeart/2016/7/layout/LinearBlockProcessNumbered"/>
    <dgm:cxn modelId="{DA534B7D-D9FE-4027-B3F5-600286765C2E}" type="presOf" srcId="{6CC6E47F-21D4-474E-B867-F674667CCACC}" destId="{CB2C40E5-2B29-429E-813F-E3046F5D862A}" srcOrd="0" destOrd="0" presId="urn:microsoft.com/office/officeart/2016/7/layout/LinearBlockProcessNumbered"/>
    <dgm:cxn modelId="{94310B81-6B0F-4089-8CFC-BD820659B87B}" type="presOf" srcId="{7EB4FD87-347C-4BA7-82D1-95C63550CEEE}" destId="{22BAE5F7-5D3B-4728-9A2D-E442B0C44885}" srcOrd="0" destOrd="0" presId="urn:microsoft.com/office/officeart/2016/7/layout/LinearBlockProcessNumbered"/>
    <dgm:cxn modelId="{9AE76D82-710B-47F2-B88A-B7803F8DC3F4}" type="presOf" srcId="{2568F5AA-8596-43A1-92A7-EB2B1AD3DCCE}" destId="{A7E5D000-8555-4222-92DA-D6EF0CED2A37}" srcOrd="1" destOrd="0" presId="urn:microsoft.com/office/officeart/2016/7/layout/LinearBlockProcessNumbered"/>
    <dgm:cxn modelId="{ECBCF39B-0E44-4F72-9B1C-1A2186F009CE}" type="presOf" srcId="{2568F5AA-8596-43A1-92A7-EB2B1AD3DCCE}" destId="{64CE702F-3F82-425E-8A2C-EA207596D4B6}" srcOrd="0" destOrd="0" presId="urn:microsoft.com/office/officeart/2016/7/layout/LinearBlockProcessNumbered"/>
    <dgm:cxn modelId="{DBA2D5FC-8BE4-4D32-BDA1-4C06EB8DEFEA}" type="presOf" srcId="{D00DC8F5-503E-490E-BFCF-CC5E23988A88}" destId="{23D8D623-E776-41E3-B22F-BF4B1F741BC8}" srcOrd="0" destOrd="0" presId="urn:microsoft.com/office/officeart/2016/7/layout/LinearBlockProcessNumbered"/>
    <dgm:cxn modelId="{F8774FB4-E1B1-4385-B802-1E5ECECB441E}" type="presParOf" srcId="{CB2C40E5-2B29-429E-813F-E3046F5D862A}" destId="{CF64873F-8F67-44C6-9B80-0A0AD62057B2}" srcOrd="0" destOrd="0" presId="urn:microsoft.com/office/officeart/2016/7/layout/LinearBlockProcessNumbered"/>
    <dgm:cxn modelId="{BCF2E951-7B83-462C-A965-3606A36873B7}" type="presParOf" srcId="{CF64873F-8F67-44C6-9B80-0A0AD62057B2}" destId="{22BAE5F7-5D3B-4728-9A2D-E442B0C44885}" srcOrd="0" destOrd="0" presId="urn:microsoft.com/office/officeart/2016/7/layout/LinearBlockProcessNumbered"/>
    <dgm:cxn modelId="{4D0C6C7A-3C01-438A-85EF-218ACF52E4BD}" type="presParOf" srcId="{CF64873F-8F67-44C6-9B80-0A0AD62057B2}" destId="{23D8D623-E776-41E3-B22F-BF4B1F741BC8}" srcOrd="1" destOrd="0" presId="urn:microsoft.com/office/officeart/2016/7/layout/LinearBlockProcessNumbered"/>
    <dgm:cxn modelId="{73C4B18F-A4EE-4304-8B2C-04290FA06868}" type="presParOf" srcId="{CF64873F-8F67-44C6-9B80-0A0AD62057B2}" destId="{D2DA7BE7-4588-46FD-96EC-A011396D14B6}" srcOrd="2" destOrd="0" presId="urn:microsoft.com/office/officeart/2016/7/layout/LinearBlockProcessNumbered"/>
    <dgm:cxn modelId="{3629CFCC-3CA8-4CE0-A554-0007F6A79183}" type="presParOf" srcId="{CB2C40E5-2B29-429E-813F-E3046F5D862A}" destId="{114BC935-7F18-493F-A0A1-7637B13C2EE7}" srcOrd="1" destOrd="0" presId="urn:microsoft.com/office/officeart/2016/7/layout/LinearBlockProcessNumbered"/>
    <dgm:cxn modelId="{ABA83872-66FF-46A6-9EB1-03B65DED7A98}" type="presParOf" srcId="{CB2C40E5-2B29-429E-813F-E3046F5D862A}" destId="{CB6ADC00-B811-4792-9D9F-EF2F22985643}" srcOrd="2" destOrd="0" presId="urn:microsoft.com/office/officeart/2016/7/layout/LinearBlockProcessNumbered"/>
    <dgm:cxn modelId="{09C2CE10-20C9-4111-9F14-20132D4C9363}" type="presParOf" srcId="{CB6ADC00-B811-4792-9D9F-EF2F22985643}" destId="{64CE702F-3F82-425E-8A2C-EA207596D4B6}" srcOrd="0" destOrd="0" presId="urn:microsoft.com/office/officeart/2016/7/layout/LinearBlockProcessNumbered"/>
    <dgm:cxn modelId="{84AAD0CF-5F4D-4CED-8E92-C07F2E521036}" type="presParOf" srcId="{CB6ADC00-B811-4792-9D9F-EF2F22985643}" destId="{B3992AC6-1A94-4A04-BC1C-602834203DED}" srcOrd="1" destOrd="0" presId="urn:microsoft.com/office/officeart/2016/7/layout/LinearBlockProcessNumbered"/>
    <dgm:cxn modelId="{8D050CD4-7D2F-4536-B46F-B1CD89616E8A}" type="presParOf" srcId="{CB6ADC00-B811-4792-9D9F-EF2F22985643}" destId="{A7E5D000-8555-4222-92DA-D6EF0CED2A37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4F196C3-2461-4064-826B-85C7062BAA5C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9DFDC28-BD5E-4A1C-8289-EAD1365B3930}">
      <dgm:prSet/>
      <dgm:spPr/>
      <dgm:t>
        <a:bodyPr/>
        <a:lstStyle/>
        <a:p>
          <a:r>
            <a:rPr lang="en-US"/>
            <a:t>Common people</a:t>
          </a:r>
        </a:p>
      </dgm:t>
    </dgm:pt>
    <dgm:pt modelId="{AB5DAC95-F4F4-4302-8A15-6E622351C829}" type="parTrans" cxnId="{730EA49A-A4AC-4B82-B9C5-5FCF9CD3C4CE}">
      <dgm:prSet/>
      <dgm:spPr/>
      <dgm:t>
        <a:bodyPr/>
        <a:lstStyle/>
        <a:p>
          <a:endParaRPr lang="en-US"/>
        </a:p>
      </dgm:t>
    </dgm:pt>
    <dgm:pt modelId="{68146927-BA89-4E82-833F-F0F07CC7A94E}" type="sibTrans" cxnId="{730EA49A-A4AC-4B82-B9C5-5FCF9CD3C4CE}">
      <dgm:prSet/>
      <dgm:spPr/>
      <dgm:t>
        <a:bodyPr/>
        <a:lstStyle/>
        <a:p>
          <a:endParaRPr lang="en-US"/>
        </a:p>
      </dgm:t>
    </dgm:pt>
    <dgm:pt modelId="{4FBC7CCE-B8C6-430E-AE89-27869AC22141}">
      <dgm:prSet/>
      <dgm:spPr/>
      <dgm:t>
        <a:bodyPr/>
        <a:lstStyle/>
        <a:p>
          <a:r>
            <a:rPr lang="en-US"/>
            <a:t>Researcher</a:t>
          </a:r>
        </a:p>
      </dgm:t>
    </dgm:pt>
    <dgm:pt modelId="{93FABE9E-1184-48E1-8428-62D7FAD06335}" type="parTrans" cxnId="{8B78AB10-5458-4640-B042-CA419B94675A}">
      <dgm:prSet/>
      <dgm:spPr/>
      <dgm:t>
        <a:bodyPr/>
        <a:lstStyle/>
        <a:p>
          <a:endParaRPr lang="en-US"/>
        </a:p>
      </dgm:t>
    </dgm:pt>
    <dgm:pt modelId="{5065EF17-F599-4BC1-9190-E3F67E03C1EB}" type="sibTrans" cxnId="{8B78AB10-5458-4640-B042-CA419B94675A}">
      <dgm:prSet/>
      <dgm:spPr/>
      <dgm:t>
        <a:bodyPr/>
        <a:lstStyle/>
        <a:p>
          <a:endParaRPr lang="en-US"/>
        </a:p>
      </dgm:t>
    </dgm:pt>
    <dgm:pt modelId="{2202B283-53AD-4440-9C50-24B15ED8ACAE}" type="pres">
      <dgm:prSet presAssocID="{34F196C3-2461-4064-826B-85C7062BAA5C}" presName="linear" presStyleCnt="0">
        <dgm:presLayoutVars>
          <dgm:animLvl val="lvl"/>
          <dgm:resizeHandles val="exact"/>
        </dgm:presLayoutVars>
      </dgm:prSet>
      <dgm:spPr/>
    </dgm:pt>
    <dgm:pt modelId="{6AC55990-C322-4722-850C-E465735328F4}" type="pres">
      <dgm:prSet presAssocID="{19DFDC28-BD5E-4A1C-8289-EAD1365B393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47F8FFF-EA89-4D50-B228-880A7CBFBEEA}" type="pres">
      <dgm:prSet presAssocID="{68146927-BA89-4E82-833F-F0F07CC7A94E}" presName="spacer" presStyleCnt="0"/>
      <dgm:spPr/>
    </dgm:pt>
    <dgm:pt modelId="{B2785306-009C-4E36-8FA5-7F9E849E84D5}" type="pres">
      <dgm:prSet presAssocID="{4FBC7CCE-B8C6-430E-AE89-27869AC22141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8B78AB10-5458-4640-B042-CA419B94675A}" srcId="{34F196C3-2461-4064-826B-85C7062BAA5C}" destId="{4FBC7CCE-B8C6-430E-AE89-27869AC22141}" srcOrd="1" destOrd="0" parTransId="{93FABE9E-1184-48E1-8428-62D7FAD06335}" sibTransId="{5065EF17-F599-4BC1-9190-E3F67E03C1EB}"/>
    <dgm:cxn modelId="{7184535F-1098-4CC5-A7CC-3F1FB179FE3E}" type="presOf" srcId="{19DFDC28-BD5E-4A1C-8289-EAD1365B3930}" destId="{6AC55990-C322-4722-850C-E465735328F4}" srcOrd="0" destOrd="0" presId="urn:microsoft.com/office/officeart/2005/8/layout/vList2"/>
    <dgm:cxn modelId="{EBAC078E-5197-44BD-86F7-7371E2CDF940}" type="presOf" srcId="{4FBC7CCE-B8C6-430E-AE89-27869AC22141}" destId="{B2785306-009C-4E36-8FA5-7F9E849E84D5}" srcOrd="0" destOrd="0" presId="urn:microsoft.com/office/officeart/2005/8/layout/vList2"/>
    <dgm:cxn modelId="{6C08F697-BFDB-4A1A-8420-6354199A6868}" type="presOf" srcId="{34F196C3-2461-4064-826B-85C7062BAA5C}" destId="{2202B283-53AD-4440-9C50-24B15ED8ACAE}" srcOrd="0" destOrd="0" presId="urn:microsoft.com/office/officeart/2005/8/layout/vList2"/>
    <dgm:cxn modelId="{730EA49A-A4AC-4B82-B9C5-5FCF9CD3C4CE}" srcId="{34F196C3-2461-4064-826B-85C7062BAA5C}" destId="{19DFDC28-BD5E-4A1C-8289-EAD1365B3930}" srcOrd="0" destOrd="0" parTransId="{AB5DAC95-F4F4-4302-8A15-6E622351C829}" sibTransId="{68146927-BA89-4E82-833F-F0F07CC7A94E}"/>
    <dgm:cxn modelId="{90A154E6-42EB-4300-8A42-FE53176443AA}" type="presParOf" srcId="{2202B283-53AD-4440-9C50-24B15ED8ACAE}" destId="{6AC55990-C322-4722-850C-E465735328F4}" srcOrd="0" destOrd="0" presId="urn:microsoft.com/office/officeart/2005/8/layout/vList2"/>
    <dgm:cxn modelId="{A54FC21A-C1D6-40D1-9F92-B4323A40B08A}" type="presParOf" srcId="{2202B283-53AD-4440-9C50-24B15ED8ACAE}" destId="{C47F8FFF-EA89-4D50-B228-880A7CBFBEEA}" srcOrd="1" destOrd="0" presId="urn:microsoft.com/office/officeart/2005/8/layout/vList2"/>
    <dgm:cxn modelId="{194B93DE-C4FB-4D59-8C2B-902CA9EE3168}" type="presParOf" srcId="{2202B283-53AD-4440-9C50-24B15ED8ACAE}" destId="{B2785306-009C-4E36-8FA5-7F9E849E84D5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B44FA80-0668-469F-907A-6F39627BB9DD}" type="doc">
      <dgm:prSet loTypeId="urn:microsoft.com/office/officeart/2005/8/layout/default" loCatId="list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EE00370-7D58-4951-AD31-33660353AC7F}">
      <dgm:prSet/>
      <dgm:spPr/>
      <dgm:t>
        <a:bodyPr/>
        <a:lstStyle/>
        <a:p>
          <a:r>
            <a:rPr lang="en-US"/>
            <a:t>Add title of the news article.</a:t>
          </a:r>
        </a:p>
      </dgm:t>
    </dgm:pt>
    <dgm:pt modelId="{251C5C01-A3C6-45BF-B0DC-576FC9FCD8EA}" type="parTrans" cxnId="{2ABB237E-12F9-4B08-90A2-4EDDCB0768A6}">
      <dgm:prSet/>
      <dgm:spPr/>
      <dgm:t>
        <a:bodyPr/>
        <a:lstStyle/>
        <a:p>
          <a:endParaRPr lang="en-US"/>
        </a:p>
      </dgm:t>
    </dgm:pt>
    <dgm:pt modelId="{C38623B5-EE46-4197-B9FB-8274A4EF9FCE}" type="sibTrans" cxnId="{2ABB237E-12F9-4B08-90A2-4EDDCB0768A6}">
      <dgm:prSet/>
      <dgm:spPr/>
      <dgm:t>
        <a:bodyPr/>
        <a:lstStyle/>
        <a:p>
          <a:endParaRPr lang="en-US"/>
        </a:p>
      </dgm:t>
    </dgm:pt>
    <dgm:pt modelId="{6D2D788B-4EA2-4228-8EAC-929B18EC375E}">
      <dgm:prSet/>
      <dgm:spPr/>
      <dgm:t>
        <a:bodyPr/>
        <a:lstStyle/>
        <a:p>
          <a:r>
            <a:rPr lang="en-US"/>
            <a:t>Add text in the news article.</a:t>
          </a:r>
        </a:p>
      </dgm:t>
    </dgm:pt>
    <dgm:pt modelId="{E06B89E1-EEEC-429C-8753-D927AAABBB4C}" type="parTrans" cxnId="{477DB039-925F-4ABB-A2B5-00DCB1B11692}">
      <dgm:prSet/>
      <dgm:spPr/>
      <dgm:t>
        <a:bodyPr/>
        <a:lstStyle/>
        <a:p>
          <a:endParaRPr lang="en-US"/>
        </a:p>
      </dgm:t>
    </dgm:pt>
    <dgm:pt modelId="{F4D5CDAC-AEAF-4433-B808-50C05C6ACACD}" type="sibTrans" cxnId="{477DB039-925F-4ABB-A2B5-00DCB1B11692}">
      <dgm:prSet/>
      <dgm:spPr/>
      <dgm:t>
        <a:bodyPr/>
        <a:lstStyle/>
        <a:p>
          <a:endParaRPr lang="en-US"/>
        </a:p>
      </dgm:t>
    </dgm:pt>
    <dgm:pt modelId="{3373DF16-CD12-4734-8805-36A5DC482CF0}" type="pres">
      <dgm:prSet presAssocID="{EB44FA80-0668-469F-907A-6F39627BB9DD}" presName="diagram" presStyleCnt="0">
        <dgm:presLayoutVars>
          <dgm:dir/>
          <dgm:resizeHandles val="exact"/>
        </dgm:presLayoutVars>
      </dgm:prSet>
      <dgm:spPr/>
    </dgm:pt>
    <dgm:pt modelId="{83F5C810-51B6-4269-A25A-2E458EF19592}" type="pres">
      <dgm:prSet presAssocID="{FEE00370-7D58-4951-AD31-33660353AC7F}" presName="node" presStyleLbl="node1" presStyleIdx="0" presStyleCnt="2">
        <dgm:presLayoutVars>
          <dgm:bulletEnabled val="1"/>
        </dgm:presLayoutVars>
      </dgm:prSet>
      <dgm:spPr/>
    </dgm:pt>
    <dgm:pt modelId="{8AB1276F-73FD-46EF-B7FD-AD130A3BA943}" type="pres">
      <dgm:prSet presAssocID="{C38623B5-EE46-4197-B9FB-8274A4EF9FCE}" presName="sibTrans" presStyleCnt="0"/>
      <dgm:spPr/>
    </dgm:pt>
    <dgm:pt modelId="{11F13A9F-678B-4606-8FC6-0A7ACDAB9B2C}" type="pres">
      <dgm:prSet presAssocID="{6D2D788B-4EA2-4228-8EAC-929B18EC375E}" presName="node" presStyleLbl="node1" presStyleIdx="1" presStyleCnt="2">
        <dgm:presLayoutVars>
          <dgm:bulletEnabled val="1"/>
        </dgm:presLayoutVars>
      </dgm:prSet>
      <dgm:spPr/>
    </dgm:pt>
  </dgm:ptLst>
  <dgm:cxnLst>
    <dgm:cxn modelId="{EC1B371E-ABD8-4FC9-84F6-81E232721C9D}" type="presOf" srcId="{6D2D788B-4EA2-4228-8EAC-929B18EC375E}" destId="{11F13A9F-678B-4606-8FC6-0A7ACDAB9B2C}" srcOrd="0" destOrd="0" presId="urn:microsoft.com/office/officeart/2005/8/layout/default"/>
    <dgm:cxn modelId="{72F2CC27-0738-498D-86AE-7DA6D3D76ABB}" type="presOf" srcId="{EB44FA80-0668-469F-907A-6F39627BB9DD}" destId="{3373DF16-CD12-4734-8805-36A5DC482CF0}" srcOrd="0" destOrd="0" presId="urn:microsoft.com/office/officeart/2005/8/layout/default"/>
    <dgm:cxn modelId="{477DB039-925F-4ABB-A2B5-00DCB1B11692}" srcId="{EB44FA80-0668-469F-907A-6F39627BB9DD}" destId="{6D2D788B-4EA2-4228-8EAC-929B18EC375E}" srcOrd="1" destOrd="0" parTransId="{E06B89E1-EEEC-429C-8753-D927AAABBB4C}" sibTransId="{F4D5CDAC-AEAF-4433-B808-50C05C6ACACD}"/>
    <dgm:cxn modelId="{50C49958-5953-46C5-A3FE-B87A4676E16E}" type="presOf" srcId="{FEE00370-7D58-4951-AD31-33660353AC7F}" destId="{83F5C810-51B6-4269-A25A-2E458EF19592}" srcOrd="0" destOrd="0" presId="urn:microsoft.com/office/officeart/2005/8/layout/default"/>
    <dgm:cxn modelId="{2ABB237E-12F9-4B08-90A2-4EDDCB0768A6}" srcId="{EB44FA80-0668-469F-907A-6F39627BB9DD}" destId="{FEE00370-7D58-4951-AD31-33660353AC7F}" srcOrd="0" destOrd="0" parTransId="{251C5C01-A3C6-45BF-B0DC-576FC9FCD8EA}" sibTransId="{C38623B5-EE46-4197-B9FB-8274A4EF9FCE}"/>
    <dgm:cxn modelId="{2C44A37D-FC22-48BE-8129-058360549739}" type="presParOf" srcId="{3373DF16-CD12-4734-8805-36A5DC482CF0}" destId="{83F5C810-51B6-4269-A25A-2E458EF19592}" srcOrd="0" destOrd="0" presId="urn:microsoft.com/office/officeart/2005/8/layout/default"/>
    <dgm:cxn modelId="{4274333D-EFB3-4727-883F-24440FC4EA3D}" type="presParOf" srcId="{3373DF16-CD12-4734-8805-36A5DC482CF0}" destId="{8AB1276F-73FD-46EF-B7FD-AD130A3BA943}" srcOrd="1" destOrd="0" presId="urn:microsoft.com/office/officeart/2005/8/layout/default"/>
    <dgm:cxn modelId="{09885698-CD46-4F82-9683-6B7EE26A95CC}" type="presParOf" srcId="{3373DF16-CD12-4734-8805-36A5DC482CF0}" destId="{11F13A9F-678B-4606-8FC6-0A7ACDAB9B2C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389087D-518A-4470-9833-39DA8258504C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F053447-C67B-4D69-8B94-11E1AB7F7A3D}">
      <dgm:prSet/>
      <dgm:spPr/>
      <dgm:t>
        <a:bodyPr/>
        <a:lstStyle/>
        <a:p>
          <a:r>
            <a:rPr lang="en-US"/>
            <a:t>Response Time – The system provides an acknowledgement within seconds.</a:t>
          </a:r>
        </a:p>
      </dgm:t>
    </dgm:pt>
    <dgm:pt modelId="{42C79B0E-DB90-4C0E-8363-7ED6954117B4}" type="parTrans" cxnId="{32435932-C145-4446-B24F-711D3E41AE99}">
      <dgm:prSet/>
      <dgm:spPr/>
      <dgm:t>
        <a:bodyPr/>
        <a:lstStyle/>
        <a:p>
          <a:endParaRPr lang="en-US"/>
        </a:p>
      </dgm:t>
    </dgm:pt>
    <dgm:pt modelId="{BC1EE533-3D68-4102-A342-749385288F5C}" type="sibTrans" cxnId="{32435932-C145-4446-B24F-711D3E41AE99}">
      <dgm:prSet/>
      <dgm:spPr/>
      <dgm:t>
        <a:bodyPr/>
        <a:lstStyle/>
        <a:p>
          <a:endParaRPr lang="en-US"/>
        </a:p>
      </dgm:t>
    </dgm:pt>
    <dgm:pt modelId="{994836B4-F4C7-4795-B2E0-F9BDDF1C0618}">
      <dgm:prSet/>
      <dgm:spPr/>
      <dgm:t>
        <a:bodyPr/>
        <a:lstStyle/>
        <a:p>
          <a:r>
            <a:rPr lang="en-US"/>
            <a:t>Capacity- The  system needs to support one </a:t>
          </a:r>
          <a:r>
            <a:rPr lang="en-US">
              <a:latin typeface="Speak Pro" panose="02020404030301010803"/>
            </a:rPr>
            <a:t>news</a:t>
          </a:r>
          <a:r>
            <a:rPr lang="en-US"/>
            <a:t> at a time.</a:t>
          </a:r>
        </a:p>
      </dgm:t>
    </dgm:pt>
    <dgm:pt modelId="{0229296B-4B6A-45EC-8CFF-EEDFC12134D2}" type="parTrans" cxnId="{E00A1420-54DE-4A18-9B87-6AC868130EED}">
      <dgm:prSet/>
      <dgm:spPr/>
      <dgm:t>
        <a:bodyPr/>
        <a:lstStyle/>
        <a:p>
          <a:endParaRPr lang="en-US"/>
        </a:p>
      </dgm:t>
    </dgm:pt>
    <dgm:pt modelId="{F05046AA-3977-4660-97B2-088F08C14CCB}" type="sibTrans" cxnId="{E00A1420-54DE-4A18-9B87-6AC868130EED}">
      <dgm:prSet/>
      <dgm:spPr/>
      <dgm:t>
        <a:bodyPr/>
        <a:lstStyle/>
        <a:p>
          <a:endParaRPr lang="en-US"/>
        </a:p>
      </dgm:t>
    </dgm:pt>
    <dgm:pt modelId="{7E7A4FC3-D4B8-47B6-9545-FD8665048A7F}">
      <dgm:prSet/>
      <dgm:spPr/>
      <dgm:t>
        <a:bodyPr/>
        <a:lstStyle/>
        <a:p>
          <a:r>
            <a:rPr lang="en-US"/>
            <a:t>User interface-An  acknowledgement need to be given by user interface as fast as possible.</a:t>
          </a:r>
        </a:p>
      </dgm:t>
    </dgm:pt>
    <dgm:pt modelId="{8655E80A-1A8E-4C18-9BAB-29F1BECA6FA3}" type="parTrans" cxnId="{F77B712F-D694-48B2-A895-0FE263BCDF6C}">
      <dgm:prSet/>
      <dgm:spPr/>
      <dgm:t>
        <a:bodyPr/>
        <a:lstStyle/>
        <a:p>
          <a:endParaRPr lang="en-US"/>
        </a:p>
      </dgm:t>
    </dgm:pt>
    <dgm:pt modelId="{0BC4F0BB-96F3-4254-A6DB-39F02F5DA891}" type="sibTrans" cxnId="{F77B712F-D694-48B2-A895-0FE263BCDF6C}">
      <dgm:prSet/>
      <dgm:spPr/>
      <dgm:t>
        <a:bodyPr/>
        <a:lstStyle/>
        <a:p>
          <a:endParaRPr lang="en-US"/>
        </a:p>
      </dgm:t>
    </dgm:pt>
    <dgm:pt modelId="{D249739F-5B9F-4FE2-80D9-1B3D5C506477}">
      <dgm:prSet/>
      <dgm:spPr/>
      <dgm:t>
        <a:bodyPr/>
        <a:lstStyle/>
        <a:p>
          <a:r>
            <a:rPr lang="en-US"/>
            <a:t>Availability-The system will be available all the time.</a:t>
          </a:r>
        </a:p>
      </dgm:t>
    </dgm:pt>
    <dgm:pt modelId="{1B17F452-C777-4EF9-88BC-4EA49A11213C}" type="parTrans" cxnId="{F6181BF8-EEEB-4EC3-BD20-919604305B63}">
      <dgm:prSet/>
      <dgm:spPr/>
      <dgm:t>
        <a:bodyPr/>
        <a:lstStyle/>
        <a:p>
          <a:endParaRPr lang="en-US"/>
        </a:p>
      </dgm:t>
    </dgm:pt>
    <dgm:pt modelId="{34E901F5-AB50-4985-939D-8FB9FEFB3586}" type="sibTrans" cxnId="{F6181BF8-EEEB-4EC3-BD20-919604305B63}">
      <dgm:prSet/>
      <dgm:spPr/>
      <dgm:t>
        <a:bodyPr/>
        <a:lstStyle/>
        <a:p>
          <a:endParaRPr lang="en-US"/>
        </a:p>
      </dgm:t>
    </dgm:pt>
    <dgm:pt modelId="{FA7CE171-18B6-4CE4-96B7-892703B1A14C}" type="pres">
      <dgm:prSet presAssocID="{6389087D-518A-4470-9833-39DA8258504C}" presName="linear" presStyleCnt="0">
        <dgm:presLayoutVars>
          <dgm:animLvl val="lvl"/>
          <dgm:resizeHandles val="exact"/>
        </dgm:presLayoutVars>
      </dgm:prSet>
      <dgm:spPr/>
    </dgm:pt>
    <dgm:pt modelId="{C24D1B1E-F937-4A4D-A5A6-4706578758FA}" type="pres">
      <dgm:prSet presAssocID="{4F053447-C67B-4D69-8B94-11E1AB7F7A3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B0F5632-0446-4A8E-81F6-765204E0CB2F}" type="pres">
      <dgm:prSet presAssocID="{BC1EE533-3D68-4102-A342-749385288F5C}" presName="spacer" presStyleCnt="0"/>
      <dgm:spPr/>
    </dgm:pt>
    <dgm:pt modelId="{D8C09820-1B33-4D9F-A40D-A53ECBFFE18B}" type="pres">
      <dgm:prSet presAssocID="{994836B4-F4C7-4795-B2E0-F9BDDF1C061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C9C20A7-AD50-43B2-93BA-F20C88098E0A}" type="pres">
      <dgm:prSet presAssocID="{F05046AA-3977-4660-97B2-088F08C14CCB}" presName="spacer" presStyleCnt="0"/>
      <dgm:spPr/>
    </dgm:pt>
    <dgm:pt modelId="{E81CAB36-494E-4DCB-B0D9-FFAEDBB997A7}" type="pres">
      <dgm:prSet presAssocID="{7E7A4FC3-D4B8-47B6-9545-FD8665048A7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8A9C95F-DAEA-4415-A5CF-A2C06E652E97}" type="pres">
      <dgm:prSet presAssocID="{0BC4F0BB-96F3-4254-A6DB-39F02F5DA891}" presName="spacer" presStyleCnt="0"/>
      <dgm:spPr/>
    </dgm:pt>
    <dgm:pt modelId="{D997E531-2F1B-49AD-87EA-180E75998072}" type="pres">
      <dgm:prSet presAssocID="{D249739F-5B9F-4FE2-80D9-1B3D5C506477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9B792118-CF54-4FF9-87FC-2C493E82F954}" type="presOf" srcId="{D249739F-5B9F-4FE2-80D9-1B3D5C506477}" destId="{D997E531-2F1B-49AD-87EA-180E75998072}" srcOrd="0" destOrd="0" presId="urn:microsoft.com/office/officeart/2005/8/layout/vList2"/>
    <dgm:cxn modelId="{E00A1420-54DE-4A18-9B87-6AC868130EED}" srcId="{6389087D-518A-4470-9833-39DA8258504C}" destId="{994836B4-F4C7-4795-B2E0-F9BDDF1C0618}" srcOrd="1" destOrd="0" parTransId="{0229296B-4B6A-45EC-8CFF-EEDFC12134D2}" sibTransId="{F05046AA-3977-4660-97B2-088F08C14CCB}"/>
    <dgm:cxn modelId="{F77B712F-D694-48B2-A895-0FE263BCDF6C}" srcId="{6389087D-518A-4470-9833-39DA8258504C}" destId="{7E7A4FC3-D4B8-47B6-9545-FD8665048A7F}" srcOrd="2" destOrd="0" parTransId="{8655E80A-1A8E-4C18-9BAB-29F1BECA6FA3}" sibTransId="{0BC4F0BB-96F3-4254-A6DB-39F02F5DA891}"/>
    <dgm:cxn modelId="{32435932-C145-4446-B24F-711D3E41AE99}" srcId="{6389087D-518A-4470-9833-39DA8258504C}" destId="{4F053447-C67B-4D69-8B94-11E1AB7F7A3D}" srcOrd="0" destOrd="0" parTransId="{42C79B0E-DB90-4C0E-8363-7ED6954117B4}" sibTransId="{BC1EE533-3D68-4102-A342-749385288F5C}"/>
    <dgm:cxn modelId="{B2D25D3E-D62C-4A05-A4BD-F9CB58FF65CB}" type="presOf" srcId="{6389087D-518A-4470-9833-39DA8258504C}" destId="{FA7CE171-18B6-4CE4-96B7-892703B1A14C}" srcOrd="0" destOrd="0" presId="urn:microsoft.com/office/officeart/2005/8/layout/vList2"/>
    <dgm:cxn modelId="{CC4363B3-DFAF-48AA-AD8F-869D21FC9ACA}" type="presOf" srcId="{7E7A4FC3-D4B8-47B6-9545-FD8665048A7F}" destId="{E81CAB36-494E-4DCB-B0D9-FFAEDBB997A7}" srcOrd="0" destOrd="0" presId="urn:microsoft.com/office/officeart/2005/8/layout/vList2"/>
    <dgm:cxn modelId="{8B84D9B9-EBE6-48DA-A2F1-2FB798DEE5C7}" type="presOf" srcId="{994836B4-F4C7-4795-B2E0-F9BDDF1C0618}" destId="{D8C09820-1B33-4D9F-A40D-A53ECBFFE18B}" srcOrd="0" destOrd="0" presId="urn:microsoft.com/office/officeart/2005/8/layout/vList2"/>
    <dgm:cxn modelId="{8F9BB8C0-2CBE-40A6-AB40-4878DC05FCB2}" type="presOf" srcId="{4F053447-C67B-4D69-8B94-11E1AB7F7A3D}" destId="{C24D1B1E-F937-4A4D-A5A6-4706578758FA}" srcOrd="0" destOrd="0" presId="urn:microsoft.com/office/officeart/2005/8/layout/vList2"/>
    <dgm:cxn modelId="{F6181BF8-EEEB-4EC3-BD20-919604305B63}" srcId="{6389087D-518A-4470-9833-39DA8258504C}" destId="{D249739F-5B9F-4FE2-80D9-1B3D5C506477}" srcOrd="3" destOrd="0" parTransId="{1B17F452-C777-4EF9-88BC-4EA49A11213C}" sibTransId="{34E901F5-AB50-4985-939D-8FB9FEFB3586}"/>
    <dgm:cxn modelId="{6EFC9633-B2CB-4A30-BEDD-BE8777C0FD45}" type="presParOf" srcId="{FA7CE171-18B6-4CE4-96B7-892703B1A14C}" destId="{C24D1B1E-F937-4A4D-A5A6-4706578758FA}" srcOrd="0" destOrd="0" presId="urn:microsoft.com/office/officeart/2005/8/layout/vList2"/>
    <dgm:cxn modelId="{0D7915A1-37C1-4F47-AD48-E39AF289DADC}" type="presParOf" srcId="{FA7CE171-18B6-4CE4-96B7-892703B1A14C}" destId="{2B0F5632-0446-4A8E-81F6-765204E0CB2F}" srcOrd="1" destOrd="0" presId="urn:microsoft.com/office/officeart/2005/8/layout/vList2"/>
    <dgm:cxn modelId="{154E0EA1-FCDD-485C-ACFD-22F38F0F043D}" type="presParOf" srcId="{FA7CE171-18B6-4CE4-96B7-892703B1A14C}" destId="{D8C09820-1B33-4D9F-A40D-A53ECBFFE18B}" srcOrd="2" destOrd="0" presId="urn:microsoft.com/office/officeart/2005/8/layout/vList2"/>
    <dgm:cxn modelId="{55C1E38B-4953-4911-A513-783E4549EC79}" type="presParOf" srcId="{FA7CE171-18B6-4CE4-96B7-892703B1A14C}" destId="{3C9C20A7-AD50-43B2-93BA-F20C88098E0A}" srcOrd="3" destOrd="0" presId="urn:microsoft.com/office/officeart/2005/8/layout/vList2"/>
    <dgm:cxn modelId="{39EB4A5B-B1A8-4E30-AA93-87EAE29A8CE5}" type="presParOf" srcId="{FA7CE171-18B6-4CE4-96B7-892703B1A14C}" destId="{E81CAB36-494E-4DCB-B0D9-FFAEDBB997A7}" srcOrd="4" destOrd="0" presId="urn:microsoft.com/office/officeart/2005/8/layout/vList2"/>
    <dgm:cxn modelId="{52B9D750-181A-4D26-9478-5157DAE7C818}" type="presParOf" srcId="{FA7CE171-18B6-4CE4-96B7-892703B1A14C}" destId="{F8A9C95F-DAEA-4415-A5CF-A2C06E652E97}" srcOrd="5" destOrd="0" presId="urn:microsoft.com/office/officeart/2005/8/layout/vList2"/>
    <dgm:cxn modelId="{D3BBD17D-AFA9-4546-98BE-27FA0FFB657F}" type="presParOf" srcId="{FA7CE171-18B6-4CE4-96B7-892703B1A14C}" destId="{D997E531-2F1B-49AD-87EA-180E75998072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51A26DA-E025-4081-B437-3D7ACE6F4EA7}" type="doc">
      <dgm:prSet loTypeId="urn:microsoft.com/office/officeart/2005/8/layout/list1" loCatId="list" qsTypeId="urn:microsoft.com/office/officeart/2005/8/quickstyle/simple2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4D48AC59-8BC6-44DE-AFD8-37334891EB45}">
      <dgm:prSet/>
      <dgm:spPr/>
      <dgm:t>
        <a:bodyPr/>
        <a:lstStyle/>
        <a:p>
          <a:r>
            <a:rPr lang="en-US"/>
            <a:t>Software Requirements</a:t>
          </a:r>
        </a:p>
      </dgm:t>
    </dgm:pt>
    <dgm:pt modelId="{BFFFA430-1C76-4B38-93B4-E57F166ADDAF}" type="parTrans" cxnId="{CF467A39-2F5B-467A-91A0-491F53699646}">
      <dgm:prSet/>
      <dgm:spPr/>
      <dgm:t>
        <a:bodyPr/>
        <a:lstStyle/>
        <a:p>
          <a:endParaRPr lang="en-US"/>
        </a:p>
      </dgm:t>
    </dgm:pt>
    <dgm:pt modelId="{592471B9-4728-43D5-9DA1-D28662459F49}" type="sibTrans" cxnId="{CF467A39-2F5B-467A-91A0-491F53699646}">
      <dgm:prSet/>
      <dgm:spPr/>
      <dgm:t>
        <a:bodyPr/>
        <a:lstStyle/>
        <a:p>
          <a:endParaRPr lang="en-US"/>
        </a:p>
      </dgm:t>
    </dgm:pt>
    <dgm:pt modelId="{5473C37A-F90A-42B9-BBBA-794833A83AAC}">
      <dgm:prSet/>
      <dgm:spPr/>
      <dgm:t>
        <a:bodyPr/>
        <a:lstStyle/>
        <a:p>
          <a:r>
            <a:rPr lang="en-US"/>
            <a:t>OS: Windows 10</a:t>
          </a:r>
        </a:p>
      </dgm:t>
    </dgm:pt>
    <dgm:pt modelId="{B9132766-2C03-4A3C-B717-DB68F2CB0ADE}" type="parTrans" cxnId="{8FD76B10-9D2E-4B18-97BC-0779F7609BF0}">
      <dgm:prSet/>
      <dgm:spPr/>
      <dgm:t>
        <a:bodyPr/>
        <a:lstStyle/>
        <a:p>
          <a:endParaRPr lang="en-US"/>
        </a:p>
      </dgm:t>
    </dgm:pt>
    <dgm:pt modelId="{11A761F0-C428-4DDC-823A-CA596C434C5F}" type="sibTrans" cxnId="{8FD76B10-9D2E-4B18-97BC-0779F7609BF0}">
      <dgm:prSet/>
      <dgm:spPr/>
      <dgm:t>
        <a:bodyPr/>
        <a:lstStyle/>
        <a:p>
          <a:endParaRPr lang="en-US"/>
        </a:p>
      </dgm:t>
    </dgm:pt>
    <dgm:pt modelId="{75C4B2DF-AFD1-41B2-9B1A-E69930409FE2}">
      <dgm:prSet/>
      <dgm:spPr/>
      <dgm:t>
        <a:bodyPr/>
        <a:lstStyle/>
        <a:p>
          <a:r>
            <a:rPr lang="en-US"/>
            <a:t>Editor: Jupyter Notebook</a:t>
          </a:r>
        </a:p>
      </dgm:t>
    </dgm:pt>
    <dgm:pt modelId="{0309598F-7A16-43EA-B520-F916CFB90BAB}" type="parTrans" cxnId="{BE3E6DFC-DAAA-4D6C-8503-A6EABF1FFD27}">
      <dgm:prSet/>
      <dgm:spPr/>
      <dgm:t>
        <a:bodyPr/>
        <a:lstStyle/>
        <a:p>
          <a:endParaRPr lang="en-US"/>
        </a:p>
      </dgm:t>
    </dgm:pt>
    <dgm:pt modelId="{D83B725D-3514-4C51-9A25-DDEA8FCD6082}" type="sibTrans" cxnId="{BE3E6DFC-DAAA-4D6C-8503-A6EABF1FFD27}">
      <dgm:prSet/>
      <dgm:spPr/>
      <dgm:t>
        <a:bodyPr/>
        <a:lstStyle/>
        <a:p>
          <a:endParaRPr lang="en-US"/>
        </a:p>
      </dgm:t>
    </dgm:pt>
    <dgm:pt modelId="{F91158FB-897A-415C-813B-EB86697F77C9}">
      <dgm:prSet/>
      <dgm:spPr/>
      <dgm:t>
        <a:bodyPr/>
        <a:lstStyle/>
        <a:p>
          <a:r>
            <a:rPr lang="en-US"/>
            <a:t>Language: Python</a:t>
          </a:r>
        </a:p>
      </dgm:t>
    </dgm:pt>
    <dgm:pt modelId="{A2B0AC23-75E4-432C-B00A-5E88ABDD2556}" type="parTrans" cxnId="{07FBE4EA-D601-43DC-ACE4-1A5FFD754A99}">
      <dgm:prSet/>
      <dgm:spPr/>
      <dgm:t>
        <a:bodyPr/>
        <a:lstStyle/>
        <a:p>
          <a:endParaRPr lang="en-US"/>
        </a:p>
      </dgm:t>
    </dgm:pt>
    <dgm:pt modelId="{20CA216F-F71D-4ABF-A08B-A82969DE5A8B}" type="sibTrans" cxnId="{07FBE4EA-D601-43DC-ACE4-1A5FFD754A99}">
      <dgm:prSet/>
      <dgm:spPr/>
      <dgm:t>
        <a:bodyPr/>
        <a:lstStyle/>
        <a:p>
          <a:endParaRPr lang="en-US"/>
        </a:p>
      </dgm:t>
    </dgm:pt>
    <dgm:pt modelId="{D555FF1A-E786-4024-90DB-37AF2AAF03D8}">
      <dgm:prSet/>
      <dgm:spPr/>
      <dgm:t>
        <a:bodyPr/>
        <a:lstStyle/>
        <a:p>
          <a:r>
            <a:rPr lang="en-US"/>
            <a:t>Hardware Requirements</a:t>
          </a:r>
        </a:p>
      </dgm:t>
    </dgm:pt>
    <dgm:pt modelId="{7A7B3ACD-D7B4-4A16-928B-DAE71980CBEB}" type="parTrans" cxnId="{52A21F11-7153-4582-A6A5-CF7247941302}">
      <dgm:prSet/>
      <dgm:spPr/>
      <dgm:t>
        <a:bodyPr/>
        <a:lstStyle/>
        <a:p>
          <a:endParaRPr lang="en-US"/>
        </a:p>
      </dgm:t>
    </dgm:pt>
    <dgm:pt modelId="{2F4E96F9-86F8-4336-B114-DDEAE8E125B8}" type="sibTrans" cxnId="{52A21F11-7153-4582-A6A5-CF7247941302}">
      <dgm:prSet/>
      <dgm:spPr/>
      <dgm:t>
        <a:bodyPr/>
        <a:lstStyle/>
        <a:p>
          <a:endParaRPr lang="en-US"/>
        </a:p>
      </dgm:t>
    </dgm:pt>
    <dgm:pt modelId="{3D0452AC-5BD2-4A27-872A-D6339A6F5E1E}">
      <dgm:prSet/>
      <dgm:spPr/>
      <dgm:t>
        <a:bodyPr/>
        <a:lstStyle/>
        <a:p>
          <a:r>
            <a:rPr lang="en-US"/>
            <a:t>Minimum </a:t>
          </a:r>
          <a:r>
            <a:rPr lang="en-US">
              <a:latin typeface="Speak Pro" panose="02020404030301010803"/>
            </a:rPr>
            <a:t>Intel</a:t>
          </a:r>
          <a:r>
            <a:rPr lang="en-US"/>
            <a:t> </a:t>
          </a:r>
          <a:r>
            <a:rPr lang="en-US">
              <a:latin typeface="Speak Pro" panose="02020404030301010803"/>
            </a:rPr>
            <a:t>Core</a:t>
          </a:r>
          <a:r>
            <a:rPr lang="en-US"/>
            <a:t> i5</a:t>
          </a:r>
        </a:p>
      </dgm:t>
    </dgm:pt>
    <dgm:pt modelId="{641039A7-D416-4032-9EDC-CC3A9FABF5F4}" type="parTrans" cxnId="{2E5354DE-B373-415C-9E0E-E43B7BD91394}">
      <dgm:prSet/>
      <dgm:spPr/>
      <dgm:t>
        <a:bodyPr/>
        <a:lstStyle/>
        <a:p>
          <a:endParaRPr lang="en-US"/>
        </a:p>
      </dgm:t>
    </dgm:pt>
    <dgm:pt modelId="{1BF29801-3A98-4564-BD4A-F937E53C75DE}" type="sibTrans" cxnId="{2E5354DE-B373-415C-9E0E-E43B7BD91394}">
      <dgm:prSet/>
      <dgm:spPr/>
      <dgm:t>
        <a:bodyPr/>
        <a:lstStyle/>
        <a:p>
          <a:endParaRPr lang="en-US"/>
        </a:p>
      </dgm:t>
    </dgm:pt>
    <dgm:pt modelId="{8E39F257-E5F2-47B3-8405-F4E7AFCC76D3}">
      <dgm:prSet/>
      <dgm:spPr/>
      <dgm:t>
        <a:bodyPr/>
        <a:lstStyle/>
        <a:p>
          <a:r>
            <a:rPr lang="en-US"/>
            <a:t>RAM: 8GB</a:t>
          </a:r>
        </a:p>
      </dgm:t>
    </dgm:pt>
    <dgm:pt modelId="{7386CCCE-1147-4250-A271-9939EB02D711}" type="parTrans" cxnId="{DA61FFDC-7B91-4444-9300-067CFC771900}">
      <dgm:prSet/>
      <dgm:spPr/>
      <dgm:t>
        <a:bodyPr/>
        <a:lstStyle/>
        <a:p>
          <a:endParaRPr lang="en-US"/>
        </a:p>
      </dgm:t>
    </dgm:pt>
    <dgm:pt modelId="{AA7B71EE-D929-4C23-B543-67D19CBB066D}" type="sibTrans" cxnId="{DA61FFDC-7B91-4444-9300-067CFC771900}">
      <dgm:prSet/>
      <dgm:spPr/>
      <dgm:t>
        <a:bodyPr/>
        <a:lstStyle/>
        <a:p>
          <a:endParaRPr lang="en-US"/>
        </a:p>
      </dgm:t>
    </dgm:pt>
    <dgm:pt modelId="{708369E0-220D-4391-9FE2-472DC73E688A}" type="pres">
      <dgm:prSet presAssocID="{951A26DA-E025-4081-B437-3D7ACE6F4EA7}" presName="linear" presStyleCnt="0">
        <dgm:presLayoutVars>
          <dgm:dir/>
          <dgm:animLvl val="lvl"/>
          <dgm:resizeHandles val="exact"/>
        </dgm:presLayoutVars>
      </dgm:prSet>
      <dgm:spPr/>
    </dgm:pt>
    <dgm:pt modelId="{3400B55D-52C0-4537-A0EB-11D0FF7D979F}" type="pres">
      <dgm:prSet presAssocID="{4D48AC59-8BC6-44DE-AFD8-37334891EB45}" presName="parentLin" presStyleCnt="0"/>
      <dgm:spPr/>
    </dgm:pt>
    <dgm:pt modelId="{136C25B1-D86C-428F-881B-EEF19B4E9075}" type="pres">
      <dgm:prSet presAssocID="{4D48AC59-8BC6-44DE-AFD8-37334891EB45}" presName="parentLeftMargin" presStyleLbl="node1" presStyleIdx="0" presStyleCnt="2"/>
      <dgm:spPr/>
    </dgm:pt>
    <dgm:pt modelId="{B2AD0205-9C24-4B94-BFF2-4CAA9FFA2598}" type="pres">
      <dgm:prSet presAssocID="{4D48AC59-8BC6-44DE-AFD8-37334891EB4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CFDD678-DB33-4E9D-840A-6A1C3F6B6CC8}" type="pres">
      <dgm:prSet presAssocID="{4D48AC59-8BC6-44DE-AFD8-37334891EB45}" presName="negativeSpace" presStyleCnt="0"/>
      <dgm:spPr/>
    </dgm:pt>
    <dgm:pt modelId="{5163C015-859B-4411-95F1-945D1FC21279}" type="pres">
      <dgm:prSet presAssocID="{4D48AC59-8BC6-44DE-AFD8-37334891EB45}" presName="childText" presStyleLbl="conFgAcc1" presStyleIdx="0" presStyleCnt="2">
        <dgm:presLayoutVars>
          <dgm:bulletEnabled val="1"/>
        </dgm:presLayoutVars>
      </dgm:prSet>
      <dgm:spPr/>
    </dgm:pt>
    <dgm:pt modelId="{65E233E0-89E1-4F33-85CD-4BFABA2ECBFC}" type="pres">
      <dgm:prSet presAssocID="{592471B9-4728-43D5-9DA1-D28662459F49}" presName="spaceBetweenRectangles" presStyleCnt="0"/>
      <dgm:spPr/>
    </dgm:pt>
    <dgm:pt modelId="{92A7EA78-624B-42B7-9C20-7CB9B2A93202}" type="pres">
      <dgm:prSet presAssocID="{D555FF1A-E786-4024-90DB-37AF2AAF03D8}" presName="parentLin" presStyleCnt="0"/>
      <dgm:spPr/>
    </dgm:pt>
    <dgm:pt modelId="{43694E87-F706-4E50-91B7-68D9774A5903}" type="pres">
      <dgm:prSet presAssocID="{D555FF1A-E786-4024-90DB-37AF2AAF03D8}" presName="parentLeftMargin" presStyleLbl="node1" presStyleIdx="0" presStyleCnt="2"/>
      <dgm:spPr/>
    </dgm:pt>
    <dgm:pt modelId="{8562FD51-5EDA-4575-BC6B-50DF543F1AB9}" type="pres">
      <dgm:prSet presAssocID="{D555FF1A-E786-4024-90DB-37AF2AAF03D8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601C1F87-800F-4FD4-BBA5-3916215FA924}" type="pres">
      <dgm:prSet presAssocID="{D555FF1A-E786-4024-90DB-37AF2AAF03D8}" presName="negativeSpace" presStyleCnt="0"/>
      <dgm:spPr/>
    </dgm:pt>
    <dgm:pt modelId="{BD22E485-1026-4055-8FE6-FDF9B7640DA0}" type="pres">
      <dgm:prSet presAssocID="{D555FF1A-E786-4024-90DB-37AF2AAF03D8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C5B6AE01-B93D-4DC7-8EAC-35008B48E5EC}" type="presOf" srcId="{D555FF1A-E786-4024-90DB-37AF2AAF03D8}" destId="{8562FD51-5EDA-4575-BC6B-50DF543F1AB9}" srcOrd="1" destOrd="0" presId="urn:microsoft.com/office/officeart/2005/8/layout/list1"/>
    <dgm:cxn modelId="{8FD76B10-9D2E-4B18-97BC-0779F7609BF0}" srcId="{4D48AC59-8BC6-44DE-AFD8-37334891EB45}" destId="{5473C37A-F90A-42B9-BBBA-794833A83AAC}" srcOrd="0" destOrd="0" parTransId="{B9132766-2C03-4A3C-B717-DB68F2CB0ADE}" sibTransId="{11A761F0-C428-4DDC-823A-CA596C434C5F}"/>
    <dgm:cxn modelId="{52A21F11-7153-4582-A6A5-CF7247941302}" srcId="{951A26DA-E025-4081-B437-3D7ACE6F4EA7}" destId="{D555FF1A-E786-4024-90DB-37AF2AAF03D8}" srcOrd="1" destOrd="0" parTransId="{7A7B3ACD-D7B4-4A16-928B-DAE71980CBEB}" sibTransId="{2F4E96F9-86F8-4336-B114-DDEAE8E125B8}"/>
    <dgm:cxn modelId="{46538A24-9800-40D1-971A-8F66ED79D149}" type="presOf" srcId="{F91158FB-897A-415C-813B-EB86697F77C9}" destId="{5163C015-859B-4411-95F1-945D1FC21279}" srcOrd="0" destOrd="2" presId="urn:microsoft.com/office/officeart/2005/8/layout/list1"/>
    <dgm:cxn modelId="{98F34229-F636-4B7B-BF60-2A31509A24D2}" type="presOf" srcId="{3D0452AC-5BD2-4A27-872A-D6339A6F5E1E}" destId="{BD22E485-1026-4055-8FE6-FDF9B7640DA0}" srcOrd="0" destOrd="0" presId="urn:microsoft.com/office/officeart/2005/8/layout/list1"/>
    <dgm:cxn modelId="{CF467A39-2F5B-467A-91A0-491F53699646}" srcId="{951A26DA-E025-4081-B437-3D7ACE6F4EA7}" destId="{4D48AC59-8BC6-44DE-AFD8-37334891EB45}" srcOrd="0" destOrd="0" parTransId="{BFFFA430-1C76-4B38-93B4-E57F166ADDAF}" sibTransId="{592471B9-4728-43D5-9DA1-D28662459F49}"/>
    <dgm:cxn modelId="{7FC1F240-6014-4F00-B5AD-9FB1BFA6F136}" type="presOf" srcId="{5473C37A-F90A-42B9-BBBA-794833A83AAC}" destId="{5163C015-859B-4411-95F1-945D1FC21279}" srcOrd="0" destOrd="0" presId="urn:microsoft.com/office/officeart/2005/8/layout/list1"/>
    <dgm:cxn modelId="{F1D54486-0673-4C2B-B6FF-8C0E43F14CEA}" type="presOf" srcId="{951A26DA-E025-4081-B437-3D7ACE6F4EA7}" destId="{708369E0-220D-4391-9FE2-472DC73E688A}" srcOrd="0" destOrd="0" presId="urn:microsoft.com/office/officeart/2005/8/layout/list1"/>
    <dgm:cxn modelId="{069A3E8F-D35F-42D3-A3CF-EE3D3FD7B63A}" type="presOf" srcId="{75C4B2DF-AFD1-41B2-9B1A-E69930409FE2}" destId="{5163C015-859B-4411-95F1-945D1FC21279}" srcOrd="0" destOrd="1" presId="urn:microsoft.com/office/officeart/2005/8/layout/list1"/>
    <dgm:cxn modelId="{1AA5E590-454A-4AD3-A1FD-BD3245F6F341}" type="presOf" srcId="{8E39F257-E5F2-47B3-8405-F4E7AFCC76D3}" destId="{BD22E485-1026-4055-8FE6-FDF9B7640DA0}" srcOrd="0" destOrd="1" presId="urn:microsoft.com/office/officeart/2005/8/layout/list1"/>
    <dgm:cxn modelId="{E628A8A1-5CD8-4522-860F-183E0C85891B}" type="presOf" srcId="{4D48AC59-8BC6-44DE-AFD8-37334891EB45}" destId="{136C25B1-D86C-428F-881B-EEF19B4E9075}" srcOrd="0" destOrd="0" presId="urn:microsoft.com/office/officeart/2005/8/layout/list1"/>
    <dgm:cxn modelId="{52ECE1CF-B4F8-49D9-A844-92D3913AAFE9}" type="presOf" srcId="{D555FF1A-E786-4024-90DB-37AF2AAF03D8}" destId="{43694E87-F706-4E50-91B7-68D9774A5903}" srcOrd="0" destOrd="0" presId="urn:microsoft.com/office/officeart/2005/8/layout/list1"/>
    <dgm:cxn modelId="{DA61FFDC-7B91-4444-9300-067CFC771900}" srcId="{D555FF1A-E786-4024-90DB-37AF2AAF03D8}" destId="{8E39F257-E5F2-47B3-8405-F4E7AFCC76D3}" srcOrd="1" destOrd="0" parTransId="{7386CCCE-1147-4250-A271-9939EB02D711}" sibTransId="{AA7B71EE-D929-4C23-B543-67D19CBB066D}"/>
    <dgm:cxn modelId="{2E5354DE-B373-415C-9E0E-E43B7BD91394}" srcId="{D555FF1A-E786-4024-90DB-37AF2AAF03D8}" destId="{3D0452AC-5BD2-4A27-872A-D6339A6F5E1E}" srcOrd="0" destOrd="0" parTransId="{641039A7-D416-4032-9EDC-CC3A9FABF5F4}" sibTransId="{1BF29801-3A98-4564-BD4A-F937E53C75DE}"/>
    <dgm:cxn modelId="{07FBE4EA-D601-43DC-ACE4-1A5FFD754A99}" srcId="{4D48AC59-8BC6-44DE-AFD8-37334891EB45}" destId="{F91158FB-897A-415C-813B-EB86697F77C9}" srcOrd="2" destOrd="0" parTransId="{A2B0AC23-75E4-432C-B00A-5E88ABDD2556}" sibTransId="{20CA216F-F71D-4ABF-A08B-A82969DE5A8B}"/>
    <dgm:cxn modelId="{B6F223F2-020C-4292-B968-165CADC02504}" type="presOf" srcId="{4D48AC59-8BC6-44DE-AFD8-37334891EB45}" destId="{B2AD0205-9C24-4B94-BFF2-4CAA9FFA2598}" srcOrd="1" destOrd="0" presId="urn:microsoft.com/office/officeart/2005/8/layout/list1"/>
    <dgm:cxn modelId="{BE3E6DFC-DAAA-4D6C-8503-A6EABF1FFD27}" srcId="{4D48AC59-8BC6-44DE-AFD8-37334891EB45}" destId="{75C4B2DF-AFD1-41B2-9B1A-E69930409FE2}" srcOrd="1" destOrd="0" parTransId="{0309598F-7A16-43EA-B520-F916CFB90BAB}" sibTransId="{D83B725D-3514-4C51-9A25-DDEA8FCD6082}"/>
    <dgm:cxn modelId="{0277AC4F-6978-4DFB-9B5F-0A42DC6DCF94}" type="presParOf" srcId="{708369E0-220D-4391-9FE2-472DC73E688A}" destId="{3400B55D-52C0-4537-A0EB-11D0FF7D979F}" srcOrd="0" destOrd="0" presId="urn:microsoft.com/office/officeart/2005/8/layout/list1"/>
    <dgm:cxn modelId="{0CFB3718-5892-4775-AD34-839DE5CC31DF}" type="presParOf" srcId="{3400B55D-52C0-4537-A0EB-11D0FF7D979F}" destId="{136C25B1-D86C-428F-881B-EEF19B4E9075}" srcOrd="0" destOrd="0" presId="urn:microsoft.com/office/officeart/2005/8/layout/list1"/>
    <dgm:cxn modelId="{68ABABA8-FFBF-409A-96F3-565974883B4A}" type="presParOf" srcId="{3400B55D-52C0-4537-A0EB-11D0FF7D979F}" destId="{B2AD0205-9C24-4B94-BFF2-4CAA9FFA2598}" srcOrd="1" destOrd="0" presId="urn:microsoft.com/office/officeart/2005/8/layout/list1"/>
    <dgm:cxn modelId="{7DA607DC-65FB-49CB-8953-7D58A8A4BE85}" type="presParOf" srcId="{708369E0-220D-4391-9FE2-472DC73E688A}" destId="{CCFDD678-DB33-4E9D-840A-6A1C3F6B6CC8}" srcOrd="1" destOrd="0" presId="urn:microsoft.com/office/officeart/2005/8/layout/list1"/>
    <dgm:cxn modelId="{A72245AC-EBA1-4B43-921B-E882EAE432F8}" type="presParOf" srcId="{708369E0-220D-4391-9FE2-472DC73E688A}" destId="{5163C015-859B-4411-95F1-945D1FC21279}" srcOrd="2" destOrd="0" presId="urn:microsoft.com/office/officeart/2005/8/layout/list1"/>
    <dgm:cxn modelId="{2FE13390-9700-4C34-929A-0DBDC35FFB26}" type="presParOf" srcId="{708369E0-220D-4391-9FE2-472DC73E688A}" destId="{65E233E0-89E1-4F33-85CD-4BFABA2ECBFC}" srcOrd="3" destOrd="0" presId="urn:microsoft.com/office/officeart/2005/8/layout/list1"/>
    <dgm:cxn modelId="{2B8B83EA-D48F-4010-95C0-D4E012CBE402}" type="presParOf" srcId="{708369E0-220D-4391-9FE2-472DC73E688A}" destId="{92A7EA78-624B-42B7-9C20-7CB9B2A93202}" srcOrd="4" destOrd="0" presId="urn:microsoft.com/office/officeart/2005/8/layout/list1"/>
    <dgm:cxn modelId="{C5C07808-38DD-4AB3-89D1-71805C6913B8}" type="presParOf" srcId="{92A7EA78-624B-42B7-9C20-7CB9B2A93202}" destId="{43694E87-F706-4E50-91B7-68D9774A5903}" srcOrd="0" destOrd="0" presId="urn:microsoft.com/office/officeart/2005/8/layout/list1"/>
    <dgm:cxn modelId="{893A5F50-80E6-4032-B5F6-1F64D26B7D1F}" type="presParOf" srcId="{92A7EA78-624B-42B7-9C20-7CB9B2A93202}" destId="{8562FD51-5EDA-4575-BC6B-50DF543F1AB9}" srcOrd="1" destOrd="0" presId="urn:microsoft.com/office/officeart/2005/8/layout/list1"/>
    <dgm:cxn modelId="{47F43D82-C9DD-4081-A5BB-6012EA5F8D8C}" type="presParOf" srcId="{708369E0-220D-4391-9FE2-472DC73E688A}" destId="{601C1F87-800F-4FD4-BBA5-3916215FA924}" srcOrd="5" destOrd="0" presId="urn:microsoft.com/office/officeart/2005/8/layout/list1"/>
    <dgm:cxn modelId="{4BCE2081-8232-44BE-A97B-21FBBBF6D61B}" type="presParOf" srcId="{708369E0-220D-4391-9FE2-472DC73E688A}" destId="{BD22E485-1026-4055-8FE6-FDF9B7640DA0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51A26DA-E025-4081-B437-3D7ACE6F4EA7}" type="doc">
      <dgm:prSet loTypeId="urn:microsoft.com/office/officeart/2005/8/layout/list1" loCatId="list" qsTypeId="urn:microsoft.com/office/officeart/2005/8/quickstyle/simple2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4D48AC59-8BC6-44DE-AFD8-37334891EB45}">
      <dgm:prSet/>
      <dgm:spPr/>
      <dgm:t>
        <a:bodyPr/>
        <a:lstStyle/>
        <a:p>
          <a:r>
            <a:rPr lang="en-US"/>
            <a:t>Software Requirements</a:t>
          </a:r>
        </a:p>
      </dgm:t>
    </dgm:pt>
    <dgm:pt modelId="{BFFFA430-1C76-4B38-93B4-E57F166ADDAF}" type="parTrans" cxnId="{CF467A39-2F5B-467A-91A0-491F53699646}">
      <dgm:prSet/>
      <dgm:spPr/>
      <dgm:t>
        <a:bodyPr/>
        <a:lstStyle/>
        <a:p>
          <a:endParaRPr lang="en-US"/>
        </a:p>
      </dgm:t>
    </dgm:pt>
    <dgm:pt modelId="{592471B9-4728-43D5-9DA1-D28662459F49}" type="sibTrans" cxnId="{CF467A39-2F5B-467A-91A0-491F53699646}">
      <dgm:prSet/>
      <dgm:spPr/>
      <dgm:t>
        <a:bodyPr/>
        <a:lstStyle/>
        <a:p>
          <a:endParaRPr lang="en-US"/>
        </a:p>
      </dgm:t>
    </dgm:pt>
    <dgm:pt modelId="{5473C37A-F90A-42B9-BBBA-794833A83AAC}">
      <dgm:prSet/>
      <dgm:spPr/>
      <dgm:t>
        <a:bodyPr/>
        <a:lstStyle/>
        <a:p>
          <a:pPr rtl="0"/>
          <a:r>
            <a:rPr lang="en-US"/>
            <a:t>OS: </a:t>
          </a:r>
          <a:r>
            <a:rPr lang="en-US">
              <a:latin typeface="Speak Pro" panose="02020404030301010803"/>
            </a:rPr>
            <a:t>No OS required as it is a web application.</a:t>
          </a:r>
          <a:endParaRPr lang="en-US"/>
        </a:p>
      </dgm:t>
    </dgm:pt>
    <dgm:pt modelId="{B9132766-2C03-4A3C-B717-DB68F2CB0ADE}" type="parTrans" cxnId="{8FD76B10-9D2E-4B18-97BC-0779F7609BF0}">
      <dgm:prSet/>
      <dgm:spPr/>
      <dgm:t>
        <a:bodyPr/>
        <a:lstStyle/>
        <a:p>
          <a:endParaRPr lang="en-US"/>
        </a:p>
      </dgm:t>
    </dgm:pt>
    <dgm:pt modelId="{11A761F0-C428-4DDC-823A-CA596C434C5F}" type="sibTrans" cxnId="{8FD76B10-9D2E-4B18-97BC-0779F7609BF0}">
      <dgm:prSet/>
      <dgm:spPr/>
      <dgm:t>
        <a:bodyPr/>
        <a:lstStyle/>
        <a:p>
          <a:endParaRPr lang="en-US"/>
        </a:p>
      </dgm:t>
    </dgm:pt>
    <dgm:pt modelId="{D555FF1A-E786-4024-90DB-37AF2AAF03D8}">
      <dgm:prSet/>
      <dgm:spPr/>
      <dgm:t>
        <a:bodyPr/>
        <a:lstStyle/>
        <a:p>
          <a:r>
            <a:rPr lang="en-US"/>
            <a:t>Hardware Requirements</a:t>
          </a:r>
        </a:p>
      </dgm:t>
    </dgm:pt>
    <dgm:pt modelId="{7A7B3ACD-D7B4-4A16-928B-DAE71980CBEB}" type="parTrans" cxnId="{52A21F11-7153-4582-A6A5-CF7247941302}">
      <dgm:prSet/>
      <dgm:spPr/>
      <dgm:t>
        <a:bodyPr/>
        <a:lstStyle/>
        <a:p>
          <a:endParaRPr lang="en-US"/>
        </a:p>
      </dgm:t>
    </dgm:pt>
    <dgm:pt modelId="{2F4E96F9-86F8-4336-B114-DDEAE8E125B8}" type="sibTrans" cxnId="{52A21F11-7153-4582-A6A5-CF7247941302}">
      <dgm:prSet/>
      <dgm:spPr/>
      <dgm:t>
        <a:bodyPr/>
        <a:lstStyle/>
        <a:p>
          <a:endParaRPr lang="en-US"/>
        </a:p>
      </dgm:t>
    </dgm:pt>
    <dgm:pt modelId="{3D0452AC-5BD2-4A27-872A-D6339A6F5E1E}">
      <dgm:prSet phldr="0"/>
      <dgm:spPr/>
      <dgm:t>
        <a:bodyPr/>
        <a:lstStyle/>
        <a:p>
          <a:pPr rtl="0"/>
          <a:r>
            <a:rPr lang="en-US">
              <a:latin typeface="Speak Pro" panose="02020404030301010803"/>
            </a:rPr>
            <a:t>Platform: Any Device with a net access.</a:t>
          </a:r>
          <a:endParaRPr lang="en-US"/>
        </a:p>
      </dgm:t>
    </dgm:pt>
    <dgm:pt modelId="{641039A7-D416-4032-9EDC-CC3A9FABF5F4}" type="parTrans" cxnId="{2E5354DE-B373-415C-9E0E-E43B7BD91394}">
      <dgm:prSet/>
      <dgm:spPr/>
      <dgm:t>
        <a:bodyPr/>
        <a:lstStyle/>
        <a:p>
          <a:endParaRPr lang="en-US"/>
        </a:p>
      </dgm:t>
    </dgm:pt>
    <dgm:pt modelId="{1BF29801-3A98-4564-BD4A-F937E53C75DE}" type="sibTrans" cxnId="{2E5354DE-B373-415C-9E0E-E43B7BD91394}">
      <dgm:prSet/>
      <dgm:spPr/>
      <dgm:t>
        <a:bodyPr/>
        <a:lstStyle/>
        <a:p>
          <a:endParaRPr lang="en-US"/>
        </a:p>
      </dgm:t>
    </dgm:pt>
    <dgm:pt modelId="{708369E0-220D-4391-9FE2-472DC73E688A}" type="pres">
      <dgm:prSet presAssocID="{951A26DA-E025-4081-B437-3D7ACE6F4EA7}" presName="linear" presStyleCnt="0">
        <dgm:presLayoutVars>
          <dgm:dir/>
          <dgm:animLvl val="lvl"/>
          <dgm:resizeHandles val="exact"/>
        </dgm:presLayoutVars>
      </dgm:prSet>
      <dgm:spPr/>
    </dgm:pt>
    <dgm:pt modelId="{3400B55D-52C0-4537-A0EB-11D0FF7D979F}" type="pres">
      <dgm:prSet presAssocID="{4D48AC59-8BC6-44DE-AFD8-37334891EB45}" presName="parentLin" presStyleCnt="0"/>
      <dgm:spPr/>
    </dgm:pt>
    <dgm:pt modelId="{136C25B1-D86C-428F-881B-EEF19B4E9075}" type="pres">
      <dgm:prSet presAssocID="{4D48AC59-8BC6-44DE-AFD8-37334891EB45}" presName="parentLeftMargin" presStyleLbl="node1" presStyleIdx="0" presStyleCnt="2"/>
      <dgm:spPr/>
    </dgm:pt>
    <dgm:pt modelId="{B2AD0205-9C24-4B94-BFF2-4CAA9FFA2598}" type="pres">
      <dgm:prSet presAssocID="{4D48AC59-8BC6-44DE-AFD8-37334891EB4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CFDD678-DB33-4E9D-840A-6A1C3F6B6CC8}" type="pres">
      <dgm:prSet presAssocID="{4D48AC59-8BC6-44DE-AFD8-37334891EB45}" presName="negativeSpace" presStyleCnt="0"/>
      <dgm:spPr/>
    </dgm:pt>
    <dgm:pt modelId="{5163C015-859B-4411-95F1-945D1FC21279}" type="pres">
      <dgm:prSet presAssocID="{4D48AC59-8BC6-44DE-AFD8-37334891EB45}" presName="childText" presStyleLbl="conFgAcc1" presStyleIdx="0" presStyleCnt="2">
        <dgm:presLayoutVars>
          <dgm:bulletEnabled val="1"/>
        </dgm:presLayoutVars>
      </dgm:prSet>
      <dgm:spPr/>
    </dgm:pt>
    <dgm:pt modelId="{65E233E0-89E1-4F33-85CD-4BFABA2ECBFC}" type="pres">
      <dgm:prSet presAssocID="{592471B9-4728-43D5-9DA1-D28662459F49}" presName="spaceBetweenRectangles" presStyleCnt="0"/>
      <dgm:spPr/>
    </dgm:pt>
    <dgm:pt modelId="{92A7EA78-624B-42B7-9C20-7CB9B2A93202}" type="pres">
      <dgm:prSet presAssocID="{D555FF1A-E786-4024-90DB-37AF2AAF03D8}" presName="parentLin" presStyleCnt="0"/>
      <dgm:spPr/>
    </dgm:pt>
    <dgm:pt modelId="{43694E87-F706-4E50-91B7-68D9774A5903}" type="pres">
      <dgm:prSet presAssocID="{D555FF1A-E786-4024-90DB-37AF2AAF03D8}" presName="parentLeftMargin" presStyleLbl="node1" presStyleIdx="0" presStyleCnt="2"/>
      <dgm:spPr/>
    </dgm:pt>
    <dgm:pt modelId="{8562FD51-5EDA-4575-BC6B-50DF543F1AB9}" type="pres">
      <dgm:prSet presAssocID="{D555FF1A-E786-4024-90DB-37AF2AAF03D8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601C1F87-800F-4FD4-BBA5-3916215FA924}" type="pres">
      <dgm:prSet presAssocID="{D555FF1A-E786-4024-90DB-37AF2AAF03D8}" presName="negativeSpace" presStyleCnt="0"/>
      <dgm:spPr/>
    </dgm:pt>
    <dgm:pt modelId="{BD22E485-1026-4055-8FE6-FDF9B7640DA0}" type="pres">
      <dgm:prSet presAssocID="{D555FF1A-E786-4024-90DB-37AF2AAF03D8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8FD76B10-9D2E-4B18-97BC-0779F7609BF0}" srcId="{4D48AC59-8BC6-44DE-AFD8-37334891EB45}" destId="{5473C37A-F90A-42B9-BBBA-794833A83AAC}" srcOrd="0" destOrd="0" parTransId="{B9132766-2C03-4A3C-B717-DB68F2CB0ADE}" sibTransId="{11A761F0-C428-4DDC-823A-CA596C434C5F}"/>
    <dgm:cxn modelId="{52A21F11-7153-4582-A6A5-CF7247941302}" srcId="{951A26DA-E025-4081-B437-3D7ACE6F4EA7}" destId="{D555FF1A-E786-4024-90DB-37AF2AAF03D8}" srcOrd="1" destOrd="0" parTransId="{7A7B3ACD-D7B4-4A16-928B-DAE71980CBEB}" sibTransId="{2F4E96F9-86F8-4336-B114-DDEAE8E125B8}"/>
    <dgm:cxn modelId="{59A3862F-6680-48CF-9920-6DD995570A0C}" type="presOf" srcId="{4D48AC59-8BC6-44DE-AFD8-37334891EB45}" destId="{136C25B1-D86C-428F-881B-EEF19B4E9075}" srcOrd="0" destOrd="0" presId="urn:microsoft.com/office/officeart/2005/8/layout/list1"/>
    <dgm:cxn modelId="{CF467A39-2F5B-467A-91A0-491F53699646}" srcId="{951A26DA-E025-4081-B437-3D7ACE6F4EA7}" destId="{4D48AC59-8BC6-44DE-AFD8-37334891EB45}" srcOrd="0" destOrd="0" parTransId="{BFFFA430-1C76-4B38-93B4-E57F166ADDAF}" sibTransId="{592471B9-4728-43D5-9DA1-D28662459F49}"/>
    <dgm:cxn modelId="{02F79963-2115-43E3-84D5-A472B5D9934B}" type="presOf" srcId="{D555FF1A-E786-4024-90DB-37AF2AAF03D8}" destId="{43694E87-F706-4E50-91B7-68D9774A5903}" srcOrd="0" destOrd="0" presId="urn:microsoft.com/office/officeart/2005/8/layout/list1"/>
    <dgm:cxn modelId="{9F3E3764-C174-4473-8997-0D4992CAAAD8}" type="presOf" srcId="{5473C37A-F90A-42B9-BBBA-794833A83AAC}" destId="{5163C015-859B-4411-95F1-945D1FC21279}" srcOrd="0" destOrd="0" presId="urn:microsoft.com/office/officeart/2005/8/layout/list1"/>
    <dgm:cxn modelId="{7BFC8068-D76C-4E43-A26B-C5117BEFD475}" type="presOf" srcId="{3D0452AC-5BD2-4A27-872A-D6339A6F5E1E}" destId="{BD22E485-1026-4055-8FE6-FDF9B7640DA0}" srcOrd="0" destOrd="0" presId="urn:microsoft.com/office/officeart/2005/8/layout/list1"/>
    <dgm:cxn modelId="{80FF4053-E0F7-403A-BE02-06FA22B8CE47}" type="presOf" srcId="{4D48AC59-8BC6-44DE-AFD8-37334891EB45}" destId="{B2AD0205-9C24-4B94-BFF2-4CAA9FFA2598}" srcOrd="1" destOrd="0" presId="urn:microsoft.com/office/officeart/2005/8/layout/list1"/>
    <dgm:cxn modelId="{F1D54486-0673-4C2B-B6FF-8C0E43F14CEA}" type="presOf" srcId="{951A26DA-E025-4081-B437-3D7ACE6F4EA7}" destId="{708369E0-220D-4391-9FE2-472DC73E688A}" srcOrd="0" destOrd="0" presId="urn:microsoft.com/office/officeart/2005/8/layout/list1"/>
    <dgm:cxn modelId="{6ABFB1AB-95CE-4DAF-B5B2-ED63A11D731C}" type="presOf" srcId="{D555FF1A-E786-4024-90DB-37AF2AAF03D8}" destId="{8562FD51-5EDA-4575-BC6B-50DF543F1AB9}" srcOrd="1" destOrd="0" presId="urn:microsoft.com/office/officeart/2005/8/layout/list1"/>
    <dgm:cxn modelId="{2E5354DE-B373-415C-9E0E-E43B7BD91394}" srcId="{D555FF1A-E786-4024-90DB-37AF2AAF03D8}" destId="{3D0452AC-5BD2-4A27-872A-D6339A6F5E1E}" srcOrd="0" destOrd="0" parTransId="{641039A7-D416-4032-9EDC-CC3A9FABF5F4}" sibTransId="{1BF29801-3A98-4564-BD4A-F937E53C75DE}"/>
    <dgm:cxn modelId="{D668361D-2DEF-432A-9CC1-B02F3B7EE974}" type="presParOf" srcId="{708369E0-220D-4391-9FE2-472DC73E688A}" destId="{3400B55D-52C0-4537-A0EB-11D0FF7D979F}" srcOrd="0" destOrd="0" presId="urn:microsoft.com/office/officeart/2005/8/layout/list1"/>
    <dgm:cxn modelId="{02806FE2-07E2-451B-BF61-1E84F76CABD2}" type="presParOf" srcId="{3400B55D-52C0-4537-A0EB-11D0FF7D979F}" destId="{136C25B1-D86C-428F-881B-EEF19B4E9075}" srcOrd="0" destOrd="0" presId="urn:microsoft.com/office/officeart/2005/8/layout/list1"/>
    <dgm:cxn modelId="{8D3B61CB-1DB0-448C-AF47-91720395B406}" type="presParOf" srcId="{3400B55D-52C0-4537-A0EB-11D0FF7D979F}" destId="{B2AD0205-9C24-4B94-BFF2-4CAA9FFA2598}" srcOrd="1" destOrd="0" presId="urn:microsoft.com/office/officeart/2005/8/layout/list1"/>
    <dgm:cxn modelId="{2E46ED6D-ACC1-4E4C-B034-A4AFE17EB1F0}" type="presParOf" srcId="{708369E0-220D-4391-9FE2-472DC73E688A}" destId="{CCFDD678-DB33-4E9D-840A-6A1C3F6B6CC8}" srcOrd="1" destOrd="0" presId="urn:microsoft.com/office/officeart/2005/8/layout/list1"/>
    <dgm:cxn modelId="{76C483E7-6782-483C-AB53-6455C7825B2E}" type="presParOf" srcId="{708369E0-220D-4391-9FE2-472DC73E688A}" destId="{5163C015-859B-4411-95F1-945D1FC21279}" srcOrd="2" destOrd="0" presId="urn:microsoft.com/office/officeart/2005/8/layout/list1"/>
    <dgm:cxn modelId="{FA76CBD4-67FE-4DF2-A7B7-FA9EF563A818}" type="presParOf" srcId="{708369E0-220D-4391-9FE2-472DC73E688A}" destId="{65E233E0-89E1-4F33-85CD-4BFABA2ECBFC}" srcOrd="3" destOrd="0" presId="urn:microsoft.com/office/officeart/2005/8/layout/list1"/>
    <dgm:cxn modelId="{061649EE-F537-4551-9F4D-BB95A6196A01}" type="presParOf" srcId="{708369E0-220D-4391-9FE2-472DC73E688A}" destId="{92A7EA78-624B-42B7-9C20-7CB9B2A93202}" srcOrd="4" destOrd="0" presId="urn:microsoft.com/office/officeart/2005/8/layout/list1"/>
    <dgm:cxn modelId="{CD67DAB9-16F4-45D7-AF44-AB0D51A13A88}" type="presParOf" srcId="{92A7EA78-624B-42B7-9C20-7CB9B2A93202}" destId="{43694E87-F706-4E50-91B7-68D9774A5903}" srcOrd="0" destOrd="0" presId="urn:microsoft.com/office/officeart/2005/8/layout/list1"/>
    <dgm:cxn modelId="{206B4269-A112-4A88-8891-5AF781AE0C54}" type="presParOf" srcId="{92A7EA78-624B-42B7-9C20-7CB9B2A93202}" destId="{8562FD51-5EDA-4575-BC6B-50DF543F1AB9}" srcOrd="1" destOrd="0" presId="urn:microsoft.com/office/officeart/2005/8/layout/list1"/>
    <dgm:cxn modelId="{A5DA5C43-D191-43D4-A39F-B8D96E6618E8}" type="presParOf" srcId="{708369E0-220D-4391-9FE2-472DC73E688A}" destId="{601C1F87-800F-4FD4-BBA5-3916215FA924}" srcOrd="5" destOrd="0" presId="urn:microsoft.com/office/officeart/2005/8/layout/list1"/>
    <dgm:cxn modelId="{70EA79D7-2B25-4199-A74C-30C2C4094F77}" type="presParOf" srcId="{708369E0-220D-4391-9FE2-472DC73E688A}" destId="{BD22E485-1026-4055-8FE6-FDF9B7640DA0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57033B-E5E8-45E7-ACF3-8E49BF469036}">
      <dsp:nvSpPr>
        <dsp:cNvPr id="0" name=""/>
        <dsp:cNvSpPr/>
      </dsp:nvSpPr>
      <dsp:spPr>
        <a:xfrm>
          <a:off x="0" y="1819"/>
          <a:ext cx="10058399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F65FB51-B05A-4D87-990A-5C70448EF10D}">
      <dsp:nvSpPr>
        <dsp:cNvPr id="0" name=""/>
        <dsp:cNvSpPr/>
      </dsp:nvSpPr>
      <dsp:spPr>
        <a:xfrm>
          <a:off x="0" y="1819"/>
          <a:ext cx="10058399" cy="12406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With increase in mobile market and internet usage, accessing news requires nothing more than a fingertip.</a:t>
          </a:r>
        </a:p>
      </dsp:txBody>
      <dsp:txXfrm>
        <a:off x="0" y="1819"/>
        <a:ext cx="10058399" cy="1240657"/>
      </dsp:txXfrm>
    </dsp:sp>
    <dsp:sp modelId="{109364A1-C519-45ED-8E9F-91BD83877970}">
      <dsp:nvSpPr>
        <dsp:cNvPr id="0" name=""/>
        <dsp:cNvSpPr/>
      </dsp:nvSpPr>
      <dsp:spPr>
        <a:xfrm>
          <a:off x="0" y="1242477"/>
          <a:ext cx="10058399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4688945-2751-4519-98DB-4ADCE4B713DD}">
      <dsp:nvSpPr>
        <dsp:cNvPr id="0" name=""/>
        <dsp:cNvSpPr/>
      </dsp:nvSpPr>
      <dsp:spPr>
        <a:xfrm>
          <a:off x="0" y="1242477"/>
          <a:ext cx="10058399" cy="12406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This may have increased awareness among people but also has become a perfect way to spread fake news.</a:t>
          </a:r>
        </a:p>
      </dsp:txBody>
      <dsp:txXfrm>
        <a:off x="0" y="1242477"/>
        <a:ext cx="10058399" cy="1240657"/>
      </dsp:txXfrm>
    </dsp:sp>
    <dsp:sp modelId="{2802AE61-8B50-4C2F-A6AC-1AC602C531BF}">
      <dsp:nvSpPr>
        <dsp:cNvPr id="0" name=""/>
        <dsp:cNvSpPr/>
      </dsp:nvSpPr>
      <dsp:spPr>
        <a:xfrm>
          <a:off x="0" y="2483134"/>
          <a:ext cx="10058399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FC1B22C-F4A8-4186-BE8B-877695A34D07}">
      <dsp:nvSpPr>
        <dsp:cNvPr id="0" name=""/>
        <dsp:cNvSpPr/>
      </dsp:nvSpPr>
      <dsp:spPr>
        <a:xfrm>
          <a:off x="0" y="2483134"/>
          <a:ext cx="10058399" cy="12406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Spreading fake information brings instability to the society and thus any information we receive must be checked.</a:t>
          </a:r>
        </a:p>
      </dsp:txBody>
      <dsp:txXfrm>
        <a:off x="0" y="2483134"/>
        <a:ext cx="10058399" cy="1240657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10AA83-79F8-4C60-A899-4D329C907B11}">
      <dsp:nvSpPr>
        <dsp:cNvPr id="0" name=""/>
        <dsp:cNvSpPr/>
      </dsp:nvSpPr>
      <dsp:spPr>
        <a:xfrm>
          <a:off x="0" y="0"/>
          <a:ext cx="5906181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75F510-27F6-440A-B927-69175B377269}">
      <dsp:nvSpPr>
        <dsp:cNvPr id="0" name=""/>
        <dsp:cNvSpPr/>
      </dsp:nvSpPr>
      <dsp:spPr>
        <a:xfrm>
          <a:off x="0" y="0"/>
          <a:ext cx="5906181" cy="2615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In this system, our main aim is to design fake news detection system that will predict whether the news is real or fake.</a:t>
          </a:r>
        </a:p>
      </dsp:txBody>
      <dsp:txXfrm>
        <a:off x="0" y="0"/>
        <a:ext cx="5906181" cy="2615359"/>
      </dsp:txXfrm>
    </dsp:sp>
    <dsp:sp modelId="{51A9A4F8-067E-4269-AFCD-EED409CA0557}">
      <dsp:nvSpPr>
        <dsp:cNvPr id="0" name=""/>
        <dsp:cNvSpPr/>
      </dsp:nvSpPr>
      <dsp:spPr>
        <a:xfrm>
          <a:off x="0" y="2615359"/>
          <a:ext cx="5906181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05FB1F-E211-4E74-AEDB-A66EF1CC6A0D}">
      <dsp:nvSpPr>
        <dsp:cNvPr id="0" name=""/>
        <dsp:cNvSpPr/>
      </dsp:nvSpPr>
      <dsp:spPr>
        <a:xfrm>
          <a:off x="0" y="2615359"/>
          <a:ext cx="5906181" cy="2615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This system will be helpful to create a better society.</a:t>
          </a:r>
        </a:p>
      </dsp:txBody>
      <dsp:txXfrm>
        <a:off x="0" y="2615359"/>
        <a:ext cx="5906181" cy="26153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2FDCF1-11FA-4D50-BEA5-2E49DEB7C715}">
      <dsp:nvSpPr>
        <dsp:cNvPr id="0" name=""/>
        <dsp:cNvSpPr/>
      </dsp:nvSpPr>
      <dsp:spPr>
        <a:xfrm>
          <a:off x="1519199" y="295699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430AED-8FB0-45CE-B560-24B23D1F757A}">
      <dsp:nvSpPr>
        <dsp:cNvPr id="0" name=""/>
        <dsp:cNvSpPr/>
      </dsp:nvSpPr>
      <dsp:spPr>
        <a:xfrm>
          <a:off x="331199" y="2709912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The system should be able to predict whether the news is real or fake.</a:t>
          </a:r>
        </a:p>
      </dsp:txBody>
      <dsp:txXfrm>
        <a:off x="331199" y="2709912"/>
        <a:ext cx="4320000" cy="720000"/>
      </dsp:txXfrm>
    </dsp:sp>
    <dsp:sp modelId="{CF5FDCC7-B729-4C84-9591-0307182521E8}">
      <dsp:nvSpPr>
        <dsp:cNvPr id="0" name=""/>
        <dsp:cNvSpPr/>
      </dsp:nvSpPr>
      <dsp:spPr>
        <a:xfrm>
          <a:off x="6595199" y="295699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FC3D49-8F17-4954-A163-05610B7E9307}">
      <dsp:nvSpPr>
        <dsp:cNvPr id="0" name=""/>
        <dsp:cNvSpPr/>
      </dsp:nvSpPr>
      <dsp:spPr>
        <a:xfrm>
          <a:off x="5407199" y="2709912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It will take title and content of news article as input and predict whether the news is real or fake</a:t>
          </a:r>
          <a:r>
            <a:rPr lang="en-US" sz="1600" kern="1200">
              <a:latin typeface="Speak Pro" panose="02020404030301010803"/>
            </a:rPr>
            <a:t>.</a:t>
          </a:r>
          <a:endParaRPr lang="en-US" sz="1600" kern="1200"/>
        </a:p>
      </dsp:txBody>
      <dsp:txXfrm>
        <a:off x="5407199" y="2709912"/>
        <a:ext cx="432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E42988-1D7C-4100-AE36-A2E3820A6D87}">
      <dsp:nvSpPr>
        <dsp:cNvPr id="0" name=""/>
        <dsp:cNvSpPr/>
      </dsp:nvSpPr>
      <dsp:spPr>
        <a:xfrm>
          <a:off x="0" y="0"/>
          <a:ext cx="100583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A2DC437-6B5D-4C82-B93A-A9C20064F5D1}">
      <dsp:nvSpPr>
        <dsp:cNvPr id="0" name=""/>
        <dsp:cNvSpPr/>
      </dsp:nvSpPr>
      <dsp:spPr>
        <a:xfrm>
          <a:off x="0" y="0"/>
          <a:ext cx="10058399" cy="18628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Prediction largely depends on the dataset and the news data may differ according to the region and timeline.</a:t>
          </a:r>
        </a:p>
      </dsp:txBody>
      <dsp:txXfrm>
        <a:off x="0" y="0"/>
        <a:ext cx="10058399" cy="1862806"/>
      </dsp:txXfrm>
    </dsp:sp>
    <dsp:sp modelId="{9947B8CF-0B54-4DFA-A518-A638F4FFBD6E}">
      <dsp:nvSpPr>
        <dsp:cNvPr id="0" name=""/>
        <dsp:cNvSpPr/>
      </dsp:nvSpPr>
      <dsp:spPr>
        <a:xfrm>
          <a:off x="0" y="1862806"/>
          <a:ext cx="10058399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B1CE5D5-F9E1-4634-9D44-133A20359751}">
      <dsp:nvSpPr>
        <dsp:cNvPr id="0" name=""/>
        <dsp:cNvSpPr/>
      </dsp:nvSpPr>
      <dsp:spPr>
        <a:xfrm>
          <a:off x="0" y="1862806"/>
          <a:ext cx="10058399" cy="18628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There is no specific way to predict whether the news is fake or real. The outcome completely depends on the program stategy and model used.</a:t>
          </a:r>
        </a:p>
      </dsp:txBody>
      <dsp:txXfrm>
        <a:off x="0" y="1862806"/>
        <a:ext cx="10058399" cy="186280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BAE5F7-5D3B-4728-9A2D-E442B0C44885}">
      <dsp:nvSpPr>
        <dsp:cNvPr id="0" name=""/>
        <dsp:cNvSpPr/>
      </dsp:nvSpPr>
      <dsp:spPr>
        <a:xfrm>
          <a:off x="3143" y="0"/>
          <a:ext cx="4832746" cy="372561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77368" tIns="0" rIns="477368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The proposed system detects two types of news (Real or Fake).</a:t>
          </a:r>
        </a:p>
      </dsp:txBody>
      <dsp:txXfrm>
        <a:off x="3143" y="1490244"/>
        <a:ext cx="4832746" cy="2235367"/>
      </dsp:txXfrm>
    </dsp:sp>
    <dsp:sp modelId="{23D8D623-E776-41E3-B22F-BF4B1F741BC8}">
      <dsp:nvSpPr>
        <dsp:cNvPr id="0" name=""/>
        <dsp:cNvSpPr/>
      </dsp:nvSpPr>
      <dsp:spPr>
        <a:xfrm>
          <a:off x="3143" y="0"/>
          <a:ext cx="4832746" cy="1490244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77368" tIns="165100" rIns="477368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3143" y="0"/>
        <a:ext cx="4832746" cy="1490244"/>
      </dsp:txXfrm>
    </dsp:sp>
    <dsp:sp modelId="{64CE702F-3F82-425E-8A2C-EA207596D4B6}">
      <dsp:nvSpPr>
        <dsp:cNvPr id="0" name=""/>
        <dsp:cNvSpPr/>
      </dsp:nvSpPr>
      <dsp:spPr>
        <a:xfrm>
          <a:off x="5222509" y="0"/>
          <a:ext cx="4832746" cy="372561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77368" tIns="0" rIns="477368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As the proposed system will use Logistic Regression having accuracy 99.67% for news prediction.</a:t>
          </a:r>
        </a:p>
      </dsp:txBody>
      <dsp:txXfrm>
        <a:off x="5222509" y="1490244"/>
        <a:ext cx="4832746" cy="2235367"/>
      </dsp:txXfrm>
    </dsp:sp>
    <dsp:sp modelId="{B3992AC6-1A94-4A04-BC1C-602834203DED}">
      <dsp:nvSpPr>
        <dsp:cNvPr id="0" name=""/>
        <dsp:cNvSpPr/>
      </dsp:nvSpPr>
      <dsp:spPr>
        <a:xfrm>
          <a:off x="5222509" y="0"/>
          <a:ext cx="4832746" cy="1490244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77368" tIns="165100" rIns="477368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5222509" y="0"/>
        <a:ext cx="4832746" cy="149024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C55990-C322-4722-850C-E465735328F4}">
      <dsp:nvSpPr>
        <dsp:cNvPr id="0" name=""/>
        <dsp:cNvSpPr/>
      </dsp:nvSpPr>
      <dsp:spPr>
        <a:xfrm>
          <a:off x="0" y="1038919"/>
          <a:ext cx="5906181" cy="14929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marL="0" lvl="0" indent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kern="1200"/>
            <a:t>Common people</a:t>
          </a:r>
        </a:p>
      </dsp:txBody>
      <dsp:txXfrm>
        <a:off x="72878" y="1111797"/>
        <a:ext cx="5760425" cy="1347164"/>
      </dsp:txXfrm>
    </dsp:sp>
    <dsp:sp modelId="{B2785306-009C-4E36-8FA5-7F9E849E84D5}">
      <dsp:nvSpPr>
        <dsp:cNvPr id="0" name=""/>
        <dsp:cNvSpPr/>
      </dsp:nvSpPr>
      <dsp:spPr>
        <a:xfrm>
          <a:off x="0" y="2698879"/>
          <a:ext cx="5906181" cy="1492920"/>
        </a:xfrm>
        <a:prstGeom prst="roundRect">
          <a:avLst/>
        </a:prstGeom>
        <a:solidFill>
          <a:schemeClr val="accent2">
            <a:hueOff val="1121191"/>
            <a:satOff val="-50365"/>
            <a:lumOff val="666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marL="0" lvl="0" indent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kern="1200"/>
            <a:t>Researcher</a:t>
          </a:r>
        </a:p>
      </dsp:txBody>
      <dsp:txXfrm>
        <a:off x="72878" y="2771757"/>
        <a:ext cx="5760425" cy="134716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F5C810-51B6-4269-A25A-2E458EF19592}">
      <dsp:nvSpPr>
        <dsp:cNvPr id="0" name=""/>
        <dsp:cNvSpPr/>
      </dsp:nvSpPr>
      <dsp:spPr>
        <a:xfrm>
          <a:off x="1227" y="426242"/>
          <a:ext cx="4788544" cy="287312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/>
            <a:t>Add title of the news article.</a:t>
          </a:r>
        </a:p>
      </dsp:txBody>
      <dsp:txXfrm>
        <a:off x="1227" y="426242"/>
        <a:ext cx="4788544" cy="2873126"/>
      </dsp:txXfrm>
    </dsp:sp>
    <dsp:sp modelId="{11F13A9F-678B-4606-8FC6-0A7ACDAB9B2C}">
      <dsp:nvSpPr>
        <dsp:cNvPr id="0" name=""/>
        <dsp:cNvSpPr/>
      </dsp:nvSpPr>
      <dsp:spPr>
        <a:xfrm>
          <a:off x="5268627" y="426242"/>
          <a:ext cx="4788544" cy="2873126"/>
        </a:xfrm>
        <a:prstGeom prst="rect">
          <a:avLst/>
        </a:prstGeom>
        <a:solidFill>
          <a:schemeClr val="accent2">
            <a:hueOff val="1121191"/>
            <a:satOff val="-50365"/>
            <a:lumOff val="666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/>
            <a:t>Add text in the news article.</a:t>
          </a:r>
        </a:p>
      </dsp:txBody>
      <dsp:txXfrm>
        <a:off x="5268627" y="426242"/>
        <a:ext cx="4788544" cy="287312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4D1B1E-F937-4A4D-A5A6-4706578758FA}">
      <dsp:nvSpPr>
        <dsp:cNvPr id="0" name=""/>
        <dsp:cNvSpPr/>
      </dsp:nvSpPr>
      <dsp:spPr>
        <a:xfrm>
          <a:off x="0" y="524658"/>
          <a:ext cx="5906181" cy="99567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Response Time – The system provides an acknowledgement within seconds.</a:t>
          </a:r>
        </a:p>
      </dsp:txBody>
      <dsp:txXfrm>
        <a:off x="48605" y="573263"/>
        <a:ext cx="5808971" cy="898460"/>
      </dsp:txXfrm>
    </dsp:sp>
    <dsp:sp modelId="{D8C09820-1B33-4D9F-A40D-A53ECBFFE18B}">
      <dsp:nvSpPr>
        <dsp:cNvPr id="0" name=""/>
        <dsp:cNvSpPr/>
      </dsp:nvSpPr>
      <dsp:spPr>
        <a:xfrm>
          <a:off x="0" y="1586568"/>
          <a:ext cx="5906181" cy="995670"/>
        </a:xfrm>
        <a:prstGeom prst="roundRect">
          <a:avLst/>
        </a:prstGeom>
        <a:solidFill>
          <a:schemeClr val="accent2">
            <a:hueOff val="373730"/>
            <a:satOff val="-16788"/>
            <a:lumOff val="22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Capacity- The  system needs to support one </a:t>
          </a:r>
          <a:r>
            <a:rPr lang="en-US" sz="2300" kern="1200">
              <a:latin typeface="Speak Pro" panose="02020404030301010803"/>
            </a:rPr>
            <a:t>news</a:t>
          </a:r>
          <a:r>
            <a:rPr lang="en-US" sz="2300" kern="1200"/>
            <a:t> at a time.</a:t>
          </a:r>
        </a:p>
      </dsp:txBody>
      <dsp:txXfrm>
        <a:off x="48605" y="1635173"/>
        <a:ext cx="5808971" cy="898460"/>
      </dsp:txXfrm>
    </dsp:sp>
    <dsp:sp modelId="{E81CAB36-494E-4DCB-B0D9-FFAEDBB997A7}">
      <dsp:nvSpPr>
        <dsp:cNvPr id="0" name=""/>
        <dsp:cNvSpPr/>
      </dsp:nvSpPr>
      <dsp:spPr>
        <a:xfrm>
          <a:off x="0" y="2648479"/>
          <a:ext cx="5906181" cy="995670"/>
        </a:xfrm>
        <a:prstGeom prst="roundRect">
          <a:avLst/>
        </a:prstGeom>
        <a:solidFill>
          <a:schemeClr val="accent2">
            <a:hueOff val="747461"/>
            <a:satOff val="-33577"/>
            <a:lumOff val="444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User interface-An  acknowledgement need to be given by user interface as fast as possible.</a:t>
          </a:r>
        </a:p>
      </dsp:txBody>
      <dsp:txXfrm>
        <a:off x="48605" y="2697084"/>
        <a:ext cx="5808971" cy="898460"/>
      </dsp:txXfrm>
    </dsp:sp>
    <dsp:sp modelId="{D997E531-2F1B-49AD-87EA-180E75998072}">
      <dsp:nvSpPr>
        <dsp:cNvPr id="0" name=""/>
        <dsp:cNvSpPr/>
      </dsp:nvSpPr>
      <dsp:spPr>
        <a:xfrm>
          <a:off x="0" y="3710389"/>
          <a:ext cx="5906181" cy="995670"/>
        </a:xfrm>
        <a:prstGeom prst="roundRect">
          <a:avLst/>
        </a:prstGeom>
        <a:solidFill>
          <a:schemeClr val="accent2">
            <a:hueOff val="1121191"/>
            <a:satOff val="-50365"/>
            <a:lumOff val="666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Availability-The system will be available all the time.</a:t>
          </a:r>
        </a:p>
      </dsp:txBody>
      <dsp:txXfrm>
        <a:off x="48605" y="3758994"/>
        <a:ext cx="5808971" cy="89846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63C015-859B-4411-95F1-945D1FC21279}">
      <dsp:nvSpPr>
        <dsp:cNvPr id="0" name=""/>
        <dsp:cNvSpPr/>
      </dsp:nvSpPr>
      <dsp:spPr>
        <a:xfrm>
          <a:off x="0" y="334268"/>
          <a:ext cx="4943959" cy="1653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3706" tIns="437388" rIns="383706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OS: Windows 10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Editor: Jupyter Notebook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Language: Python</a:t>
          </a:r>
        </a:p>
      </dsp:txBody>
      <dsp:txXfrm>
        <a:off x="0" y="334268"/>
        <a:ext cx="4943959" cy="1653750"/>
      </dsp:txXfrm>
    </dsp:sp>
    <dsp:sp modelId="{B2AD0205-9C24-4B94-BFF2-4CAA9FFA2598}">
      <dsp:nvSpPr>
        <dsp:cNvPr id="0" name=""/>
        <dsp:cNvSpPr/>
      </dsp:nvSpPr>
      <dsp:spPr>
        <a:xfrm>
          <a:off x="247197" y="24308"/>
          <a:ext cx="3460771" cy="6199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0809" tIns="0" rIns="130809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Software Requirements</a:t>
          </a:r>
        </a:p>
      </dsp:txBody>
      <dsp:txXfrm>
        <a:off x="277459" y="54570"/>
        <a:ext cx="3400247" cy="559396"/>
      </dsp:txXfrm>
    </dsp:sp>
    <dsp:sp modelId="{BD22E485-1026-4055-8FE6-FDF9B7640DA0}">
      <dsp:nvSpPr>
        <dsp:cNvPr id="0" name=""/>
        <dsp:cNvSpPr/>
      </dsp:nvSpPr>
      <dsp:spPr>
        <a:xfrm>
          <a:off x="0" y="2411378"/>
          <a:ext cx="4943959" cy="12899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3706" tIns="437388" rIns="383706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Minimum </a:t>
          </a:r>
          <a:r>
            <a:rPr lang="en-US" sz="2100" kern="1200">
              <a:latin typeface="Speak Pro" panose="02020404030301010803"/>
            </a:rPr>
            <a:t>Intel</a:t>
          </a:r>
          <a:r>
            <a:rPr lang="en-US" sz="2100" kern="1200"/>
            <a:t> </a:t>
          </a:r>
          <a:r>
            <a:rPr lang="en-US" sz="2100" kern="1200">
              <a:latin typeface="Speak Pro" panose="02020404030301010803"/>
            </a:rPr>
            <a:t>Core</a:t>
          </a:r>
          <a:r>
            <a:rPr lang="en-US" sz="2100" kern="1200"/>
            <a:t> i5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RAM: 8GB</a:t>
          </a:r>
        </a:p>
      </dsp:txBody>
      <dsp:txXfrm>
        <a:off x="0" y="2411378"/>
        <a:ext cx="4943959" cy="1289925"/>
      </dsp:txXfrm>
    </dsp:sp>
    <dsp:sp modelId="{8562FD51-5EDA-4575-BC6B-50DF543F1AB9}">
      <dsp:nvSpPr>
        <dsp:cNvPr id="0" name=""/>
        <dsp:cNvSpPr/>
      </dsp:nvSpPr>
      <dsp:spPr>
        <a:xfrm>
          <a:off x="247197" y="2101418"/>
          <a:ext cx="3460771" cy="6199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0809" tIns="0" rIns="130809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Hardware Requirements</a:t>
          </a:r>
        </a:p>
      </dsp:txBody>
      <dsp:txXfrm>
        <a:off x="277459" y="2131680"/>
        <a:ext cx="3400247" cy="55939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63C015-859B-4411-95F1-945D1FC21279}">
      <dsp:nvSpPr>
        <dsp:cNvPr id="0" name=""/>
        <dsp:cNvSpPr/>
      </dsp:nvSpPr>
      <dsp:spPr>
        <a:xfrm>
          <a:off x="0" y="399405"/>
          <a:ext cx="4943959" cy="143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3706" tIns="499872" rIns="383706" bIns="170688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OS: </a:t>
          </a:r>
          <a:r>
            <a:rPr lang="en-US" sz="2400" kern="1200">
              <a:latin typeface="Speak Pro" panose="02020404030301010803"/>
            </a:rPr>
            <a:t>No OS required as it is a web application.</a:t>
          </a:r>
          <a:endParaRPr lang="en-US" sz="2400" kern="1200"/>
        </a:p>
      </dsp:txBody>
      <dsp:txXfrm>
        <a:off x="0" y="399405"/>
        <a:ext cx="4943959" cy="1436400"/>
      </dsp:txXfrm>
    </dsp:sp>
    <dsp:sp modelId="{B2AD0205-9C24-4B94-BFF2-4CAA9FFA2598}">
      <dsp:nvSpPr>
        <dsp:cNvPr id="0" name=""/>
        <dsp:cNvSpPr/>
      </dsp:nvSpPr>
      <dsp:spPr>
        <a:xfrm>
          <a:off x="247197" y="45165"/>
          <a:ext cx="3460771" cy="7084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0809" tIns="0" rIns="130809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Software Requirements</a:t>
          </a:r>
        </a:p>
      </dsp:txBody>
      <dsp:txXfrm>
        <a:off x="281782" y="79750"/>
        <a:ext cx="3391601" cy="639310"/>
      </dsp:txXfrm>
    </dsp:sp>
    <dsp:sp modelId="{BD22E485-1026-4055-8FE6-FDF9B7640DA0}">
      <dsp:nvSpPr>
        <dsp:cNvPr id="0" name=""/>
        <dsp:cNvSpPr/>
      </dsp:nvSpPr>
      <dsp:spPr>
        <a:xfrm>
          <a:off x="0" y="2319646"/>
          <a:ext cx="4943959" cy="136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3706" tIns="499872" rIns="383706" bIns="170688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>
              <a:latin typeface="Speak Pro" panose="02020404030301010803"/>
            </a:rPr>
            <a:t>Platform: Any Device with a net access.</a:t>
          </a:r>
          <a:endParaRPr lang="en-US" sz="2400" kern="1200"/>
        </a:p>
      </dsp:txBody>
      <dsp:txXfrm>
        <a:off x="0" y="2319646"/>
        <a:ext cx="4943959" cy="1360800"/>
      </dsp:txXfrm>
    </dsp:sp>
    <dsp:sp modelId="{8562FD51-5EDA-4575-BC6B-50DF543F1AB9}">
      <dsp:nvSpPr>
        <dsp:cNvPr id="0" name=""/>
        <dsp:cNvSpPr/>
      </dsp:nvSpPr>
      <dsp:spPr>
        <a:xfrm>
          <a:off x="247197" y="1965406"/>
          <a:ext cx="3460771" cy="7084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0809" tIns="0" rIns="130809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Hardware Requirements</a:t>
          </a:r>
        </a:p>
      </dsp:txBody>
      <dsp:txXfrm>
        <a:off x="281782" y="1999991"/>
        <a:ext cx="3391601" cy="639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6CAAB5-75E6-423F-8FEA-870362BFD3B6}" type="datetimeFigureOut">
              <a:rPr lang="en-IN" smtClean="0"/>
              <a:t>13-06-2021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1267D7-A9D3-425D-A87E-699B527A43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3737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267D7-A9D3-425D-A87E-699B527A43D0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5932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6/13/2021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378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179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278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694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6/13/2021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173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6/13/2021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118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6/13/2021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20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6/13/2021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651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6/13/2021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795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6/13/2021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906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85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37" r:id="rId5"/>
    <p:sldLayoutId id="2147483743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b="1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9.xml"/><Relationship Id="rId3" Type="http://schemas.openxmlformats.org/officeDocument/2006/relationships/diagramLayout" Target="../diagrams/layout8.xml"/><Relationship Id="rId7" Type="http://schemas.openxmlformats.org/officeDocument/2006/relationships/diagramData" Target="../diagrams/data9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11" Type="http://schemas.microsoft.com/office/2007/relationships/diagramDrawing" Target="../diagrams/drawing9.xml"/><Relationship Id="rId5" Type="http://schemas.openxmlformats.org/officeDocument/2006/relationships/diagramColors" Target="../diagrams/colors8.xml"/><Relationship Id="rId10" Type="http://schemas.openxmlformats.org/officeDocument/2006/relationships/diagramColors" Target="../diagrams/colors9.xml"/><Relationship Id="rId4" Type="http://schemas.openxmlformats.org/officeDocument/2006/relationships/diagramQuickStyle" Target="../diagrams/quickStyle8.xml"/><Relationship Id="rId9" Type="http://schemas.openxmlformats.org/officeDocument/2006/relationships/diagramQuickStyle" Target="../diagrams/quickStyle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888/notebooks/Downloads/SE%20PBL%20Project%20Group%20no.%20-%203.ipynb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fake-news-detector-pbl.herokuapp.com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24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26">
            <a:extLst>
              <a:ext uri="{FF2B5EF4-FFF2-40B4-BE49-F238E27FC236}">
                <a16:creationId xmlns:a16="http://schemas.microsoft.com/office/drawing/2014/main" id="{FB65ABA3-820C-4D75-9437-9EFA1ADFE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64" name="Rectangle 28">
            <a:extLst>
              <a:ext uri="{FF2B5EF4-FFF2-40B4-BE49-F238E27FC236}">
                <a16:creationId xmlns:a16="http://schemas.microsoft.com/office/drawing/2014/main" id="{036BF2FB-90D8-48DB-BD34-D040CDCFF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65" name="Rectangle 30">
            <a:extLst>
              <a:ext uri="{FF2B5EF4-FFF2-40B4-BE49-F238E27FC236}">
                <a16:creationId xmlns:a16="http://schemas.microsoft.com/office/drawing/2014/main" id="{78632963-757B-40C2-BB84-FC6107A54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3">
            <a:extLst>
              <a:ext uri="{FF2B5EF4-FFF2-40B4-BE49-F238E27FC236}">
                <a16:creationId xmlns:a16="http://schemas.microsoft.com/office/drawing/2014/main" id="{5EFB3CEE-A8BC-4080-A58C-66C8A40915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349" r="9091" b="9061"/>
          <a:stretch/>
        </p:blipFill>
        <p:spPr>
          <a:xfrm>
            <a:off x="20" y="-1"/>
            <a:ext cx="12191980" cy="6857999"/>
          </a:xfrm>
          <a:prstGeom prst="rect">
            <a:avLst/>
          </a:prstGeom>
        </p:spPr>
      </p:pic>
      <p:sp>
        <p:nvSpPr>
          <p:cNvPr id="66" name="Rectangle 32">
            <a:extLst>
              <a:ext uri="{FF2B5EF4-FFF2-40B4-BE49-F238E27FC236}">
                <a16:creationId xmlns:a16="http://schemas.microsoft.com/office/drawing/2014/main" id="{2853AE55-7E35-44B0-89F1-3F52B262A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7615" y="253548"/>
            <a:ext cx="5612193" cy="6361598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34">
            <a:extLst>
              <a:ext uri="{FF2B5EF4-FFF2-40B4-BE49-F238E27FC236}">
                <a16:creationId xmlns:a16="http://schemas.microsoft.com/office/drawing/2014/main" id="{DBC4BE4D-4B50-4F51-9F85-4B5D60B02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448" y="407588"/>
            <a:ext cx="5299768" cy="6022878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4043" y="727626"/>
            <a:ext cx="4602152" cy="17182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4400" cap="none" spc="0"/>
              <a:t>Fake News Detection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4043" y="2538920"/>
            <a:ext cx="4602152" cy="3480066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182880" algn="l">
              <a:lnSpc>
                <a:spcPct val="100000"/>
              </a:lnSpc>
              <a:spcAft>
                <a:spcPts val="600"/>
              </a:spcAft>
              <a:buFont typeface="Garamond" pitchFamily="18" charset="0"/>
              <a:buChar char="◦"/>
            </a:pPr>
            <a:r>
              <a:rPr lang="en-US">
                <a:solidFill>
                  <a:schemeClr val="tx1"/>
                </a:solidFill>
              </a:rPr>
              <a:t>Presented by:</a:t>
            </a:r>
          </a:p>
          <a:p>
            <a:pPr marL="342900" indent="-182880" algn="l">
              <a:lnSpc>
                <a:spcPct val="100000"/>
              </a:lnSpc>
              <a:spcAft>
                <a:spcPts val="600"/>
              </a:spcAft>
              <a:buFont typeface="Garamond" pitchFamily="18" charset="0"/>
              <a:buChar char="◦"/>
            </a:pPr>
            <a:r>
              <a:rPr lang="en-US">
                <a:solidFill>
                  <a:schemeClr val="tx1"/>
                </a:solidFill>
              </a:rPr>
              <a:t>Dhanashree Gaikwad - 205B023</a:t>
            </a:r>
          </a:p>
          <a:p>
            <a:pPr marL="342900" indent="-182880" algn="l">
              <a:lnSpc>
                <a:spcPct val="100000"/>
              </a:lnSpc>
              <a:spcAft>
                <a:spcPts val="600"/>
              </a:spcAft>
              <a:buFont typeface="Garamond" pitchFamily="18" charset="0"/>
              <a:buChar char="◦"/>
            </a:pPr>
            <a:r>
              <a:rPr lang="en-US">
                <a:solidFill>
                  <a:schemeClr val="tx1"/>
                </a:solidFill>
              </a:rPr>
              <a:t>Kumar Kolhe - 205B039</a:t>
            </a:r>
          </a:p>
          <a:p>
            <a:pPr marL="342900" indent="-182880" algn="l">
              <a:lnSpc>
                <a:spcPct val="100000"/>
              </a:lnSpc>
              <a:spcAft>
                <a:spcPts val="600"/>
              </a:spcAft>
              <a:buClr>
                <a:srgbClr val="262626"/>
              </a:buClr>
              <a:buFont typeface="Garamond" pitchFamily="18" charset="0"/>
              <a:buChar char="◦"/>
            </a:pPr>
            <a:r>
              <a:rPr lang="en-US">
                <a:solidFill>
                  <a:schemeClr val="tx1"/>
                </a:solidFill>
              </a:rPr>
              <a:t>Kunal Patil – 205B040</a:t>
            </a:r>
          </a:p>
          <a:p>
            <a:pPr marL="342900" indent="-182880" algn="l">
              <a:lnSpc>
                <a:spcPct val="100000"/>
              </a:lnSpc>
              <a:spcAft>
                <a:spcPts val="600"/>
              </a:spcAft>
              <a:buClr>
                <a:srgbClr val="262626"/>
              </a:buClr>
              <a:buFont typeface="Garamond" pitchFamily="18" charset="0"/>
              <a:buChar char="◦"/>
            </a:pPr>
            <a:r>
              <a:rPr lang="en-US">
                <a:solidFill>
                  <a:schemeClr val="tx1"/>
                </a:solidFill>
              </a:rPr>
              <a:t>Savani </a:t>
            </a:r>
            <a:r>
              <a:rPr lang="en-US" err="1">
                <a:solidFill>
                  <a:schemeClr val="tx1"/>
                </a:solidFill>
              </a:rPr>
              <a:t>Khutale</a:t>
            </a:r>
            <a:r>
              <a:rPr lang="en-US">
                <a:solidFill>
                  <a:schemeClr val="tx1"/>
                </a:solidFill>
              </a:rPr>
              <a:t> - 205B037</a:t>
            </a:r>
          </a:p>
          <a:p>
            <a:pPr marL="342900" indent="-182880" algn="l">
              <a:lnSpc>
                <a:spcPct val="100000"/>
              </a:lnSpc>
              <a:spcAft>
                <a:spcPts val="600"/>
              </a:spcAft>
              <a:buClr>
                <a:srgbClr val="262626"/>
              </a:buClr>
              <a:buFont typeface="Garamond" pitchFamily="18" charset="0"/>
              <a:buChar char="◦"/>
            </a:pPr>
            <a:r>
              <a:rPr lang="en-US">
                <a:solidFill>
                  <a:schemeClr val="tx1"/>
                </a:solidFill>
              </a:rPr>
              <a:t>Tanmay Jagtap – 205B030</a:t>
            </a:r>
          </a:p>
          <a:p>
            <a:pPr marL="342900" indent="-182880" algn="l">
              <a:lnSpc>
                <a:spcPct val="100000"/>
              </a:lnSpc>
              <a:spcAft>
                <a:spcPts val="600"/>
              </a:spcAft>
              <a:buClr>
                <a:srgbClr val="262626"/>
              </a:buClr>
              <a:buFont typeface="Garamond" pitchFamily="18" charset="0"/>
              <a:buChar char="◦"/>
            </a:pPr>
            <a:endParaRPr lang="en-US">
              <a:solidFill>
                <a:schemeClr val="tx1"/>
              </a:solidFill>
            </a:endParaRPr>
          </a:p>
          <a:p>
            <a:pPr marL="160020" algn="l">
              <a:lnSpc>
                <a:spcPct val="100000"/>
              </a:lnSpc>
              <a:spcAft>
                <a:spcPts val="600"/>
              </a:spcAft>
              <a:buClr>
                <a:srgbClr val="262626"/>
              </a:buClr>
            </a:pPr>
            <a:r>
              <a:rPr lang="en-US">
                <a:solidFill>
                  <a:schemeClr val="tx1"/>
                </a:solidFill>
              </a:rPr>
              <a:t>Guide:</a:t>
            </a:r>
          </a:p>
          <a:p>
            <a:pPr marL="160020" algn="l">
              <a:lnSpc>
                <a:spcPct val="100000"/>
              </a:lnSpc>
              <a:spcAft>
                <a:spcPts val="600"/>
              </a:spcAft>
            </a:pPr>
            <a:r>
              <a:rPr lang="en-US">
                <a:solidFill>
                  <a:schemeClr val="tx1"/>
                </a:solidFill>
              </a:rPr>
              <a:t>Prof. </a:t>
            </a:r>
            <a:r>
              <a:rPr lang="en-US" err="1">
                <a:solidFill>
                  <a:schemeClr val="tx1"/>
                </a:solidFill>
              </a:rPr>
              <a:t>S.S.Pawar</a:t>
            </a:r>
            <a:endParaRPr lang="en-US">
              <a:solidFill>
                <a:schemeClr val="tx1"/>
              </a:solidFill>
            </a:endParaRPr>
          </a:p>
          <a:p>
            <a:pPr marL="342900" indent="-182880" algn="l">
              <a:lnSpc>
                <a:spcPct val="100000"/>
              </a:lnSpc>
              <a:spcAft>
                <a:spcPts val="600"/>
              </a:spcAft>
              <a:buClr>
                <a:prstClr val="black">
                  <a:lumMod val="85000"/>
                  <a:lumOff val="15000"/>
                </a:prstClr>
              </a:buClr>
              <a:buChar char="◦"/>
            </a:pP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2AD6B69-E0A0-476D-9EE1-6B69F04C5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BE10A1-AD5F-4AB3-8A94-41D62B494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106227-4522-4D32-8D5E-17527E770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09" y="559477"/>
            <a:ext cx="3765200" cy="5709931"/>
          </a:xfrm>
        </p:spPr>
        <p:txBody>
          <a:bodyPr>
            <a:normAutofit/>
          </a:bodyPr>
          <a:lstStyle/>
          <a:p>
            <a:pPr algn="ctr"/>
            <a:r>
              <a:rPr lang="en-US"/>
              <a:t>End user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684BFFE-6A90-4311-ACD5-B34177D464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4122323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9D6A4E7-31E4-4348-9A5C-017CE979F7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2791218"/>
              </p:ext>
            </p:extLst>
          </p:nvPr>
        </p:nvGraphicFramePr>
        <p:xfrm>
          <a:off x="5478124" y="800947"/>
          <a:ext cx="5906181" cy="5230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62432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EB72A9B-FD82-4F09-BF1E-D39311D3A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D39B371-6E4E-4070-AB4E-4D788405A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937DAED-8BFE-4563-BB45-B5E554D70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EE1CE0-1DFD-46AF-AA98-DAB106A3B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/>
              <a:t>Functional requirements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1C3DCEC-406C-4C51-BE43-F8FDD1BD30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3678698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6517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2AD6B69-E0A0-476D-9EE1-6B69F04C5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BE10A1-AD5F-4AB3-8A94-41D62B494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18B050-9087-40E5-ABAE-C0BED3641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09" y="559477"/>
            <a:ext cx="3765200" cy="5709931"/>
          </a:xfrm>
        </p:spPr>
        <p:txBody>
          <a:bodyPr>
            <a:normAutofit/>
          </a:bodyPr>
          <a:lstStyle/>
          <a:p>
            <a:pPr algn="ctr"/>
            <a:r>
              <a:rPr lang="en-US"/>
              <a:t>Non-Functional Requirements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684BFFE-6A90-4311-ACD5-B34177D464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4122323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BA486B8-FAB1-4B32-91AE-9261DFEE3E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290825"/>
              </p:ext>
            </p:extLst>
          </p:nvPr>
        </p:nvGraphicFramePr>
        <p:xfrm>
          <a:off x="5478124" y="800947"/>
          <a:ext cx="5906181" cy="5230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28830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EB72A9B-FD82-4F09-BF1E-D39311D3A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39B371-6E4E-4070-AB4E-4D788405A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37DAED-8BFE-4563-BB45-B5E554D70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5603A9-CCA4-4E10-BB2C-48EDA2776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074550"/>
          </a:xfrm>
        </p:spPr>
        <p:txBody>
          <a:bodyPr>
            <a:normAutofit/>
          </a:bodyPr>
          <a:lstStyle/>
          <a:p>
            <a:pPr algn="ctr"/>
            <a:r>
              <a:rPr lang="en-US"/>
              <a:t>System Requirements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2FB6524-2F5E-47D1-8E06-012EB3559B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6059127"/>
              </p:ext>
            </p:extLst>
          </p:nvPr>
        </p:nvGraphicFramePr>
        <p:xfrm>
          <a:off x="1066800" y="2310063"/>
          <a:ext cx="4943959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B3C43D35-A678-421E-8BD8-D9067C45C7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6799794"/>
              </p:ext>
            </p:extLst>
          </p:nvPr>
        </p:nvGraphicFramePr>
        <p:xfrm>
          <a:off x="6256149" y="2307480"/>
          <a:ext cx="4943959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579" name="TextBox 578">
            <a:extLst>
              <a:ext uri="{FF2B5EF4-FFF2-40B4-BE49-F238E27FC236}">
                <a16:creationId xmlns:a16="http://schemas.microsoft.com/office/drawing/2014/main" id="{01C2B390-40D3-4A76-9DB3-B89160FCD0F5}"/>
              </a:ext>
            </a:extLst>
          </p:cNvPr>
          <p:cNvSpPr txBox="1"/>
          <p:nvPr/>
        </p:nvSpPr>
        <p:spPr>
          <a:xfrm>
            <a:off x="1069384" y="1715145"/>
            <a:ext cx="518418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800"/>
              <a:t>Developer System Requirements</a:t>
            </a:r>
            <a:endParaRPr lang="en-GB"/>
          </a:p>
        </p:txBody>
      </p:sp>
      <p:sp>
        <p:nvSpPr>
          <p:cNvPr id="580" name="TextBox 579">
            <a:extLst>
              <a:ext uri="{FF2B5EF4-FFF2-40B4-BE49-F238E27FC236}">
                <a16:creationId xmlns:a16="http://schemas.microsoft.com/office/drawing/2014/main" id="{6015BDFF-F993-40EF-B86F-6F40BC6B4CD7}"/>
              </a:ext>
            </a:extLst>
          </p:cNvPr>
          <p:cNvSpPr txBox="1"/>
          <p:nvPr/>
        </p:nvSpPr>
        <p:spPr>
          <a:xfrm>
            <a:off x="6262123" y="1715952"/>
            <a:ext cx="497753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800"/>
              <a:t>User System Requirements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4329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Graphic spid="23" grpId="0">
        <p:bldAsOne/>
      </p:bldGraphic>
      <p:bldP spid="579" grpId="0"/>
      <p:bldP spid="58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27832-EFEA-4AD0-A12F-467D75A47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81910"/>
            <a:ext cx="10058400" cy="1371600"/>
          </a:xfrm>
        </p:spPr>
        <p:txBody>
          <a:bodyPr/>
          <a:lstStyle/>
          <a:p>
            <a:pPr algn="ctr"/>
            <a:r>
              <a:rPr lang="en-US"/>
              <a:t>System Architecture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5B39D8-F986-4DC2-A20A-652B573EEF2A}"/>
              </a:ext>
            </a:extLst>
          </p:cNvPr>
          <p:cNvSpPr txBox="1"/>
          <p:nvPr/>
        </p:nvSpPr>
        <p:spPr>
          <a:xfrm>
            <a:off x="9937494" y="594938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hlinkClick r:id="rId2"/>
              </a:rPr>
              <a:t>Open Notebook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CC0068D-69AB-4406-9948-7630738F7A3C}"/>
              </a:ext>
            </a:extLst>
          </p:cNvPr>
          <p:cNvSpPr/>
          <p:nvPr/>
        </p:nvSpPr>
        <p:spPr>
          <a:xfrm>
            <a:off x="9728033" y="4279231"/>
            <a:ext cx="1447800" cy="685800"/>
          </a:xfrm>
          <a:prstGeom prst="rect">
            <a:avLst/>
          </a:prstGeom>
          <a:solidFill>
            <a:srgbClr val="3ECA24"/>
          </a:solidFill>
          <a:ln>
            <a:noFill/>
          </a:ln>
          <a:effectLst>
            <a:outerShdw blurRad="40000" dist="2304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0000" tIns="45000" rIns="90000" bIns="4500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rgbClr val="000000"/>
              </a:buClr>
            </a:pPr>
            <a:r>
              <a:rPr lang="en-US">
                <a:solidFill>
                  <a:srgbClr val="FFFFFF"/>
                </a:solidFill>
                <a:latin typeface="Calibri"/>
                <a:cs typeface="Calibri"/>
              </a:rPr>
              <a:t>Model Deployment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A877191-F998-46A8-8115-D31B398ED27D}"/>
              </a:ext>
            </a:extLst>
          </p:cNvPr>
          <p:cNvGrpSpPr/>
          <p:nvPr/>
        </p:nvGrpSpPr>
        <p:grpSpPr>
          <a:xfrm>
            <a:off x="4030766" y="1758130"/>
            <a:ext cx="1905000" cy="685800"/>
            <a:chOff x="4030766" y="1758130"/>
            <a:chExt cx="1905000" cy="685800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E91B114F-D1B0-4D6C-93B9-B82EE0FC55AA}"/>
                </a:ext>
              </a:extLst>
            </p:cNvPr>
            <p:cNvSpPr/>
            <p:nvPr/>
          </p:nvSpPr>
          <p:spPr>
            <a:xfrm>
              <a:off x="4487966" y="1758130"/>
              <a:ext cx="1447800" cy="685800"/>
            </a:xfrm>
            <a:prstGeom prst="rect">
              <a:avLst/>
            </a:prstGeom>
            <a:solidFill>
              <a:srgbClr val="00B0F0"/>
            </a:solidFill>
            <a:ln w="9525" cap="flat" cmpd="sng">
              <a:solidFill>
                <a:srgbClr val="F5924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16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0000" tIns="45000" rIns="90000" bIns="4500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Font typeface="Arial"/>
              </a:pPr>
              <a:r>
                <a:rPr lang="en-US" sz="1400">
                  <a:solidFill>
                    <a:srgbClr val="000000"/>
                  </a:solidFill>
                  <a:latin typeface="Calibri"/>
                  <a:cs typeface="Calibri"/>
                </a:rPr>
                <a:t>Feature Selection</a:t>
              </a:r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9B6D8FFB-6D20-4A45-BA9D-DF697A15B72B}"/>
                </a:ext>
              </a:extLst>
            </p:cNvPr>
            <p:cNvCxnSpPr>
              <a:cxnSpLocks/>
            </p:cNvCxnSpPr>
            <p:nvPr/>
          </p:nvCxnSpPr>
          <p:spPr>
            <a:xfrm>
              <a:off x="4030766" y="2101030"/>
              <a:ext cx="4572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DA72411-3884-4CF1-BCBE-982C50CC1A23}"/>
              </a:ext>
            </a:extLst>
          </p:cNvPr>
          <p:cNvGrpSpPr/>
          <p:nvPr/>
        </p:nvGrpSpPr>
        <p:grpSpPr>
          <a:xfrm>
            <a:off x="5935766" y="1758130"/>
            <a:ext cx="1905000" cy="685800"/>
            <a:chOff x="5935766" y="1758130"/>
            <a:chExt cx="1905000" cy="685800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82B90A48-19EB-4DFD-A38C-76CDBEBB7415}"/>
                </a:ext>
              </a:extLst>
            </p:cNvPr>
            <p:cNvSpPr/>
            <p:nvPr/>
          </p:nvSpPr>
          <p:spPr>
            <a:xfrm>
              <a:off x="6392966" y="1758130"/>
              <a:ext cx="1447800" cy="685800"/>
            </a:xfrm>
            <a:prstGeom prst="rect">
              <a:avLst/>
            </a:prstGeom>
            <a:solidFill>
              <a:srgbClr val="00B0F0"/>
            </a:solidFill>
            <a:ln w="9525" cap="flat" cmpd="sng">
              <a:solidFill>
                <a:srgbClr val="F5924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16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0000" tIns="45000" rIns="90000" bIns="4500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Font typeface="Arial"/>
              </a:pPr>
              <a:r>
                <a:rPr lang="en-US" sz="1400">
                  <a:solidFill>
                    <a:srgbClr val="000000"/>
                  </a:solidFill>
                  <a:latin typeface="Calibri"/>
                  <a:cs typeface="Calibri"/>
                </a:rPr>
                <a:t>Pre-Processing</a:t>
              </a:r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4970FDA9-AD57-4356-A9F0-F05B072A2F49}"/>
                </a:ext>
              </a:extLst>
            </p:cNvPr>
            <p:cNvCxnSpPr>
              <a:cxnSpLocks/>
            </p:cNvCxnSpPr>
            <p:nvPr/>
          </p:nvCxnSpPr>
          <p:spPr>
            <a:xfrm>
              <a:off x="5935766" y="2101030"/>
              <a:ext cx="4572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12CD07C-C2B2-48F5-A3F0-86558E679079}"/>
              </a:ext>
            </a:extLst>
          </p:cNvPr>
          <p:cNvGrpSpPr/>
          <p:nvPr/>
        </p:nvGrpSpPr>
        <p:grpSpPr>
          <a:xfrm>
            <a:off x="7840766" y="1758130"/>
            <a:ext cx="2110765" cy="685800"/>
            <a:chOff x="7840766" y="1758130"/>
            <a:chExt cx="2110765" cy="6858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A661C4AA-3E55-4A01-8FE5-4DCE90F26379}"/>
                </a:ext>
              </a:extLst>
            </p:cNvPr>
            <p:cNvSpPr/>
            <p:nvPr/>
          </p:nvSpPr>
          <p:spPr>
            <a:xfrm>
              <a:off x="8503731" y="1758130"/>
              <a:ext cx="1447800" cy="685800"/>
            </a:xfrm>
            <a:prstGeom prst="rect">
              <a:avLst/>
            </a:prstGeom>
            <a:solidFill>
              <a:srgbClr val="00B0F0"/>
            </a:solidFill>
            <a:ln w="9525" cap="flat" cmpd="sng">
              <a:solidFill>
                <a:srgbClr val="F5924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16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0000" tIns="45000" rIns="90000" bIns="4500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Font typeface="Arial"/>
              </a:pPr>
              <a:r>
                <a:rPr lang="en-US" sz="1400">
                  <a:solidFill>
                    <a:srgbClr val="000000"/>
                  </a:solidFill>
                  <a:latin typeface="Calibri"/>
                  <a:cs typeface="Calibri"/>
                </a:rPr>
                <a:t>Train Test Split</a:t>
              </a:r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C916E9B8-52D4-4A55-99C6-1A900BE88DAB}"/>
                </a:ext>
              </a:extLst>
            </p:cNvPr>
            <p:cNvCxnSpPr>
              <a:cxnSpLocks/>
            </p:cNvCxnSpPr>
            <p:nvPr/>
          </p:nvCxnSpPr>
          <p:spPr>
            <a:xfrm>
              <a:off x="7840766" y="2101030"/>
              <a:ext cx="66296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C4B3DE2-6461-44D2-A811-7D00E5E3C5FB}"/>
              </a:ext>
            </a:extLst>
          </p:cNvPr>
          <p:cNvGrpSpPr/>
          <p:nvPr/>
        </p:nvGrpSpPr>
        <p:grpSpPr>
          <a:xfrm>
            <a:off x="7263609" y="2443930"/>
            <a:ext cx="3912224" cy="1457468"/>
            <a:chOff x="7263609" y="2443930"/>
            <a:chExt cx="3912224" cy="1457468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2D9BC296-E837-40BA-B406-9CD1805EB2AB}"/>
                </a:ext>
              </a:extLst>
            </p:cNvPr>
            <p:cNvSpPr/>
            <p:nvPr/>
          </p:nvSpPr>
          <p:spPr>
            <a:xfrm>
              <a:off x="7263609" y="2882207"/>
              <a:ext cx="1447800" cy="685800"/>
            </a:xfrm>
            <a:prstGeom prst="rect">
              <a:avLst/>
            </a:prstGeom>
            <a:solidFill>
              <a:srgbClr val="0070C0"/>
            </a:solidFill>
            <a:ln w="9525" cap="flat" cmpd="sng">
              <a:solidFill>
                <a:srgbClr val="F5924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16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0000" tIns="45000" rIns="90000" bIns="4500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</a:pPr>
              <a:r>
                <a:rPr lang="en-US">
                  <a:solidFill>
                    <a:srgbClr val="000000"/>
                  </a:solidFill>
                  <a:latin typeface="Calibri"/>
                  <a:cs typeface="Calibri"/>
                </a:rPr>
                <a:t>Train Data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DA71EE34-5957-43CF-BB91-E1E41A8D6B08}"/>
                </a:ext>
              </a:extLst>
            </p:cNvPr>
            <p:cNvSpPr/>
            <p:nvPr/>
          </p:nvSpPr>
          <p:spPr>
            <a:xfrm>
              <a:off x="9728033" y="2882207"/>
              <a:ext cx="1447800" cy="685800"/>
            </a:xfrm>
            <a:prstGeom prst="rect">
              <a:avLst/>
            </a:prstGeom>
            <a:solidFill>
              <a:srgbClr val="0070C0"/>
            </a:solidFill>
            <a:ln w="9525" cap="flat" cmpd="sng">
              <a:solidFill>
                <a:srgbClr val="F5924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16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0000" tIns="45000" rIns="90000" bIns="4500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</a:pPr>
              <a:r>
                <a:rPr lang="en-US">
                  <a:solidFill>
                    <a:srgbClr val="000000"/>
                  </a:solidFill>
                  <a:latin typeface="Calibri"/>
                  <a:cs typeface="Calibri"/>
                </a:rPr>
                <a:t>Test Data</a:t>
              </a:r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8B2AD88F-BEAE-4D5D-BDBB-D05C31DD15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87509" y="2443930"/>
              <a:ext cx="1240122" cy="43827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A2F30DAA-D572-4083-ACBE-A1D7988F2B7B}"/>
                </a:ext>
              </a:extLst>
            </p:cNvPr>
            <p:cNvCxnSpPr>
              <a:cxnSpLocks/>
            </p:cNvCxnSpPr>
            <p:nvPr/>
          </p:nvCxnSpPr>
          <p:spPr>
            <a:xfrm>
              <a:off x="9227631" y="2443930"/>
              <a:ext cx="1224302" cy="43827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B3BB0D36-18B8-4758-A448-7F69D7C2A6A6}"/>
                </a:ext>
              </a:extLst>
            </p:cNvPr>
            <p:cNvCxnSpPr>
              <a:cxnSpLocks/>
            </p:cNvCxnSpPr>
            <p:nvPr/>
          </p:nvCxnSpPr>
          <p:spPr>
            <a:xfrm>
              <a:off x="7987508" y="3568007"/>
              <a:ext cx="1" cy="33339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BDC0CDE-E570-4501-8324-EB3E8821643C}"/>
              </a:ext>
            </a:extLst>
          </p:cNvPr>
          <p:cNvGrpSpPr/>
          <p:nvPr/>
        </p:nvGrpSpPr>
        <p:grpSpPr>
          <a:xfrm>
            <a:off x="4529483" y="4279231"/>
            <a:ext cx="2556257" cy="685800"/>
            <a:chOff x="4529483" y="4279231"/>
            <a:chExt cx="2556257" cy="6858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B85E8DA3-A040-44A3-93C7-09D61BBA58E9}"/>
                </a:ext>
              </a:extLst>
            </p:cNvPr>
            <p:cNvSpPr/>
            <p:nvPr/>
          </p:nvSpPr>
          <p:spPr>
            <a:xfrm>
              <a:off x="4529483" y="4279231"/>
              <a:ext cx="1447800" cy="6858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 cap="flat" cmpd="sng">
              <a:solidFill>
                <a:srgbClr val="F5924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16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0000" tIns="45000" rIns="90000" bIns="4500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</a:pPr>
              <a:r>
                <a:rPr lang="en-US">
                  <a:solidFill>
                    <a:srgbClr val="000000"/>
                  </a:solidFill>
                  <a:latin typeface="Calibri"/>
                  <a:cs typeface="Calibri"/>
                </a:rPr>
                <a:t>Validate Model(Score)</a:t>
              </a:r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8E3EC744-BF58-433B-8F24-F3AF54E18F5B}"/>
                </a:ext>
              </a:extLst>
            </p:cNvPr>
            <p:cNvCxnSpPr>
              <a:cxnSpLocks/>
            </p:cNvCxnSpPr>
            <p:nvPr/>
          </p:nvCxnSpPr>
          <p:spPr>
            <a:xfrm>
              <a:off x="5977283" y="4622131"/>
              <a:ext cx="1108457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684ADB3-B07A-4DE8-A116-5B7AB2A54773}"/>
              </a:ext>
            </a:extLst>
          </p:cNvPr>
          <p:cNvGrpSpPr/>
          <p:nvPr/>
        </p:nvGrpSpPr>
        <p:grpSpPr>
          <a:xfrm>
            <a:off x="8889277" y="3568007"/>
            <a:ext cx="1562656" cy="1054125"/>
            <a:chOff x="8889277" y="3568007"/>
            <a:chExt cx="1562656" cy="1054125"/>
          </a:xfrm>
        </p:grpSpPr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6A44B849-ED79-422B-8196-77DBF63C77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89277" y="4622131"/>
              <a:ext cx="838756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DBB13B8B-F9FA-4980-9D78-53358611AD56}"/>
                </a:ext>
              </a:extLst>
            </p:cNvPr>
            <p:cNvCxnSpPr>
              <a:cxnSpLocks/>
            </p:cNvCxnSpPr>
            <p:nvPr/>
          </p:nvCxnSpPr>
          <p:spPr>
            <a:xfrm>
              <a:off x="10451933" y="3568007"/>
              <a:ext cx="0" cy="71122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C79F021-0F9E-4BE3-9588-40D5B58B208F}"/>
              </a:ext>
            </a:extLst>
          </p:cNvPr>
          <p:cNvGrpSpPr/>
          <p:nvPr/>
        </p:nvGrpSpPr>
        <p:grpSpPr>
          <a:xfrm>
            <a:off x="5253383" y="4965031"/>
            <a:ext cx="3458025" cy="1360514"/>
            <a:chOff x="5253383" y="4965031"/>
            <a:chExt cx="3458025" cy="1360514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B89279A-FFE7-443D-93D5-061575810AA4}"/>
                </a:ext>
              </a:extLst>
            </p:cNvPr>
            <p:cNvSpPr/>
            <p:nvPr/>
          </p:nvSpPr>
          <p:spPr>
            <a:xfrm>
              <a:off x="7263608" y="5639745"/>
              <a:ext cx="1447800" cy="685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/>
                <a:t>Improve Model</a:t>
              </a:r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071A4B04-042F-4015-A751-8733952AF75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53383" y="4965031"/>
              <a:ext cx="2010225" cy="101761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1C242BE-49D1-45BC-BDBF-6833A6148854}"/>
              </a:ext>
            </a:extLst>
          </p:cNvPr>
          <p:cNvGrpSpPr/>
          <p:nvPr/>
        </p:nvGrpSpPr>
        <p:grpSpPr>
          <a:xfrm>
            <a:off x="677966" y="1338529"/>
            <a:ext cx="1447800" cy="1554147"/>
            <a:chOff x="677966" y="1338529"/>
            <a:chExt cx="1447800" cy="1554147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7C8E632-47EB-4151-9AE7-D197658FC109}"/>
                </a:ext>
              </a:extLst>
            </p:cNvPr>
            <p:cNvSpPr/>
            <p:nvPr/>
          </p:nvSpPr>
          <p:spPr>
            <a:xfrm>
              <a:off x="677966" y="1338529"/>
              <a:ext cx="1447800" cy="685800"/>
            </a:xfrm>
            <a:prstGeom prst="rect">
              <a:avLst/>
            </a:prstGeom>
            <a:solidFill>
              <a:srgbClr val="00B0F0"/>
            </a:solidFill>
            <a:ln w="9525" cap="flat" cmpd="sng">
              <a:solidFill>
                <a:srgbClr val="F5924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16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0000" tIns="45000" rIns="90000" bIns="4500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</a:pPr>
              <a:r>
                <a:rPr lang="en-US">
                  <a:solidFill>
                    <a:srgbClr val="000000"/>
                  </a:solidFill>
                  <a:latin typeface="Calibri"/>
                  <a:cs typeface="Calibri"/>
                </a:rPr>
                <a:t>True Dataset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5D35B334-9AEB-4F6F-9255-DC370575286F}"/>
                </a:ext>
              </a:extLst>
            </p:cNvPr>
            <p:cNvSpPr/>
            <p:nvPr/>
          </p:nvSpPr>
          <p:spPr>
            <a:xfrm>
              <a:off x="677966" y="2206876"/>
              <a:ext cx="1447800" cy="685800"/>
            </a:xfrm>
            <a:prstGeom prst="rect">
              <a:avLst/>
            </a:prstGeom>
            <a:solidFill>
              <a:srgbClr val="00B0F0"/>
            </a:solidFill>
            <a:ln w="9525" cap="flat" cmpd="sng">
              <a:solidFill>
                <a:srgbClr val="F5924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16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0000" tIns="45000" rIns="90000" bIns="4500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</a:pPr>
              <a:r>
                <a:rPr lang="en-US">
                  <a:solidFill>
                    <a:srgbClr val="000000"/>
                  </a:solidFill>
                  <a:latin typeface="Calibri"/>
                  <a:cs typeface="Calibri"/>
                </a:rPr>
                <a:t>Fake Dataset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1452854-7F39-461F-9D70-507E760E5E8A}"/>
              </a:ext>
            </a:extLst>
          </p:cNvPr>
          <p:cNvGrpSpPr/>
          <p:nvPr/>
        </p:nvGrpSpPr>
        <p:grpSpPr>
          <a:xfrm>
            <a:off x="2125766" y="1681429"/>
            <a:ext cx="1905000" cy="868347"/>
            <a:chOff x="2125766" y="1681429"/>
            <a:chExt cx="1905000" cy="868347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0C1F4661-8AF1-4A7F-B3C0-1D85F47CBE22}"/>
                </a:ext>
              </a:extLst>
            </p:cNvPr>
            <p:cNvSpPr/>
            <p:nvPr/>
          </p:nvSpPr>
          <p:spPr>
            <a:xfrm>
              <a:off x="2582966" y="1758130"/>
              <a:ext cx="1447800" cy="685800"/>
            </a:xfrm>
            <a:prstGeom prst="rect">
              <a:avLst/>
            </a:prstGeom>
            <a:solidFill>
              <a:srgbClr val="00B0F0"/>
            </a:solidFill>
            <a:ln w="9525" cap="flat" cmpd="sng">
              <a:solidFill>
                <a:srgbClr val="F5924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16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0000" tIns="45000" rIns="90000" bIns="4500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  <a:buFont typeface="Arial"/>
              </a:pPr>
              <a:r>
                <a:rPr lang="en-US" sz="1400">
                  <a:solidFill>
                    <a:srgbClr val="000000"/>
                  </a:solidFill>
                  <a:latin typeface="Calibri"/>
                  <a:cs typeface="Calibri"/>
                </a:rPr>
                <a:t>Data Cleaning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A420BF0-8F3F-474E-9D27-7096BF2229C4}"/>
                </a:ext>
              </a:extLst>
            </p:cNvPr>
            <p:cNvGrpSpPr/>
            <p:nvPr/>
          </p:nvGrpSpPr>
          <p:grpSpPr>
            <a:xfrm>
              <a:off x="2125766" y="1681429"/>
              <a:ext cx="457200" cy="868347"/>
              <a:chOff x="2125766" y="1681429"/>
              <a:chExt cx="457200" cy="868347"/>
            </a:xfrm>
          </p:grpSpPr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01419269-5E5B-4B4D-804A-6CE7D46436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25766" y="1681429"/>
                <a:ext cx="457200" cy="41960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8EE4055B-490E-4321-82A1-AA55027EFD4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25766" y="2101030"/>
                <a:ext cx="457200" cy="44874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CF5A4D5-37F3-4C50-9C5A-A378823BD01B}"/>
              </a:ext>
            </a:extLst>
          </p:cNvPr>
          <p:cNvGrpSpPr/>
          <p:nvPr/>
        </p:nvGrpSpPr>
        <p:grpSpPr>
          <a:xfrm>
            <a:off x="7085740" y="3901398"/>
            <a:ext cx="1803537" cy="1738347"/>
            <a:chOff x="7085740" y="3901398"/>
            <a:chExt cx="1803537" cy="1738347"/>
          </a:xfrm>
        </p:grpSpPr>
        <p:sp>
          <p:nvSpPr>
            <p:cNvPr id="64" name="Diamond 63">
              <a:extLst>
                <a:ext uri="{FF2B5EF4-FFF2-40B4-BE49-F238E27FC236}">
                  <a16:creationId xmlns:a16="http://schemas.microsoft.com/office/drawing/2014/main" id="{2B607004-0C8F-4230-992F-D06EEFF8C5EF}"/>
                </a:ext>
              </a:extLst>
            </p:cNvPr>
            <p:cNvSpPr/>
            <p:nvPr/>
          </p:nvSpPr>
          <p:spPr>
            <a:xfrm>
              <a:off x="7085740" y="3901398"/>
              <a:ext cx="1803537" cy="1441467"/>
            </a:xfrm>
            <a:prstGeom prst="diamond">
              <a:avLst/>
            </a:prstGeom>
            <a:solidFill>
              <a:srgbClr val="FFFF00"/>
            </a:solidFill>
            <a:ln w="9525" cap="flat" cmpd="sng">
              <a:solidFill>
                <a:srgbClr val="F5924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16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0000" tIns="45000" rIns="90000" bIns="4500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0000"/>
                </a:buClr>
              </a:pPr>
              <a:r>
                <a:rPr lang="en-US" sz="1200" b="1">
                  <a:solidFill>
                    <a:srgbClr val="000000"/>
                  </a:solidFill>
                  <a:latin typeface="Calibri"/>
                  <a:cs typeface="Calibri"/>
                </a:rPr>
                <a:t>Logistic Regression Model</a:t>
              </a:r>
            </a:p>
          </p:txBody>
        </p: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EB5A33A7-76A0-4C4C-B642-61FD376744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87507" y="5342865"/>
              <a:ext cx="1" cy="29688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41955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27832-EFEA-4AD0-A12F-467D75A47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System Architecture - Deployment</a:t>
            </a:r>
          </a:p>
        </p:txBody>
      </p:sp>
      <p:pic>
        <p:nvPicPr>
          <p:cNvPr id="3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456FB979-9E6F-4D01-9A8A-0253870AC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1386" y="2014194"/>
            <a:ext cx="6609228" cy="385404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5EA0BAB-54A6-4881-8467-0748BBED8D66}"/>
              </a:ext>
            </a:extLst>
          </p:cNvPr>
          <p:cNvSpPr txBox="1"/>
          <p:nvPr/>
        </p:nvSpPr>
        <p:spPr>
          <a:xfrm>
            <a:off x="10529047" y="597945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hlinkClick r:id="rId3"/>
              </a:rPr>
              <a:t>Open App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868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EB72A9B-FD82-4F09-BF1E-D39311D3A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39B371-6E4E-4070-AB4E-4D788405A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37DAED-8BFE-4563-BB45-B5E554D70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F51318-EBC0-460C-A0C5-BE81FDE97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/>
              <a:t>Risk Prioritization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10C6CD6-57A6-4FB4-9099-11B71CF0E2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6549439"/>
              </p:ext>
            </p:extLst>
          </p:nvPr>
        </p:nvGraphicFramePr>
        <p:xfrm>
          <a:off x="1066800" y="2731964"/>
          <a:ext cx="10058402" cy="3118027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2234948">
                  <a:extLst>
                    <a:ext uri="{9D8B030D-6E8A-4147-A177-3AD203B41FA5}">
                      <a16:colId xmlns:a16="http://schemas.microsoft.com/office/drawing/2014/main" val="447456047"/>
                    </a:ext>
                  </a:extLst>
                </a:gridCol>
                <a:gridCol w="2310658">
                  <a:extLst>
                    <a:ext uri="{9D8B030D-6E8A-4147-A177-3AD203B41FA5}">
                      <a16:colId xmlns:a16="http://schemas.microsoft.com/office/drawing/2014/main" val="4253616602"/>
                    </a:ext>
                  </a:extLst>
                </a:gridCol>
                <a:gridCol w="2204664">
                  <a:extLst>
                    <a:ext uri="{9D8B030D-6E8A-4147-A177-3AD203B41FA5}">
                      <a16:colId xmlns:a16="http://schemas.microsoft.com/office/drawing/2014/main" val="1701358296"/>
                    </a:ext>
                  </a:extLst>
                </a:gridCol>
                <a:gridCol w="3308132">
                  <a:extLst>
                    <a:ext uri="{9D8B030D-6E8A-4147-A177-3AD203B41FA5}">
                      <a16:colId xmlns:a16="http://schemas.microsoft.com/office/drawing/2014/main" val="644588285"/>
                    </a:ext>
                  </a:extLst>
                </a:gridCol>
              </a:tblGrid>
              <a:tr h="915784">
                <a:tc>
                  <a:txBody>
                    <a:bodyPr/>
                    <a:lstStyle/>
                    <a:p>
                      <a:r>
                        <a:rPr lang="en-US" sz="21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Risk Identification</a:t>
                      </a:r>
                    </a:p>
                  </a:txBody>
                  <a:tcPr marL="218044" marR="163533" marT="109022" marB="10902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Risk Analysis</a:t>
                      </a:r>
                    </a:p>
                  </a:txBody>
                  <a:tcPr marL="218044" marR="163533" marT="109022" marB="10902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Risk Prioritization</a:t>
                      </a:r>
                    </a:p>
                  </a:txBody>
                  <a:tcPr marL="218044" marR="163533" marT="109022" marB="10902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Risk Management</a:t>
                      </a:r>
                    </a:p>
                  </a:txBody>
                  <a:tcPr marL="218044" marR="163533" marT="109022" marB="10902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7969664"/>
                  </a:ext>
                </a:extLst>
              </a:tr>
              <a:tr h="73408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Technical Risk</a:t>
                      </a:r>
                      <a:endParaRPr lang="en-US"/>
                    </a:p>
                  </a:txBody>
                  <a:tcPr marL="218043" marR="163533" marT="109021" marB="109021">
                    <a:lnL w="0">
                      <a:noFill/>
                    </a:lnL>
                    <a:lnR w="0">
                      <a:noFill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>
                      <a:solidFill>
                        <a:srgbClr val="C7C6C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Anonymous input</a:t>
                      </a:r>
                      <a:endParaRPr lang="en-US"/>
                    </a:p>
                  </a:txBody>
                  <a:tcPr marL="218043" marR="163533" marT="109021" marB="109021">
                    <a:lnL w="0">
                      <a:noFill/>
                    </a:lnL>
                    <a:lnR w="0">
                      <a:noFill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>
                      <a:solidFill>
                        <a:srgbClr val="C7C6C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Low</a:t>
                      </a:r>
                      <a:endParaRPr lang="en-US"/>
                    </a:p>
                  </a:txBody>
                  <a:tcPr marL="218043" marR="163533" marT="109021" marB="109021">
                    <a:lnL w="0">
                      <a:noFill/>
                    </a:lnL>
                    <a:lnR w="0">
                      <a:noFill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>
                      <a:solidFill>
                        <a:srgbClr val="C7C6C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Model removes such words</a:t>
                      </a:r>
                      <a:endParaRPr lang="en-US"/>
                    </a:p>
                  </a:txBody>
                  <a:tcPr marL="218043" marR="163533" marT="109021" marB="109021">
                    <a:lnL w="0">
                      <a:noFill/>
                    </a:lnL>
                    <a:lnR w="0">
                      <a:noFill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>
                      <a:solidFill>
                        <a:srgbClr val="C7C6C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4683282"/>
                  </a:ext>
                </a:extLst>
              </a:tr>
              <a:tr h="73408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Project Risk</a:t>
                      </a:r>
                    </a:p>
                  </a:txBody>
                  <a:tcPr marL="218044" marR="163533" marT="109022" marB="10902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4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Change of requirements</a:t>
                      </a:r>
                    </a:p>
                  </a:txBody>
                  <a:tcPr marL="218044" marR="163533" marT="109022" marB="10902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4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Medium</a:t>
                      </a:r>
                    </a:p>
                  </a:txBody>
                  <a:tcPr marL="218044" marR="163533" marT="109022" marB="10902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4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500" b="0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lawik Light"/>
                        </a:rPr>
                        <a:t>We need to consider this situation</a:t>
                      </a:r>
                      <a:endParaRPr lang="en-US"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18044" marR="163533" marT="109022" marB="10902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4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1994556"/>
                  </a:ext>
                </a:extLst>
              </a:tr>
              <a:tr h="734081"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Testing Risk</a:t>
                      </a:r>
                    </a:p>
                  </a:txBody>
                  <a:tcPr marL="218044" marR="163533" marT="109022" marB="10902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Bug in any module</a:t>
                      </a:r>
                    </a:p>
                  </a:txBody>
                  <a:tcPr marL="218044" marR="163533" marT="109022" marB="10902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High</a:t>
                      </a:r>
                    </a:p>
                  </a:txBody>
                  <a:tcPr marL="218044" marR="163533" marT="109022" marB="10902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Ensure to design product as user requirement</a:t>
                      </a:r>
                    </a:p>
                  </a:txBody>
                  <a:tcPr marL="218044" marR="163533" marT="109022" marB="10902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30889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1503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EB72A9B-FD82-4F09-BF1E-D39311D3A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39B371-6E4E-4070-AB4E-4D788405A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37DAED-8BFE-4563-BB45-B5E554D70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EF9D5B-C822-4F98-9867-8C6DBC76E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/>
              <a:t>Timeline Chart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DEA54C6-0F1F-4E4B-B942-C4F825BFFA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0405394"/>
              </p:ext>
            </p:extLst>
          </p:nvPr>
        </p:nvGraphicFramePr>
        <p:xfrm>
          <a:off x="1066800" y="2387827"/>
          <a:ext cx="10058402" cy="3570091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4509532">
                  <a:extLst>
                    <a:ext uri="{9D8B030D-6E8A-4147-A177-3AD203B41FA5}">
                      <a16:colId xmlns:a16="http://schemas.microsoft.com/office/drawing/2014/main" val="1706780124"/>
                    </a:ext>
                  </a:extLst>
                </a:gridCol>
                <a:gridCol w="2072371">
                  <a:extLst>
                    <a:ext uri="{9D8B030D-6E8A-4147-A177-3AD203B41FA5}">
                      <a16:colId xmlns:a16="http://schemas.microsoft.com/office/drawing/2014/main" val="31456873"/>
                    </a:ext>
                  </a:extLst>
                </a:gridCol>
                <a:gridCol w="1770708">
                  <a:extLst>
                    <a:ext uri="{9D8B030D-6E8A-4147-A177-3AD203B41FA5}">
                      <a16:colId xmlns:a16="http://schemas.microsoft.com/office/drawing/2014/main" val="199109111"/>
                    </a:ext>
                  </a:extLst>
                </a:gridCol>
                <a:gridCol w="1705791">
                  <a:extLst>
                    <a:ext uri="{9D8B030D-6E8A-4147-A177-3AD203B41FA5}">
                      <a16:colId xmlns:a16="http://schemas.microsoft.com/office/drawing/2014/main" val="958724021"/>
                    </a:ext>
                  </a:extLst>
                </a:gridCol>
              </a:tblGrid>
              <a:tr h="460178">
                <a:tc>
                  <a:txBody>
                    <a:bodyPr/>
                    <a:lstStyle/>
                    <a:p>
                      <a:r>
                        <a:rPr lang="en-US" sz="1700" b="0" cap="none" spc="0">
                          <a:solidFill>
                            <a:schemeClr val="tx1"/>
                          </a:solidFill>
                        </a:rPr>
                        <a:t>Activites</a:t>
                      </a:r>
                    </a:p>
                  </a:txBody>
                  <a:tcPr marL="111333" marR="111333" marT="77933" marB="77933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0" cap="none" spc="0">
                          <a:solidFill>
                            <a:schemeClr val="tx1"/>
                          </a:solidFill>
                        </a:rPr>
                        <a:t>March</a:t>
                      </a:r>
                    </a:p>
                  </a:txBody>
                  <a:tcPr marL="111333" marR="111333" marT="77933" marB="77933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0" cap="none" spc="0">
                          <a:solidFill>
                            <a:schemeClr val="tx1"/>
                          </a:solidFill>
                        </a:rPr>
                        <a:t>April</a:t>
                      </a:r>
                    </a:p>
                  </a:txBody>
                  <a:tcPr marL="111333" marR="111333" marT="77933" marB="77933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0" cap="none" spc="0">
                          <a:solidFill>
                            <a:schemeClr val="tx1"/>
                          </a:solidFill>
                        </a:rPr>
                        <a:t>May</a:t>
                      </a:r>
                    </a:p>
                  </a:txBody>
                  <a:tcPr marL="111333" marR="111333" marT="77933" marB="77933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165083"/>
                  </a:ext>
                </a:extLst>
              </a:tr>
              <a:tr h="460178">
                <a:tc>
                  <a:txBody>
                    <a:bodyPr/>
                    <a:lstStyle/>
                    <a:p>
                      <a:r>
                        <a:rPr lang="en-US" sz="1700" cap="none" spc="0">
                          <a:solidFill>
                            <a:schemeClr val="tx1"/>
                          </a:solidFill>
                        </a:rPr>
                        <a:t>Searching for dataset</a:t>
                      </a:r>
                    </a:p>
                  </a:txBody>
                  <a:tcPr marL="111333" marR="111333" marT="77933" marB="77933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cap="none" spc="0">
                          <a:solidFill>
                            <a:schemeClr val="bg1"/>
                          </a:solidFill>
                        </a:rPr>
                        <a:t>8-21</a:t>
                      </a:r>
                    </a:p>
                  </a:txBody>
                  <a:tcPr marL="111333" marR="111333" marT="77933" marB="7793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11333" marR="111333" marT="77933" marB="7793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7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11333" marR="111333" marT="77933" marB="77933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8782480"/>
                  </a:ext>
                </a:extLst>
              </a:tr>
              <a:tr h="423067">
                <a:tc>
                  <a:txBody>
                    <a:bodyPr/>
                    <a:lstStyle/>
                    <a:p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Data cleaning and analysis</a:t>
                      </a:r>
                    </a:p>
                  </a:txBody>
                  <a:tcPr marL="111333" marR="111333" marT="77933" marB="7793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cap="none" spc="0">
                          <a:solidFill>
                            <a:schemeClr val="bg1"/>
                          </a:solidFill>
                        </a:rPr>
                        <a:t>22</a:t>
                      </a:r>
                      <a:endParaRPr lang="en-US" sz="15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11333" marR="111333" marT="77933" marB="7793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cap="none" spc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en-US" sz="15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11333" marR="111333" marT="77933" marB="7793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11333" marR="111333" marT="77933" marB="7793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2526306"/>
                  </a:ext>
                </a:extLst>
              </a:tr>
              <a:tr h="460178">
                <a:tc>
                  <a:txBody>
                    <a:bodyPr/>
                    <a:lstStyle/>
                    <a:p>
                      <a:r>
                        <a:rPr lang="en-US" sz="1700" cap="none" spc="0">
                          <a:solidFill>
                            <a:schemeClr val="tx1"/>
                          </a:solidFill>
                        </a:rPr>
                        <a:t>Model design and training</a:t>
                      </a:r>
                    </a:p>
                  </a:txBody>
                  <a:tcPr marL="111333" marR="111333" marT="77933" marB="77933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7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11333" marR="111333" marT="77933" marB="7793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cap="none" spc="0">
                          <a:solidFill>
                            <a:schemeClr val="bg1"/>
                          </a:solidFill>
                        </a:rPr>
                        <a:t>10-23</a:t>
                      </a:r>
                      <a:endParaRPr lang="en-US" sz="17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11333" marR="111333" marT="77933" marB="7793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11333" marR="111333" marT="77933" marB="77933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2740458"/>
                  </a:ext>
                </a:extLst>
              </a:tr>
              <a:tr h="423067">
                <a:tc>
                  <a:txBody>
                    <a:bodyPr/>
                    <a:lstStyle/>
                    <a:p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Interface</a:t>
                      </a:r>
                    </a:p>
                  </a:txBody>
                  <a:tcPr marL="111333" marR="111333" marT="77933" marB="7793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11333" marR="111333" marT="77933" marB="7793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cap="none" spc="0">
                          <a:solidFill>
                            <a:schemeClr val="bg1"/>
                          </a:solidFill>
                        </a:rPr>
                        <a:t>24-30</a:t>
                      </a:r>
                      <a:endParaRPr lang="en-US" sz="15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11333" marR="111333" marT="77933" marB="7793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11333" marR="111333" marT="77933" marB="7793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4510138"/>
                  </a:ext>
                </a:extLst>
              </a:tr>
              <a:tr h="460178">
                <a:tc>
                  <a:txBody>
                    <a:bodyPr/>
                    <a:lstStyle/>
                    <a:p>
                      <a:r>
                        <a:rPr lang="en-US" sz="1700" cap="none" spc="0">
                          <a:solidFill>
                            <a:schemeClr val="tx1"/>
                          </a:solidFill>
                        </a:rPr>
                        <a:t>Deployment</a:t>
                      </a:r>
                    </a:p>
                  </a:txBody>
                  <a:tcPr marL="111333" marR="111333" marT="77933" marB="77933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7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11333" marR="111333" marT="77933" marB="7793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7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11333" marR="111333" marT="77933" marB="7793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cap="none" spc="0">
                          <a:solidFill>
                            <a:schemeClr val="bg1"/>
                          </a:solidFill>
                        </a:rPr>
                        <a:t>1-11</a:t>
                      </a:r>
                      <a:endParaRPr lang="en-US" sz="17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11333" marR="111333" marT="77933" marB="77933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8395037"/>
                  </a:ext>
                </a:extLst>
              </a:tr>
              <a:tr h="423067">
                <a:tc>
                  <a:txBody>
                    <a:bodyPr/>
                    <a:lstStyle/>
                    <a:p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Testing</a:t>
                      </a:r>
                    </a:p>
                  </a:txBody>
                  <a:tcPr marL="111333" marR="111333" marT="77933" marB="7793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11333" marR="111333" marT="77933" marB="7793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11333" marR="111333" marT="77933" marB="7793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cap="none" spc="0">
                          <a:solidFill>
                            <a:schemeClr val="bg1"/>
                          </a:solidFill>
                        </a:rPr>
                        <a:t>12-20</a:t>
                      </a:r>
                      <a:endParaRPr lang="en-US" sz="15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11333" marR="111333" marT="77933" marB="7793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3619262"/>
                  </a:ext>
                </a:extLst>
              </a:tr>
              <a:tr h="460178">
                <a:tc>
                  <a:txBody>
                    <a:bodyPr/>
                    <a:lstStyle/>
                    <a:p>
                      <a:r>
                        <a:rPr lang="en-US" sz="1700" cap="none" spc="0">
                          <a:solidFill>
                            <a:schemeClr val="tx1"/>
                          </a:solidFill>
                        </a:rPr>
                        <a:t>Documentation</a:t>
                      </a:r>
                    </a:p>
                  </a:txBody>
                  <a:tcPr marL="111333" marR="111333" marT="77933" marB="77933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2857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7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11333" marR="111333" marT="77933" marB="7793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2857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7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11333" marR="111333" marT="77933" marB="7793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2857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cap="none" spc="0">
                          <a:solidFill>
                            <a:schemeClr val="bg1"/>
                          </a:solidFill>
                        </a:rPr>
                        <a:t>11-31</a:t>
                      </a:r>
                    </a:p>
                  </a:txBody>
                  <a:tcPr marL="111333" marR="111333" marT="77933" marB="77933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28575" cap="flat" cmpd="sng" algn="ctr">
                      <a:noFill/>
                      <a:prstDash val="soli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46846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52872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2AD6B69-E0A0-476D-9EE1-6B69F04C5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BE10A1-AD5F-4AB3-8A94-41D62B494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9A0E95-28F5-4C2C-9FA8-1B2D4DDD2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09" y="559477"/>
            <a:ext cx="3765200" cy="5709931"/>
          </a:xfrm>
        </p:spPr>
        <p:txBody>
          <a:bodyPr>
            <a:normAutofit/>
          </a:bodyPr>
          <a:lstStyle/>
          <a:p>
            <a:pPr algn="ctr"/>
            <a:r>
              <a:rPr lang="en-US"/>
              <a:t>Conclusion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684BFFE-6A90-4311-ACD5-B34177D464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4122323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CBEF5FA-5276-434E-A815-ACD9027E8B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2245972"/>
              </p:ext>
            </p:extLst>
          </p:nvPr>
        </p:nvGraphicFramePr>
        <p:xfrm>
          <a:off x="5478124" y="800947"/>
          <a:ext cx="5906181" cy="5230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64600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C10AA83-79F8-4C60-A899-4D329C907B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graphicEl>
                                              <a:dgm id="{DC10AA83-79F8-4C60-A899-4D329C907B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graphicEl>
                                              <a:dgm id="{DC10AA83-79F8-4C60-A899-4D329C907B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475F510-27F6-440A-B927-69175B3772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graphicEl>
                                              <a:dgm id="{2475F510-27F6-440A-B927-69175B3772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graphicEl>
                                              <a:dgm id="{2475F510-27F6-440A-B927-69175B3772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1A9A4F8-067E-4269-AFCD-EED409CA05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graphicEl>
                                              <a:dgm id="{51A9A4F8-067E-4269-AFCD-EED409CA05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graphicEl>
                                              <a:dgm id="{51A9A4F8-067E-4269-AFCD-EED409CA05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505FB1F-E211-4E74-AEDB-A66EF1CC6A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graphicEl>
                                              <a:dgm id="{9505FB1F-E211-4E74-AEDB-A66EF1CC6A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graphicEl>
                                              <a:dgm id="{9505FB1F-E211-4E74-AEDB-A66EF1CC6A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3">
            <a:extLst>
              <a:ext uri="{FF2B5EF4-FFF2-40B4-BE49-F238E27FC236}">
                <a16:creationId xmlns:a16="http://schemas.microsoft.com/office/drawing/2014/main" id="{5EFB3CEE-A8BC-4080-A58C-66C8A40915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</a:blip>
          <a:srcRect t="6090" b="6361"/>
          <a:stretch/>
        </p:blipFill>
        <p:spPr>
          <a:xfrm>
            <a:off x="20" y="0"/>
            <a:ext cx="12191980" cy="6857999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798" y="1411614"/>
            <a:ext cx="9296399" cy="4034770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/>
          <a:p>
            <a:r>
              <a:rPr lang="en-US" cap="none" spc="0" dirty="0"/>
              <a:t>Thank you </a:t>
            </a:r>
            <a:endParaRPr lang="en-US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11255261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7203729A-66E4-4139-B3DB-CECEF6DA52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48B0185-BF60-40FC-A3B6-BF883AD4E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5FF99E5-A26E-4AC8-AA09-A9F829E3A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83036E-9A34-487C-8642-CFAEDB91B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619" y="891241"/>
            <a:ext cx="3939084" cy="5075519"/>
          </a:xfrm>
        </p:spPr>
        <p:txBody>
          <a:bodyPr>
            <a:normAutofit/>
          </a:bodyPr>
          <a:lstStyle/>
          <a:p>
            <a:pPr algn="r"/>
            <a:r>
              <a:rPr lang="en-US"/>
              <a:t>Problem Statement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A5AEE14-4971-4A17-9134-2678A90F2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9078" y="2057401"/>
            <a:ext cx="0" cy="274320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244F7-80CC-4EFD-A548-5598649CD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812" y="891241"/>
            <a:ext cx="5978834" cy="50755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800"/>
              <a:t>To design a Fake News Detector using Natural Language Processing (NLP).</a:t>
            </a:r>
          </a:p>
        </p:txBody>
      </p:sp>
    </p:spTree>
    <p:extLst>
      <p:ext uri="{BB962C8B-B14F-4D97-AF65-F5344CB8AC3E}">
        <p14:creationId xmlns:p14="http://schemas.microsoft.com/office/powerpoint/2010/main" val="764590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0EB72A9B-FD82-4F09-BF1E-D39311D3A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D39B371-6E4E-4070-AB4E-4D788405A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937DAED-8BFE-4563-BB45-B5E554D70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83036E-9A34-487C-8642-CFAEDB91B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/>
              <a:t>Motivation</a:t>
            </a:r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745999B7-0F5D-43C2-83CC-1A86242A70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027458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77781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0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0EB72A9B-FD82-4F09-BF1E-D39311D3A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D39B371-6E4E-4070-AB4E-4D788405A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937DAED-8BFE-4563-BB45-B5E554D70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83036E-9A34-487C-8642-CFAEDB91B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/>
              <a:t>Objective</a:t>
            </a:r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E2558BB5-AE68-4DE7-8D12-8EEDC5723E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6475211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57128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0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EB72A9B-FD82-4F09-BF1E-D39311D3A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39B371-6E4E-4070-AB4E-4D788405A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37DAED-8BFE-4563-BB45-B5E554D70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629DE5-A45F-42DC-87A5-C52F56FDC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/>
              <a:t>Literature Survey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CC0830D-6E40-4EE4-9E91-D89D892D5F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8637730"/>
              </p:ext>
            </p:extLst>
          </p:nvPr>
        </p:nvGraphicFramePr>
        <p:xfrm>
          <a:off x="1064712" y="2118986"/>
          <a:ext cx="10058403" cy="3627886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1890295">
                  <a:extLst>
                    <a:ext uri="{9D8B030D-6E8A-4147-A177-3AD203B41FA5}">
                      <a16:colId xmlns:a16="http://schemas.microsoft.com/office/drawing/2014/main" val="2558250229"/>
                    </a:ext>
                  </a:extLst>
                </a:gridCol>
                <a:gridCol w="1368197">
                  <a:extLst>
                    <a:ext uri="{9D8B030D-6E8A-4147-A177-3AD203B41FA5}">
                      <a16:colId xmlns:a16="http://schemas.microsoft.com/office/drawing/2014/main" val="1024657702"/>
                    </a:ext>
                  </a:extLst>
                </a:gridCol>
                <a:gridCol w="1083122">
                  <a:extLst>
                    <a:ext uri="{9D8B030D-6E8A-4147-A177-3AD203B41FA5}">
                      <a16:colId xmlns:a16="http://schemas.microsoft.com/office/drawing/2014/main" val="932681424"/>
                    </a:ext>
                  </a:extLst>
                </a:gridCol>
                <a:gridCol w="615246">
                  <a:extLst>
                    <a:ext uri="{9D8B030D-6E8A-4147-A177-3AD203B41FA5}">
                      <a16:colId xmlns:a16="http://schemas.microsoft.com/office/drawing/2014/main" val="2098369875"/>
                    </a:ext>
                  </a:extLst>
                </a:gridCol>
                <a:gridCol w="1813524">
                  <a:extLst>
                    <a:ext uri="{9D8B030D-6E8A-4147-A177-3AD203B41FA5}">
                      <a16:colId xmlns:a16="http://schemas.microsoft.com/office/drawing/2014/main" val="832685161"/>
                    </a:ext>
                  </a:extLst>
                </a:gridCol>
                <a:gridCol w="1687630">
                  <a:extLst>
                    <a:ext uri="{9D8B030D-6E8A-4147-A177-3AD203B41FA5}">
                      <a16:colId xmlns:a16="http://schemas.microsoft.com/office/drawing/2014/main" val="3638967929"/>
                    </a:ext>
                  </a:extLst>
                </a:gridCol>
                <a:gridCol w="1600389">
                  <a:extLst>
                    <a:ext uri="{9D8B030D-6E8A-4147-A177-3AD203B41FA5}">
                      <a16:colId xmlns:a16="http://schemas.microsoft.com/office/drawing/2014/main" val="1435782169"/>
                    </a:ext>
                  </a:extLst>
                </a:gridCol>
              </a:tblGrid>
              <a:tr h="61088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b="1" i="0" u="none" strike="noStrike" cap="all" spc="60" noProof="0">
                          <a:solidFill>
                            <a:schemeClr val="tx1"/>
                          </a:solidFill>
                          <a:latin typeface="Selawik Light"/>
                        </a:rPr>
                        <a:t>Title of the paper</a:t>
                      </a:r>
                      <a:endParaRPr lang="en-US" sz="1000" b="1" cap="all" spc="60">
                        <a:solidFill>
                          <a:schemeClr val="tx1"/>
                        </a:solidFill>
                      </a:endParaRPr>
                    </a:p>
                  </a:txBody>
                  <a:tcPr marL="77308" marR="77308" marT="77308" marB="77308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b="1" i="0" u="none" strike="noStrike" cap="all" spc="60" noProof="0">
                          <a:solidFill>
                            <a:schemeClr val="tx1"/>
                          </a:solidFill>
                          <a:latin typeface="Selawik Light"/>
                        </a:rPr>
                        <a:t>Author</a:t>
                      </a:r>
                      <a:endParaRPr lang="en-US" sz="1000" b="1" cap="all" spc="60">
                        <a:solidFill>
                          <a:schemeClr val="tx1"/>
                        </a:solidFill>
                      </a:endParaRPr>
                    </a:p>
                  </a:txBody>
                  <a:tcPr marL="77308" marR="77308" marT="77308" marB="77308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b="1" i="0" u="none" strike="noStrike" cap="all" spc="60" noProof="0">
                          <a:solidFill>
                            <a:schemeClr val="tx1"/>
                          </a:solidFill>
                          <a:latin typeface="Selawik Light"/>
                        </a:rPr>
                        <a:t>Publication</a:t>
                      </a:r>
                      <a:endParaRPr lang="en-US" sz="1000" b="1" cap="all" spc="60">
                        <a:solidFill>
                          <a:schemeClr val="tx1"/>
                        </a:solidFill>
                      </a:endParaRPr>
                    </a:p>
                  </a:txBody>
                  <a:tcPr marL="77308" marR="77308" marT="77308" marB="77308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b="1" i="0" u="none" strike="noStrike" cap="all" spc="60" noProof="0">
                          <a:solidFill>
                            <a:schemeClr val="tx1"/>
                          </a:solidFill>
                          <a:latin typeface="Selawik Light"/>
                        </a:rPr>
                        <a:t>Year</a:t>
                      </a:r>
                      <a:endParaRPr lang="en-US" sz="1000" b="1" cap="all" spc="60">
                        <a:solidFill>
                          <a:schemeClr val="tx1"/>
                        </a:solidFill>
                      </a:endParaRPr>
                    </a:p>
                  </a:txBody>
                  <a:tcPr marL="77308" marR="77308" marT="77308" marB="77308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b="1" i="0" u="none" strike="noStrike" cap="all" spc="60" noProof="0">
                          <a:solidFill>
                            <a:schemeClr val="tx1"/>
                          </a:solidFill>
                          <a:latin typeface="Selawik Light"/>
                        </a:rPr>
                        <a:t>Methods/ Techniques/ Algorithms</a:t>
                      </a:r>
                      <a:endParaRPr lang="en-US" sz="1000" b="1" cap="all" spc="60">
                        <a:solidFill>
                          <a:schemeClr val="tx1"/>
                        </a:solidFill>
                      </a:endParaRPr>
                    </a:p>
                  </a:txBody>
                  <a:tcPr marL="77308" marR="77308" marT="77308" marB="77308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i="0" u="none" strike="noStrike" cap="all" spc="60" noProof="0">
                          <a:solidFill>
                            <a:schemeClr val="tx1"/>
                          </a:solidFill>
                          <a:latin typeface="Selawik Light"/>
                        </a:rPr>
                        <a:t>Finding</a:t>
                      </a:r>
                      <a:endParaRPr lang="en-US" sz="1000" b="1" cap="all" spc="60">
                        <a:solidFill>
                          <a:schemeClr val="tx1"/>
                        </a:solidFill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i="0" u="none" strike="noStrike" cap="all" spc="60" noProof="0">
                          <a:solidFill>
                            <a:schemeClr val="tx1"/>
                          </a:solidFill>
                          <a:latin typeface="Selawik Light"/>
                        </a:rPr>
                        <a:t>/Limitation</a:t>
                      </a:r>
                      <a:endParaRPr lang="en-US" sz="1000" b="1" cap="all" spc="60">
                        <a:solidFill>
                          <a:schemeClr val="tx1"/>
                        </a:solidFill>
                      </a:endParaRPr>
                    </a:p>
                  </a:txBody>
                  <a:tcPr marL="77308" marR="77308" marT="77308" marB="77308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b="1" i="0" u="none" strike="noStrike" cap="all" spc="60" noProof="0">
                          <a:solidFill>
                            <a:schemeClr val="tx1"/>
                          </a:solidFill>
                          <a:latin typeface="Selawik Light"/>
                        </a:rPr>
                        <a:t>Scope of Research</a:t>
                      </a:r>
                      <a:endParaRPr lang="en-US" sz="1000" b="1" cap="all" spc="60">
                        <a:solidFill>
                          <a:schemeClr val="tx1"/>
                        </a:solidFill>
                      </a:endParaRPr>
                    </a:p>
                  </a:txBody>
                  <a:tcPr marL="77308" marR="77308" marT="77308" marB="77308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9372238"/>
                  </a:ext>
                </a:extLst>
              </a:tr>
              <a:tr h="115942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cap="none" spc="0" noProof="0">
                          <a:solidFill>
                            <a:schemeClr val="tx1"/>
                          </a:solidFill>
                          <a:latin typeface="Selawik Light"/>
                        </a:rPr>
                        <a:t>Fake News Detection Using ML approaches</a:t>
                      </a:r>
                      <a:endParaRPr lang="en-US" sz="14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7308" marR="77308" marT="38654" marB="77308">
                    <a:lnL w="1270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cap="none" spc="0" noProof="0">
                          <a:solidFill>
                            <a:schemeClr val="tx1"/>
                          </a:solidFill>
                          <a:latin typeface="Selawik Light"/>
                        </a:rPr>
                        <a:t>Syed Ishfaq Manzoor; Jimmy Singla; Nikita</a:t>
                      </a:r>
                      <a:endParaRPr lang="en-US" sz="14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7308" marR="77308" marT="38654" marB="7730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cap="none" spc="0" noProof="0">
                          <a:solidFill>
                            <a:schemeClr val="tx1"/>
                          </a:solidFill>
                          <a:latin typeface="Selawik Light"/>
                        </a:rPr>
                        <a:t>IEEE</a:t>
                      </a:r>
                      <a:endParaRPr lang="en-US" sz="14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7308" marR="77308" marT="38654" marB="7730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cap="none" spc="0" noProof="0">
                          <a:solidFill>
                            <a:schemeClr val="tx1"/>
                          </a:solidFill>
                          <a:latin typeface="Selawik Light"/>
                        </a:rPr>
                        <a:t>2019</a:t>
                      </a:r>
                      <a:endParaRPr lang="en-US" sz="14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7308" marR="77308" marT="38654" marB="7730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cap="none" spc="0" noProof="0">
                          <a:solidFill>
                            <a:schemeClr val="tx1"/>
                          </a:solidFill>
                          <a:latin typeface="Selawik Light"/>
                        </a:rPr>
                        <a:t>Classification Methods used</a:t>
                      </a:r>
                      <a:endParaRPr lang="en-US" sz="14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7308" marR="77308" marT="38654" marB="7730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cap="none" spc="0" noProof="0">
                          <a:solidFill>
                            <a:schemeClr val="tx1"/>
                          </a:solidFill>
                          <a:latin typeface="Selawik Light"/>
                        </a:rPr>
                        <a:t>Determination of algorithms used for fake news detection</a:t>
                      </a:r>
                      <a:endParaRPr lang="en-US" sz="14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7308" marR="77308" marT="38654" marB="7730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cap="none" spc="0" noProof="0">
                          <a:solidFill>
                            <a:schemeClr val="tx1"/>
                          </a:solidFill>
                          <a:latin typeface="Selawik Light"/>
                        </a:rPr>
                        <a:t>Analysis of Various Machine Algorithms</a:t>
                      </a:r>
                      <a:endParaRPr lang="en-US" sz="14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7308" marR="77308" marT="38654" marB="7730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2411184"/>
                  </a:ext>
                </a:extLst>
              </a:tr>
              <a:tr h="117189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cap="none" spc="0" noProof="0">
                          <a:solidFill>
                            <a:schemeClr val="tx1"/>
                          </a:solidFill>
                          <a:latin typeface="Selawik Light"/>
                        </a:rPr>
                        <a:t>Fake news Detection</a:t>
                      </a:r>
                      <a:endParaRPr lang="en-US" sz="14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7308" marR="77308" marT="38654" marB="7730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cap="none" spc="0" noProof="0">
                          <a:solidFill>
                            <a:schemeClr val="tx1"/>
                          </a:solidFill>
                          <a:latin typeface="Selawik Light"/>
                        </a:rPr>
                        <a:t>M. Irfan Uddin</a:t>
                      </a:r>
                      <a:endParaRPr lang="en-US" sz="14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7308" marR="77308" marT="38654" marB="7730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cap="none" spc="0" noProof="0" err="1">
                          <a:solidFill>
                            <a:schemeClr val="tx1"/>
                          </a:solidFill>
                          <a:latin typeface="Selawik Light"/>
                        </a:rPr>
                        <a:t>Hindawi</a:t>
                      </a:r>
                      <a:r>
                        <a:rPr lang="en-US" sz="1400" b="0" i="0" u="none" strike="noStrike" cap="none" spc="0" noProof="0">
                          <a:solidFill>
                            <a:schemeClr val="tx1"/>
                          </a:solidFill>
                          <a:latin typeface="Selawik Light"/>
                        </a:rPr>
                        <a:t> Journal</a:t>
                      </a:r>
                      <a:endParaRPr lang="en-US" sz="14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7308" marR="77308" marT="38654" marB="7730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cap="none" spc="0" noProof="0">
                          <a:solidFill>
                            <a:schemeClr val="tx1"/>
                          </a:solidFill>
                          <a:latin typeface="Selawik Light"/>
                        </a:rPr>
                        <a:t>2020</a:t>
                      </a:r>
                      <a:endParaRPr lang="en-US" sz="14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7308" marR="77308" marT="38654" marB="7730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cap="none" spc="0" noProof="0">
                          <a:latin typeface="Selawik Light"/>
                        </a:rPr>
                        <a:t>VM, KNN, Wang-CNN, and Wang-Bi-LSTM</a:t>
                      </a:r>
                      <a:endParaRPr lang="en-US"/>
                    </a:p>
                  </a:txBody>
                  <a:tcPr marL="77308" marR="77308" marT="38654" marB="7730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cap="none" spc="0" noProof="0">
                          <a:solidFill>
                            <a:schemeClr val="tx1"/>
                          </a:solidFill>
                          <a:latin typeface="Selawik Light"/>
                        </a:rPr>
                        <a:t>Used to find the fake news</a:t>
                      </a:r>
                      <a:endParaRPr lang="en-US" sz="14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7308" marR="77308" marT="38654" marB="7730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spc="0" noProof="0">
                          <a:solidFill>
                            <a:schemeClr val="tx1"/>
                          </a:solidFill>
                          <a:latin typeface="Selawik Light"/>
                        </a:rPr>
                        <a:t>One direction for future work</a:t>
                      </a:r>
                      <a:endParaRPr lang="en-US" sz="1400" cap="none" spc="0">
                        <a:solidFill>
                          <a:schemeClr val="tx1"/>
                        </a:solidFill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spc="0" noProof="0">
                          <a:solidFill>
                            <a:schemeClr val="tx1"/>
                          </a:solidFill>
                          <a:latin typeface="Selawik Light"/>
                        </a:rPr>
                        <a:t>is to make these methods more</a:t>
                      </a:r>
                      <a:endParaRPr lang="en-US" sz="14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7308" marR="77308" marT="38654" marB="7730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2101766"/>
                  </a:ext>
                </a:extLst>
              </a:tr>
              <a:tr h="68568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cap="none" spc="0" noProof="0">
                          <a:solidFill>
                            <a:schemeClr val="tx1"/>
                          </a:solidFill>
                          <a:latin typeface="Selawik Light"/>
                        </a:rPr>
                        <a:t>Media-Rich Fake News Detection: A Survey</a:t>
                      </a:r>
                      <a:endParaRPr lang="en-US" sz="14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7308" marR="77308" marT="38654" marB="77308">
                    <a:lnL w="1270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cap="none" spc="0" noProof="0">
                          <a:solidFill>
                            <a:schemeClr val="tx1"/>
                          </a:solidFill>
                          <a:latin typeface="Selawik Light"/>
                        </a:rPr>
                        <a:t>S. B. Parikh and P. K. Atrey</a:t>
                      </a:r>
                      <a:endParaRPr lang="en-US" sz="14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7308" marR="77308" marT="38654" marB="7730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cap="none" spc="0" noProof="0">
                          <a:solidFill>
                            <a:schemeClr val="tx1"/>
                          </a:solidFill>
                          <a:latin typeface="Selawik Light"/>
                        </a:rPr>
                        <a:t>IEEE</a:t>
                      </a:r>
                      <a:endParaRPr lang="en-US" sz="14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7308" marR="77308" marT="38654" marB="7730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cap="none" spc="0" noProof="0">
                          <a:solidFill>
                            <a:schemeClr val="tx1"/>
                          </a:solidFill>
                          <a:latin typeface="Selawik Light"/>
                        </a:rPr>
                        <a:t>2018</a:t>
                      </a:r>
                      <a:endParaRPr lang="en-US" sz="14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7308" marR="77308" marT="38654" marB="7730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cap="none" spc="0" noProof="0">
                          <a:latin typeface="Selawik Light"/>
                        </a:rPr>
                        <a:t>SVM</a:t>
                      </a:r>
                      <a:endParaRPr lang="en-US"/>
                    </a:p>
                  </a:txBody>
                  <a:tcPr marL="77308" marR="77308" marT="38654" marB="7730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cap="none" spc="0" noProof="0">
                          <a:solidFill>
                            <a:schemeClr val="tx1"/>
                          </a:solidFill>
                          <a:latin typeface="Selawik Light"/>
                        </a:rPr>
                        <a:t>Survey of Algorithms done</a:t>
                      </a:r>
                      <a:endParaRPr lang="en-US" sz="14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7308" marR="77308" marT="38654" marB="7730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cap="none" spc="0" noProof="0">
                          <a:latin typeface="Selawik Light"/>
                        </a:rPr>
                        <a:t>Survey of ML Algorithms</a:t>
                      </a:r>
                      <a:endParaRPr lang="en-US"/>
                    </a:p>
                  </a:txBody>
                  <a:tcPr marL="77308" marR="77308" marT="38654" marB="7730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4999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0175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EB72A9B-FD82-4F09-BF1E-D39311D3A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39B371-6E4E-4070-AB4E-4D788405A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37DAED-8BFE-4563-BB45-B5E554D70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629DE5-A45F-42DC-87A5-C52F56FDC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/>
              <a:t>Machine Learning Approach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0B43FEF-5143-477A-8DA5-C2D59E93B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sz="2400"/>
          </a:p>
          <a:p>
            <a:pPr marL="0" indent="0">
              <a:buClr>
                <a:srgbClr val="262626"/>
              </a:buClr>
              <a:buNone/>
            </a:pPr>
            <a:r>
              <a:rPr lang="en-US" sz="2400"/>
              <a:t>Algorithm used :-</a:t>
            </a:r>
            <a:endParaRPr lang="en-US"/>
          </a:p>
          <a:p>
            <a:pPr>
              <a:buClr>
                <a:srgbClr val="262626"/>
              </a:buClr>
            </a:pPr>
            <a:r>
              <a:rPr lang="en-US" sz="2400"/>
              <a:t>Supervised Learning Approach  </a:t>
            </a:r>
          </a:p>
          <a:p>
            <a:r>
              <a:rPr lang="en-US" sz="2400"/>
              <a:t>Logistic Regression </a:t>
            </a:r>
          </a:p>
          <a:p>
            <a:r>
              <a:rPr lang="en-US" sz="2400"/>
              <a:t>MultinomialNB Classifier</a:t>
            </a:r>
          </a:p>
          <a:p>
            <a:pPr marL="0" indent="0">
              <a:buNone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348382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0EB72A9B-FD82-4F09-BF1E-D39311D3A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D39B371-6E4E-4070-AB4E-4D788405A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937DAED-8BFE-4563-BB45-B5E554D70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83036E-9A34-487C-8642-CFAEDB91B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>
                <a:ea typeface="+mj-lt"/>
                <a:cs typeface="+mj-lt"/>
              </a:rPr>
              <a:t>Research Gap</a:t>
            </a:r>
            <a:endParaRPr lang="en-US"/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7D21D771-5A25-4994-BEA7-1C4D1D8348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7000116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63172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0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C863C-839A-41B6-8584-74A0A09A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6393" y="487611"/>
            <a:ext cx="10058400" cy="1371600"/>
          </a:xfrm>
        </p:spPr>
        <p:txBody>
          <a:bodyPr/>
          <a:lstStyle/>
          <a:p>
            <a:pPr algn="ctr"/>
            <a:r>
              <a:rPr lang="en-GB"/>
              <a:t>Data Set Used 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B7E53D-83E1-4B46-A61D-48F4D656E696}"/>
              </a:ext>
            </a:extLst>
          </p:cNvPr>
          <p:cNvSpPr txBox="1"/>
          <p:nvPr/>
        </p:nvSpPr>
        <p:spPr>
          <a:xfrm>
            <a:off x="981933" y="1596887"/>
            <a:ext cx="940217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800"/>
              <a:t>The data set used for this project is taken from Kaggle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C1F017-67D0-497E-A3CC-04FD9FD60108}"/>
              </a:ext>
            </a:extLst>
          </p:cNvPr>
          <p:cNvSpPr txBox="1"/>
          <p:nvPr/>
        </p:nvSpPr>
        <p:spPr>
          <a:xfrm>
            <a:off x="979783" y="2245477"/>
            <a:ext cx="10195300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/>
              <a:t>We have used two sets of data labeled as True and False.</a:t>
            </a:r>
          </a:p>
          <a:p>
            <a:r>
              <a:rPr lang="en-US" sz="2800"/>
              <a:t>Our dataset consist of 4 attributes and 21417 instances(in case of true data) and 23507 instances(in case of false data).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37BE3B-116A-4DC4-B1BD-C1A6464A7FFA}"/>
              </a:ext>
            </a:extLst>
          </p:cNvPr>
          <p:cNvSpPr txBox="1"/>
          <p:nvPr/>
        </p:nvSpPr>
        <p:spPr>
          <a:xfrm>
            <a:off x="981397" y="3809837"/>
            <a:ext cx="10195300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800"/>
              <a:t>Attributes in the dataset are-</a:t>
            </a:r>
          </a:p>
          <a:p>
            <a:r>
              <a:rPr lang="en-GB" sz="2800"/>
              <a:t>(I)Title</a:t>
            </a:r>
          </a:p>
          <a:p>
            <a:r>
              <a:rPr lang="en-GB" sz="2800"/>
              <a:t>(II)Text</a:t>
            </a:r>
          </a:p>
          <a:p>
            <a:r>
              <a:rPr lang="en-GB" sz="2800"/>
              <a:t>(III)Subject</a:t>
            </a:r>
          </a:p>
          <a:p>
            <a:r>
              <a:rPr lang="en-GB" sz="2800"/>
              <a:t>(IV)Date</a:t>
            </a:r>
          </a:p>
        </p:txBody>
      </p:sp>
    </p:spTree>
    <p:extLst>
      <p:ext uri="{BB962C8B-B14F-4D97-AF65-F5344CB8AC3E}">
        <p14:creationId xmlns:p14="http://schemas.microsoft.com/office/powerpoint/2010/main" val="1901392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0EB72A9B-FD82-4F09-BF1E-D39311D3A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D39B371-6E4E-4070-AB4E-4D788405A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937DAED-8BFE-4563-BB45-B5E554D70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83036E-9A34-487C-8642-CFAEDB91B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/>
              <a:t>Features</a:t>
            </a:r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69EB7468-6580-44C7-97BE-C2454FADE0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3276928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48566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0" grpId="0">
        <p:bldAsOne/>
      </p:bldGraphic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8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96A9A9"/>
      </a:accent1>
      <a:accent2>
        <a:srgbClr val="CB58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D0690C"/>
      </a:hlink>
      <a:folHlink>
        <a:srgbClr val="9696A0"/>
      </a:folHlink>
    </a:clrScheme>
    <a:fontScheme name="Savon">
      <a:majorFont>
        <a:latin typeface="Speak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elawik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703</Words>
  <Application>Microsoft Office PowerPoint</Application>
  <PresentationFormat>Widescreen</PresentationFormat>
  <Paragraphs>156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Garamond</vt:lpstr>
      <vt:lpstr>Selawik Light</vt:lpstr>
      <vt:lpstr>Speak Pro</vt:lpstr>
      <vt:lpstr>SavonVTI</vt:lpstr>
      <vt:lpstr>Fake News Detection</vt:lpstr>
      <vt:lpstr>Problem Statement</vt:lpstr>
      <vt:lpstr>Motivation</vt:lpstr>
      <vt:lpstr>Objective</vt:lpstr>
      <vt:lpstr>Literature Survey</vt:lpstr>
      <vt:lpstr>Machine Learning Approach</vt:lpstr>
      <vt:lpstr>Research Gap</vt:lpstr>
      <vt:lpstr>Data Set Used </vt:lpstr>
      <vt:lpstr>Features</vt:lpstr>
      <vt:lpstr>End user</vt:lpstr>
      <vt:lpstr>Functional requirements</vt:lpstr>
      <vt:lpstr>Non-Functional Requirements</vt:lpstr>
      <vt:lpstr>System Requirements</vt:lpstr>
      <vt:lpstr>System Architecture</vt:lpstr>
      <vt:lpstr>System Architecture - Deployment</vt:lpstr>
      <vt:lpstr>Risk Prioritization</vt:lpstr>
      <vt:lpstr>Timeline Chart</vt:lpstr>
      <vt:lpstr>Conclusion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jagtaptanmay10@gmail.com</cp:lastModifiedBy>
  <cp:revision>5</cp:revision>
  <dcterms:created xsi:type="dcterms:W3CDTF">2021-06-02T13:19:08Z</dcterms:created>
  <dcterms:modified xsi:type="dcterms:W3CDTF">2021-06-13T18:24:05Z</dcterms:modified>
</cp:coreProperties>
</file>