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2b7a0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2b7a0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e2b7a0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e2b7a0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ee2b7a00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ee2b7a00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e2b7a0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e2b7a0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ee2b7a0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ee2b7a0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ee2b7a0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ee2b7a0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ee2b7a0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ee2b7a0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ee2b7a0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ee2b7a0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ee2b7a0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ee2b7a0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sphyg/weather-%20dataset-rattle-pack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Rainfall Prediction</a:t>
            </a:r>
            <a:endParaRPr/>
          </a:p>
        </p:txBody>
      </p:sp>
      <p:sp>
        <p:nvSpPr>
          <p:cNvPr id="64" name="Google Shape;64;p13"/>
          <p:cNvSpPr txBox="1"/>
          <p:nvPr>
            <p:ph idx="1" type="subTitle"/>
          </p:nvPr>
        </p:nvSpPr>
        <p:spPr>
          <a:xfrm>
            <a:off x="1680300" y="3049450"/>
            <a:ext cx="5783400" cy="1358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700"/>
              <a:t>Machine Learning I</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rPr lang="en"/>
              <a:t>Tanmay Vivek Kshirsagar</a:t>
            </a:r>
            <a:endParaRPr/>
          </a:p>
          <a:p>
            <a:pPr indent="0" lvl="0" marL="0" rtl="0" algn="ctr">
              <a:spcBef>
                <a:spcPts val="0"/>
              </a:spcBef>
              <a:spcAft>
                <a:spcPts val="0"/>
              </a:spcAft>
              <a:buNone/>
            </a:pPr>
            <a:r>
              <a:rPr lang="en"/>
              <a:t>Sudhanshu Deshpande </a:t>
            </a:r>
            <a:endParaRPr/>
          </a:p>
          <a:p>
            <a:pPr indent="0" lvl="0" marL="0" rtl="0" algn="ctr">
              <a:spcBef>
                <a:spcPts val="0"/>
              </a:spcBef>
              <a:spcAft>
                <a:spcPts val="0"/>
              </a:spcAft>
              <a:buNone/>
            </a:pPr>
            <a:r>
              <a:rPr lang="en"/>
              <a:t>Shreyas Sunku Padmanabha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 next-day rain by training classification models on the target variable </a:t>
            </a:r>
            <a:r>
              <a:rPr i="1" lang="en" u="sng"/>
              <a:t>‘RainTomorrow’</a:t>
            </a:r>
            <a:r>
              <a:rPr lang="en"/>
              <a:t> using the observations made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Predicting whether it will rain tomorrow is important for multiple reasons such as safety, agriculture, business, and personal planning. It helps make daily decisions and reduce risk of failure due to unexpected rain.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dataset contains about 10 years of daily weather observations from many locations across Australia.</a:t>
            </a:r>
            <a:endParaRPr/>
          </a:p>
          <a:p>
            <a:pPr indent="-342900" lvl="0" marL="457200" rtl="0" algn="l">
              <a:spcBef>
                <a:spcPts val="0"/>
              </a:spcBef>
              <a:spcAft>
                <a:spcPts val="0"/>
              </a:spcAft>
              <a:buSzPts val="1800"/>
              <a:buChar char="●"/>
            </a:pPr>
            <a:r>
              <a:rPr lang="en"/>
              <a:t>145,460 observations and 23 columns.</a:t>
            </a:r>
            <a:endParaRPr/>
          </a:p>
          <a:p>
            <a:pPr indent="-342900" lvl="0" marL="457200" rtl="0" algn="l">
              <a:spcBef>
                <a:spcPts val="0"/>
              </a:spcBef>
              <a:spcAft>
                <a:spcPts val="0"/>
              </a:spcAft>
              <a:buSzPts val="1800"/>
              <a:buChar char="●"/>
            </a:pPr>
            <a:r>
              <a:rPr lang="en"/>
              <a:t>Source: </a:t>
            </a:r>
            <a:r>
              <a:rPr lang="en" u="sng">
                <a:solidFill>
                  <a:schemeClr val="hlink"/>
                </a:solidFill>
                <a:hlinkClick r:id="rId3"/>
              </a:rPr>
              <a:t>Kaggle</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