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F4A2-64AB-C634-5A8D-44A5611B9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6AA91-52AA-CCA5-D82E-27B7C4BC1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B4C2-50F3-BC1F-2301-086088A4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75DD-C6E3-ABB4-71A6-D4BDDAD7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B3EC-20B2-F57F-0D18-D67654F6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9F2B-7F96-7DF8-5A55-440D0E69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26FDB-2930-80A9-3D16-5CCAF20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CA7E-B95D-3E2D-77AA-B0B7992A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C0D1-2B47-01A6-0332-27A2E604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F10B-6440-B784-3953-4F9F455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431A0-E34A-3901-6D76-90A080D70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BD62-B986-8F9C-69DD-0510CB38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697-7041-A0B7-9315-0B7285A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996D-6FBA-8598-D79C-7187FFE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24ED-62B5-0D82-9BBA-4CE6070D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0C53-F2D2-B50F-FE54-D12A22B2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B78C-7849-853C-DF69-D08B5C7A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8926-1E9A-9D73-04B0-2241D952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2C99-2CF7-C750-EBC1-2933494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1A3A-4ABF-62B1-E340-68BF8D54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BE9-04B6-4FE5-D739-847B865A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81B7-588F-03BE-226A-F5227406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D5C5-D586-8943-F3DE-88953BB7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2385-23AF-D035-8A07-1792C6E7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CF47-2F89-7E70-4C83-93526DC7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0DAB-FE34-E7D9-7912-4890BE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A8C2-4C98-EA0A-53DA-FFEAFFB7B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5C1E3-07AA-CB9C-6A57-03EC236E6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7CE0-C62E-0D67-AD42-D22A9790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126D-0A9C-816C-AF42-A50B45E4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62BA-00B1-BF3A-ADD0-38DF84BB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6F29-09CF-F11E-B92F-B427BFAC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C9A6-5888-005E-3C20-D9C2A47A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7D7B4-9C96-1ECA-42CE-1E9C3173A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1CE0-B355-A2E1-0707-5A70E4FE1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8E097-09F6-6E2D-54AB-0A0EE605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32DD-A38D-1240-CAFD-EAD7B5D6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B77D2-2908-5D0D-B9C5-E7C251E6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49C86-18B4-47F3-6A24-7B50A60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B34F-8111-531D-A239-A503685C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12075-D496-1EF1-2FEF-5F6B40FA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0FAE8-0704-AB65-C256-D93FFEEE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DA436-8C50-F4BE-7C9A-B291210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CB1B-985F-6655-AF51-A024538C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DC54-CFE8-6351-CBC3-D95255AC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28CE-2A14-8F28-AAAE-8F596E9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79E4-B122-FC37-A6F3-ADF3D494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D2A5-DB12-28D3-AEE4-EB2EE998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64DAC-4C87-125B-8762-A2650546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0F41A-5769-858C-0001-BDE2325C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1C32A-15A7-6EFB-9AAE-356DC368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3358-8D2C-C020-D87B-E9B62A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0FE3-3F9E-D44C-D072-0E98228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FFBAC-E209-700B-DA40-09451E88C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846C-616D-9A50-5800-8D0B351A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1B60-BB5F-4584-66A2-0715171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3229-50AC-DEDD-8008-D4C318BC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CCA1-0EB9-656B-794B-B39187CC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18D40-60CC-7958-F41A-98451DFA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E0EE-AA29-A88D-A2D1-3C7E8E4E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3D5A-8508-A8B4-A4A0-E2212F112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59EE-6033-AE41-8B87-3AEBFB58A332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5941-BC05-F758-2B2B-7095D549F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5201-7FB7-1496-9680-F1588A33E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2BE2-1831-E446-B900-6A3BF8E7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2666-99C5-8EB8-B6B0-8DB06A66A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7432-F8F8-C199-E048-AF049C51D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Kshirsagar, Tanmay Vivek</dc:creator>
  <cp:lastModifiedBy>Kshirsagar, Tanmay Vivek</cp:lastModifiedBy>
  <cp:revision>1</cp:revision>
  <dcterms:created xsi:type="dcterms:W3CDTF">2023-04-11T03:12:07Z</dcterms:created>
  <dcterms:modified xsi:type="dcterms:W3CDTF">2023-04-11T03:12:44Z</dcterms:modified>
</cp:coreProperties>
</file>