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EB67-A53B-DADD-EC60-F2F98C9B8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337D3-3C65-44F1-0985-AEDBA805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241A-DBF2-87F7-908C-C94A7983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6575-BF6B-F229-DED4-C782701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3230-CAA5-D744-B591-0B1909C1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C8DD-1452-B2EB-954B-30A570AE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7B26E-9EFA-55D9-2335-E6DCA2B7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5804-932D-25B3-B150-959B6711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0AF7-C8D3-F4E5-F902-D4B85457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9C3E-EAE5-1428-CDDF-35CF5B58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6D997-CA03-20FF-E44B-0D0F7FCFE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41264-1D59-CB28-03C1-CC96BD3C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8E83-7AC4-84BB-8565-5F94ADA9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B813-E297-E1AB-AE27-ECE13ED4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D875B-23C1-B75F-5AFB-E2F63BD9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2BC3-ABF0-2573-DC6A-F02E986B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4154-B9ED-0EA5-16E0-0F9520A8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EE35-B716-DEFF-AFE2-8A1AA0AE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971B-5B28-2D95-A74A-C732869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857A-2ECF-3BD1-7542-F152B7EC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2A61-BB70-DD00-3230-3615AC56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20D7-6173-5AFC-6618-48121568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2F6B4-DE1B-5BFF-AF51-84889A33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AA44-D260-218C-5866-70E447EE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35C5-708B-11B3-CF87-C9E15369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0D5B-6C70-4A4A-8487-B6959A86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9B34-0B3B-E137-E740-2B6C1C83B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067A-C39F-D249-F216-36971FF8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7126-77CF-CFD4-A669-AA97848F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C3841-FDCE-440C-E177-68C9D596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3CF40-41E5-1069-F4F5-67957ED2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F4E-515E-BD61-C490-2099A37D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5F65-A1D5-2BE6-4DB4-AABBBA5C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D4E7A-3AB3-4460-C85D-77FEE082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F63F7-DAAB-7F34-E15C-24CA30B38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B5B25-6B10-4492-AE66-E80EFE4E0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489EC-2765-F9D2-0780-C0413D6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7943F-8389-885F-B117-04BD8AC4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6AF45-C162-FB53-9A7E-885D3751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5B0B-9490-115F-DFD7-0399B257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1949E-6A5A-B891-82F4-E0289423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6C1D-9E0C-9BFC-D7C7-8BFF92F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5E336-0505-8357-A626-F3CDF322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2F25F-CBF0-0EDF-3E53-5887E84B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B92E0-A475-2CFE-6AAC-BE5E6A60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FAD40-DD14-4D3C-F578-EA881F3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AA0A-62C9-9631-0392-6149EB3A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C7AA-19EB-2EBA-475D-10C812B8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FCC4-E93F-6CF1-F53B-B70B7EF6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C57F-B274-F30F-F401-CA46CD70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2A42-DAF2-250B-D5E8-120DE13F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003D6-09B2-2C03-3702-C80460E7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6C56-D8E7-460D-FA30-A6733FC9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9DE8A-E6D0-58A7-45F2-3CA0A94FF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25797-7394-CA7C-5F31-F5E18A8F5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81E76-5A0A-BD10-A18B-1FB96DEB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2682-1BD0-14E7-A27D-53E949D9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FB70C-F371-2391-1407-F2DD7C1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88014-FE13-4D96-57C2-328B697F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CCCA-D466-233E-E5E5-5393DD9C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0472-3474-7018-D3F7-BB58C03EB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BFD36-ABF5-9642-A2C5-882DBBC89FA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0443-2C0B-9CD0-AB2D-7DC49F94C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2E0B-D9BF-F598-B4CF-A170AFC0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ACE4-9BA1-CD49-BA80-9D44892C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BBC9-2B47-B2DB-02EE-07DADE699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ECCCB-779E-E4D7-508A-5BE7E6A89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Kshirsagar, Tanmay Vivek</dc:creator>
  <cp:lastModifiedBy>Kshirsagar, Tanmay Vivek</cp:lastModifiedBy>
  <cp:revision>1</cp:revision>
  <dcterms:created xsi:type="dcterms:W3CDTF">2023-11-06T04:12:30Z</dcterms:created>
  <dcterms:modified xsi:type="dcterms:W3CDTF">2023-11-06T04:13:17Z</dcterms:modified>
</cp:coreProperties>
</file>