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1" r:id="rId4"/>
    <p:sldId id="262" r:id="rId5"/>
    <p:sldId id="263" r:id="rId6"/>
    <p:sldId id="257" r:id="rId7"/>
    <p:sldId id="265" r:id="rId8"/>
    <p:sldId id="264" r:id="rId9"/>
    <p:sldId id="258" r:id="rId10"/>
    <p:sldId id="259" r:id="rId11"/>
    <p:sldId id="268" r:id="rId12"/>
    <p:sldId id="267" r:id="rId13"/>
    <p:sldId id="26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omepage" id="{DB52DCFD-87A9-47AA-9BFD-E57DCC168631}">
          <p14:sldIdLst>
            <p14:sldId id="256"/>
            <p14:sldId id="266"/>
            <p14:sldId id="261"/>
            <p14:sldId id="262"/>
            <p14:sldId id="263"/>
          </p14:sldIdLst>
        </p14:section>
        <p14:section name="Explore" id="{78DB6E4F-83BD-4D88-AEBB-2F3459881674}">
          <p14:sldIdLst>
            <p14:sldId id="257"/>
            <p14:sldId id="265"/>
            <p14:sldId id="264"/>
          </p14:sldIdLst>
        </p14:section>
        <p14:section name="Meetup" id="{14EB807B-6E52-4B90-BBE5-886253BFD2A4}">
          <p14:sldIdLst>
            <p14:sldId id="258"/>
          </p14:sldIdLst>
        </p14:section>
        <p14:section name="Bazaar" id="{4A7B9B23-EA1E-407D-A5E6-7F33E4733650}">
          <p14:sldIdLst>
            <p14:sldId id="259"/>
            <p14:sldId id="268"/>
            <p14:sldId id="267"/>
          </p14:sldIdLst>
        </p14:section>
        <p14:section name="Profile Page" id="{BA7179EF-C985-4116-9376-FEC7804481C7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ahil Sharma" initials="SS" lastIdx="1" clrIdx="0">
    <p:extLst>
      <p:ext uri="{19B8F6BF-5375-455C-9EA6-DF929625EA0E}">
        <p15:presenceInfo xmlns:p15="http://schemas.microsoft.com/office/powerpoint/2012/main" userId="a919b53ac45395e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  <a:srgbClr val="FF31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21T01:02:37.751" idx="1">
    <p:pos x="6621" y="907"/>
    <p:text>WIP</p:text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A70BB-BABB-409D-A611-298745F08555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18DB-1054-4F15-8AA3-D6E41156B7F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59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A70BB-BABB-409D-A611-298745F08555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18DB-1054-4F15-8AA3-D6E41156B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61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A70BB-BABB-409D-A611-298745F08555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18DB-1054-4F15-8AA3-D6E41156B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12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A70BB-BABB-409D-A611-298745F08555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18DB-1054-4F15-8AA3-D6E41156B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73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A70BB-BABB-409D-A611-298745F08555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18DB-1054-4F15-8AA3-D6E41156B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59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A70BB-BABB-409D-A611-298745F08555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18DB-1054-4F15-8AA3-D6E41156B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544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A70BB-BABB-409D-A611-298745F08555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18DB-1054-4F15-8AA3-D6E41156B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131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A70BB-BABB-409D-A611-298745F08555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18DB-1054-4F15-8AA3-D6E41156B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42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A70BB-BABB-409D-A611-298745F08555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18DB-1054-4F15-8AA3-D6E41156B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82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A70BB-BABB-409D-A611-298745F08555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18DB-1054-4F15-8AA3-D6E41156B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546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A70BB-BABB-409D-A611-298745F08555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18DB-1054-4F15-8AA3-D6E41156B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375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A70BB-BABB-409D-A611-298745F08555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618DB-1054-4F15-8AA3-D6E41156B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0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2503055" y="2669309"/>
            <a:ext cx="5509509" cy="2013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 smtClean="0"/>
          </a:p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7296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75491" y="0"/>
            <a:ext cx="756048" cy="7296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Logo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25236" y="180108"/>
            <a:ext cx="2521527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Website Name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1374616" y="4620"/>
            <a:ext cx="756048" cy="7204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chemeClr val="tx1"/>
                </a:solidFill>
              </a:rPr>
              <a:t>Prof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0534103" y="-4616"/>
            <a:ext cx="756048" cy="7296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 err="1" smtClean="0">
                <a:solidFill>
                  <a:schemeClr val="tx1"/>
                </a:solidFill>
              </a:rPr>
              <a:t>Msg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9693590" y="4620"/>
            <a:ext cx="756048" cy="7204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err="1" smtClean="0">
                <a:solidFill>
                  <a:schemeClr val="tx1"/>
                </a:solidFill>
              </a:rPr>
              <a:t>Noti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853077" y="4620"/>
            <a:ext cx="756048" cy="7204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Coin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8012564" y="4620"/>
            <a:ext cx="756048" cy="7204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err="1" smtClean="0">
                <a:solidFill>
                  <a:schemeClr val="tx1"/>
                </a:solidFill>
              </a:rPr>
              <a:t>Dist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734293"/>
            <a:ext cx="2285999" cy="61237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Menu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285999" y="734289"/>
            <a:ext cx="5952837" cy="61237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Feed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238836" y="734289"/>
            <a:ext cx="3953164" cy="3431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Achievements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238836" y="4165600"/>
            <a:ext cx="3953164" cy="269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Ads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8497455" y="923636"/>
            <a:ext cx="3371272" cy="6188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8497455" y="1727202"/>
            <a:ext cx="3371272" cy="6188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8497455" y="2579254"/>
            <a:ext cx="3371272" cy="6188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8497455" y="3348184"/>
            <a:ext cx="3371272" cy="6188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503055" y="960582"/>
            <a:ext cx="5509509" cy="121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Textbox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512271" y="2318326"/>
            <a:ext cx="5509509" cy="26877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Scribs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30990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7296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75491" y="0"/>
            <a:ext cx="756048" cy="7296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Logo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25236" y="180108"/>
            <a:ext cx="2521527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Website Name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1374616" y="4620"/>
            <a:ext cx="756048" cy="7204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chemeClr val="tx1"/>
                </a:solidFill>
              </a:rPr>
              <a:t>Prof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0534103" y="-4616"/>
            <a:ext cx="756048" cy="7296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 err="1" smtClean="0">
                <a:solidFill>
                  <a:schemeClr val="tx1"/>
                </a:solidFill>
              </a:rPr>
              <a:t>Msg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9693590" y="4620"/>
            <a:ext cx="756048" cy="7204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err="1" smtClean="0">
                <a:solidFill>
                  <a:schemeClr val="tx1"/>
                </a:solidFill>
              </a:rPr>
              <a:t>Noti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853077" y="4620"/>
            <a:ext cx="756048" cy="7204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Coin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8012564" y="4620"/>
            <a:ext cx="756048" cy="7204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err="1" smtClean="0">
                <a:solidFill>
                  <a:schemeClr val="tx1"/>
                </a:solidFill>
              </a:rPr>
              <a:t>Dist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734293"/>
            <a:ext cx="2285999" cy="61237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Menu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5999" y="734293"/>
            <a:ext cx="9906001" cy="61237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85999" y="729673"/>
            <a:ext cx="9906001" cy="61514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80145" y="1016000"/>
            <a:ext cx="2475346" cy="21520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Product 1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001326" y="1016000"/>
            <a:ext cx="2475346" cy="21520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Product 2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211965" y="1015999"/>
            <a:ext cx="2475346" cy="21520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Product 3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780145" y="3936999"/>
            <a:ext cx="2475346" cy="21520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Product 4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001326" y="3936999"/>
            <a:ext cx="2475346" cy="21520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Product 5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9211965" y="3936998"/>
            <a:ext cx="2475346" cy="21520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Product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75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7296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75491" y="0"/>
            <a:ext cx="756048" cy="7296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Logo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25236" y="180108"/>
            <a:ext cx="2521527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Website Name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1374616" y="4620"/>
            <a:ext cx="756048" cy="7204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chemeClr val="tx1"/>
                </a:solidFill>
              </a:rPr>
              <a:t>Prof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0534103" y="-4616"/>
            <a:ext cx="756048" cy="7296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 err="1" smtClean="0">
                <a:solidFill>
                  <a:schemeClr val="tx1"/>
                </a:solidFill>
              </a:rPr>
              <a:t>Msg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9693590" y="4620"/>
            <a:ext cx="756048" cy="7204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err="1" smtClean="0">
                <a:solidFill>
                  <a:schemeClr val="tx1"/>
                </a:solidFill>
              </a:rPr>
              <a:t>Noti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853077" y="4620"/>
            <a:ext cx="756048" cy="7204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Coin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8012564" y="4620"/>
            <a:ext cx="756048" cy="7204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err="1" smtClean="0">
                <a:solidFill>
                  <a:schemeClr val="tx1"/>
                </a:solidFill>
              </a:rPr>
              <a:t>Dist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734293"/>
            <a:ext cx="2285999" cy="61237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Menu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5999" y="734293"/>
            <a:ext cx="9906001" cy="61237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85999" y="729673"/>
            <a:ext cx="9906001" cy="61514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80145" y="1016000"/>
            <a:ext cx="2475346" cy="2152073"/>
          </a:xfrm>
          <a:prstGeom prst="rect">
            <a:avLst/>
          </a:prstGeom>
          <a:solidFill>
            <a:srgbClr val="A5A5A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Product 1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001326" y="1016000"/>
            <a:ext cx="2475346" cy="21520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Product 2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211965" y="1015999"/>
            <a:ext cx="2475346" cy="21520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Product 3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780145" y="3936999"/>
            <a:ext cx="2475346" cy="21520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Product 4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001326" y="3936999"/>
            <a:ext cx="2475346" cy="21520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Product 5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9211965" y="3936998"/>
            <a:ext cx="2475346" cy="21520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Product 6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4502693" y="1025238"/>
            <a:ext cx="7412216" cy="5523344"/>
            <a:chOff x="3195979" y="886691"/>
            <a:chExt cx="7412216" cy="5523344"/>
          </a:xfrm>
        </p:grpSpPr>
        <p:sp>
          <p:nvSpPr>
            <p:cNvPr id="25" name="Rounded Rectangle 24"/>
            <p:cNvSpPr/>
            <p:nvPr/>
          </p:nvSpPr>
          <p:spPr>
            <a:xfrm>
              <a:off x="3195979" y="886691"/>
              <a:ext cx="7412216" cy="5523344"/>
            </a:xfrm>
            <a:prstGeom prst="roundRect">
              <a:avLst/>
            </a:prstGeom>
            <a:solidFill>
              <a:srgbClr val="A5A5A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3578328" y="1200730"/>
              <a:ext cx="574037" cy="540326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612120" y="1354862"/>
              <a:ext cx="4312436" cy="240146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Website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3508968" y="2696444"/>
              <a:ext cx="6606967" cy="356581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Content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3508969" y="1906735"/>
              <a:ext cx="6606966" cy="61883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Title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Multiply 29"/>
            <p:cNvSpPr/>
            <p:nvPr/>
          </p:nvSpPr>
          <p:spPr>
            <a:xfrm>
              <a:off x="9598903" y="1142997"/>
              <a:ext cx="549537" cy="589977"/>
            </a:xfrm>
            <a:prstGeom prst="mathMultiply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3529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09" y="180398"/>
            <a:ext cx="10515600" cy="54003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Shopping Workflow (3 touch transaction)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108364"/>
            <a:ext cx="3260436" cy="23090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ultiply 5"/>
          <p:cNvSpPr/>
          <p:nvPr/>
        </p:nvSpPr>
        <p:spPr>
          <a:xfrm>
            <a:off x="3278909" y="1270000"/>
            <a:ext cx="591127" cy="600364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6617" y="1958109"/>
            <a:ext cx="3020291" cy="13115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Description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08945" y="1108362"/>
            <a:ext cx="3260436" cy="23090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766617" y="1302327"/>
            <a:ext cx="2382983" cy="4895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Title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9600" y="3592944"/>
            <a:ext cx="3260436" cy="5264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Touch1: Customer </a:t>
            </a:r>
            <a:r>
              <a:rPr lang="en-US" dirty="0"/>
              <a:t>sees the product </a:t>
            </a:r>
            <a:r>
              <a:rPr lang="en-US" dirty="0" smtClean="0"/>
              <a:t>thumbnail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506691" y="1108361"/>
            <a:ext cx="3260436" cy="23090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608945" y="3592943"/>
            <a:ext cx="3260436" cy="5264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Touch2: Customer searches username, address and phone no. populate from backend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8506691" y="3592942"/>
            <a:ext cx="3260436" cy="5264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Touch3: Choose your preferred UPI Method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775200" y="1302327"/>
            <a:ext cx="2881745" cy="5680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Enter Details?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775200" y="1958109"/>
            <a:ext cx="2881745" cy="1295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4936836" y="2064329"/>
            <a:ext cx="2558472" cy="457202"/>
            <a:chOff x="4936836" y="2385290"/>
            <a:chExt cx="2558472" cy="457202"/>
          </a:xfrm>
        </p:grpSpPr>
        <p:sp>
          <p:nvSpPr>
            <p:cNvPr id="16" name="Rectangle 15"/>
            <p:cNvSpPr/>
            <p:nvPr/>
          </p:nvSpPr>
          <p:spPr>
            <a:xfrm>
              <a:off x="4936836" y="2385290"/>
              <a:ext cx="2558472" cy="4572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Username</a:t>
              </a:r>
              <a:endParaRPr lang="en-US" dirty="0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6816" y="2492664"/>
              <a:ext cx="215766" cy="226291"/>
            </a:xfrm>
            <a:prstGeom prst="rect">
              <a:avLst/>
            </a:prstGeom>
          </p:spPr>
        </p:pic>
        <p:cxnSp>
          <p:nvCxnSpPr>
            <p:cNvPr id="22" name="Straight Connector 21"/>
            <p:cNvCxnSpPr/>
            <p:nvPr/>
          </p:nvCxnSpPr>
          <p:spPr>
            <a:xfrm>
              <a:off x="5070764" y="2492664"/>
              <a:ext cx="9236" cy="22629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4936836" y="2651993"/>
            <a:ext cx="2558472" cy="457202"/>
            <a:chOff x="4936836" y="2385290"/>
            <a:chExt cx="2558472" cy="457202"/>
          </a:xfrm>
        </p:grpSpPr>
        <p:sp>
          <p:nvSpPr>
            <p:cNvPr id="25" name="Rectangle 24"/>
            <p:cNvSpPr/>
            <p:nvPr/>
          </p:nvSpPr>
          <p:spPr>
            <a:xfrm>
              <a:off x="4936836" y="2385290"/>
              <a:ext cx="2558472" cy="4572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Promo Code</a:t>
              </a:r>
              <a:endParaRPr lang="en-US" dirty="0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5070764" y="2492664"/>
              <a:ext cx="9236" cy="22629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816" y="2767448"/>
            <a:ext cx="215766" cy="226291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8696036" y="1286163"/>
            <a:ext cx="2881745" cy="5680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BHIM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8696036" y="2008911"/>
            <a:ext cx="2881745" cy="5680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PayTM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8696036" y="2750131"/>
            <a:ext cx="2881745" cy="5680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Google Pay</a:t>
            </a:r>
            <a:endParaRPr lang="en-US" dirty="0"/>
          </a:p>
        </p:txBody>
      </p:sp>
      <p:sp>
        <p:nvSpPr>
          <p:cNvPr id="32" name="Right Arrow 31"/>
          <p:cNvSpPr/>
          <p:nvPr/>
        </p:nvSpPr>
        <p:spPr>
          <a:xfrm>
            <a:off x="3999345" y="2171703"/>
            <a:ext cx="517237" cy="48029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>
            <a:off x="7966361" y="2171703"/>
            <a:ext cx="517237" cy="48029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9615053" y="4823689"/>
            <a:ext cx="1422399" cy="1316179"/>
            <a:chOff x="8771116" y="4695951"/>
            <a:chExt cx="1730628" cy="1510885"/>
          </a:xfrm>
        </p:grpSpPr>
        <p:sp>
          <p:nvSpPr>
            <p:cNvPr id="34" name="Curved Right Arrow 33"/>
            <p:cNvSpPr/>
            <p:nvPr/>
          </p:nvSpPr>
          <p:spPr>
            <a:xfrm rot="352236">
              <a:off x="8771116" y="4695951"/>
              <a:ext cx="729673" cy="1505527"/>
            </a:xfrm>
            <a:prstGeom prst="curved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Curved Right Arrow 34"/>
            <p:cNvSpPr/>
            <p:nvPr/>
          </p:nvSpPr>
          <p:spPr>
            <a:xfrm rot="11218395">
              <a:off x="9772071" y="4701309"/>
              <a:ext cx="729673" cy="1505527"/>
            </a:xfrm>
            <a:prstGeom prst="curved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7" name="Rectangle 36"/>
          <p:cNvSpPr/>
          <p:nvPr/>
        </p:nvSpPr>
        <p:spPr>
          <a:xfrm>
            <a:off x="8696036" y="6183742"/>
            <a:ext cx="3260436" cy="5264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Page waits for the payment to complete</a:t>
            </a:r>
            <a:endParaRPr lang="en-US" dirty="0"/>
          </a:p>
        </p:txBody>
      </p:sp>
      <p:sp>
        <p:nvSpPr>
          <p:cNvPr id="38" name="Right Arrow 37"/>
          <p:cNvSpPr/>
          <p:nvPr/>
        </p:nvSpPr>
        <p:spPr>
          <a:xfrm rot="5400000">
            <a:off x="10067635" y="4246711"/>
            <a:ext cx="517237" cy="48029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886364" y="4401124"/>
            <a:ext cx="3260436" cy="23090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3181927" y="4570990"/>
            <a:ext cx="2669309" cy="19601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Thank you message Pop-up</a:t>
            </a:r>
            <a:endParaRPr lang="en-US" sz="1600" dirty="0"/>
          </a:p>
        </p:txBody>
      </p:sp>
      <p:sp>
        <p:nvSpPr>
          <p:cNvPr id="41" name="Right Arrow 40"/>
          <p:cNvSpPr/>
          <p:nvPr/>
        </p:nvSpPr>
        <p:spPr>
          <a:xfrm rot="10800000">
            <a:off x="6613236" y="5239299"/>
            <a:ext cx="2082800" cy="48029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7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7296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75491" y="0"/>
            <a:ext cx="756048" cy="7296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Logo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25236" y="180108"/>
            <a:ext cx="2521527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Website Name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1374616" y="4620"/>
            <a:ext cx="756048" cy="7204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chemeClr val="tx1"/>
                </a:solidFill>
              </a:rPr>
              <a:t>Prof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0534103" y="-4616"/>
            <a:ext cx="756048" cy="7296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 err="1" smtClean="0">
                <a:solidFill>
                  <a:schemeClr val="tx1"/>
                </a:solidFill>
              </a:rPr>
              <a:t>Msg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9693590" y="4620"/>
            <a:ext cx="756048" cy="7204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err="1" smtClean="0">
                <a:solidFill>
                  <a:schemeClr val="tx1"/>
                </a:solidFill>
              </a:rPr>
              <a:t>Noti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853077" y="4620"/>
            <a:ext cx="756048" cy="7204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Coin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8012564" y="4620"/>
            <a:ext cx="756048" cy="7204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err="1" smtClean="0">
                <a:solidFill>
                  <a:schemeClr val="tx1"/>
                </a:solidFill>
              </a:rPr>
              <a:t>Dist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734293"/>
            <a:ext cx="2285999" cy="61237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Menu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5999" y="734293"/>
            <a:ext cx="9906001" cy="61237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85999" y="729673"/>
            <a:ext cx="9906001" cy="61514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285999" y="725057"/>
            <a:ext cx="6276110" cy="6156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Profile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405424" y="900551"/>
            <a:ext cx="5713987" cy="142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4710546" y="1293100"/>
            <a:ext cx="1138395" cy="10298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Profile Pic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405424" y="3043388"/>
            <a:ext cx="5713987" cy="37176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503055" y="3140359"/>
            <a:ext cx="1043708" cy="2955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About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796146" y="3140359"/>
            <a:ext cx="1043708" cy="29556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Scribs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049659" y="3140359"/>
            <a:ext cx="1043708" cy="2955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Searches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503054" y="3502884"/>
            <a:ext cx="5509509" cy="14293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Scrib</a:t>
            </a:r>
            <a:r>
              <a:rPr lang="en-IN" dirty="0" smtClean="0"/>
              <a:t> 1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2503054" y="5033817"/>
            <a:ext cx="5509509" cy="15886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Scrib</a:t>
            </a:r>
            <a:r>
              <a:rPr lang="en-IN" dirty="0" smtClean="0"/>
              <a:t> 2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8238836" y="734289"/>
            <a:ext cx="3953164" cy="3431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Achievements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8238836" y="4165600"/>
            <a:ext cx="3953164" cy="269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Ads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8497455" y="923636"/>
            <a:ext cx="3371272" cy="6188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8497455" y="1727202"/>
            <a:ext cx="3371272" cy="6188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8497455" y="2579254"/>
            <a:ext cx="3371272" cy="6188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8497455" y="3348184"/>
            <a:ext cx="3371272" cy="6188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890982" y="2489209"/>
            <a:ext cx="2158677" cy="3925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Follow/ Unfollow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5376574" y="2491529"/>
            <a:ext cx="2158677" cy="3925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Followers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71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2503055" y="2669309"/>
            <a:ext cx="5509509" cy="2013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 smtClean="0"/>
          </a:p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7296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75491" y="0"/>
            <a:ext cx="756048" cy="7296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Logo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25236" y="180108"/>
            <a:ext cx="2521527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Website Name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1374616" y="4620"/>
            <a:ext cx="756048" cy="7204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chemeClr val="tx1"/>
                </a:solidFill>
              </a:rPr>
              <a:t>Prof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0534103" y="-4616"/>
            <a:ext cx="756048" cy="7296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 err="1" smtClean="0">
                <a:solidFill>
                  <a:schemeClr val="tx1"/>
                </a:solidFill>
              </a:rPr>
              <a:t>Msg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9693590" y="4620"/>
            <a:ext cx="756048" cy="7204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err="1" smtClean="0">
                <a:solidFill>
                  <a:schemeClr val="tx1"/>
                </a:solidFill>
              </a:rPr>
              <a:t>Noti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853077" y="4620"/>
            <a:ext cx="756048" cy="7204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Coin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8012564" y="4620"/>
            <a:ext cx="756048" cy="7204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err="1" smtClean="0">
                <a:solidFill>
                  <a:schemeClr val="tx1"/>
                </a:solidFill>
              </a:rPr>
              <a:t>Dist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734293"/>
            <a:ext cx="2285999" cy="61237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Menu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285999" y="734289"/>
            <a:ext cx="5952837" cy="61237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Feed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238836" y="734289"/>
            <a:ext cx="3953164" cy="3431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Achievements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238836" y="4165600"/>
            <a:ext cx="3953164" cy="269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Ads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8497455" y="923636"/>
            <a:ext cx="3371272" cy="6188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8497455" y="1727202"/>
            <a:ext cx="3371272" cy="6188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8497455" y="2579254"/>
            <a:ext cx="3371272" cy="6188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8497455" y="3348184"/>
            <a:ext cx="3371272" cy="6188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503055" y="960582"/>
            <a:ext cx="5509509" cy="121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Textbox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512271" y="2318326"/>
            <a:ext cx="5509509" cy="2687783"/>
          </a:xfrm>
          <a:prstGeom prst="rect">
            <a:avLst/>
          </a:prstGeom>
          <a:solidFill>
            <a:srgbClr val="A5A5A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Scribs</a:t>
            </a:r>
            <a:endParaRPr lang="en-IN" dirty="0" smtClean="0"/>
          </a:p>
        </p:txBody>
      </p:sp>
      <p:grpSp>
        <p:nvGrpSpPr>
          <p:cNvPr id="26" name="Group 25"/>
          <p:cNvGrpSpPr/>
          <p:nvPr/>
        </p:nvGrpSpPr>
        <p:grpSpPr>
          <a:xfrm>
            <a:off x="3336641" y="872837"/>
            <a:ext cx="7412216" cy="5523344"/>
            <a:chOff x="3195979" y="886691"/>
            <a:chExt cx="7412216" cy="5523344"/>
          </a:xfrm>
        </p:grpSpPr>
        <p:sp>
          <p:nvSpPr>
            <p:cNvPr id="27" name="Rounded Rectangle 26"/>
            <p:cNvSpPr/>
            <p:nvPr/>
          </p:nvSpPr>
          <p:spPr>
            <a:xfrm>
              <a:off x="3195979" y="886691"/>
              <a:ext cx="7412216" cy="5523344"/>
            </a:xfrm>
            <a:prstGeom prst="roundRect">
              <a:avLst/>
            </a:prstGeom>
            <a:solidFill>
              <a:srgbClr val="A5A5A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578328" y="1200730"/>
              <a:ext cx="574037" cy="540326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612120" y="1354862"/>
              <a:ext cx="4312436" cy="240146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Website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3508968" y="2696444"/>
              <a:ext cx="6606967" cy="356581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Content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3508969" y="1906735"/>
              <a:ext cx="6606966" cy="61883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Title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Multiply 31"/>
            <p:cNvSpPr/>
            <p:nvPr/>
          </p:nvSpPr>
          <p:spPr>
            <a:xfrm>
              <a:off x="9598903" y="1142997"/>
              <a:ext cx="549537" cy="589977"/>
            </a:xfrm>
            <a:prstGeom prst="mathMultiply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7286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2503055" y="2669309"/>
            <a:ext cx="5509509" cy="2013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 smtClean="0"/>
          </a:p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7296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75491" y="0"/>
            <a:ext cx="756048" cy="7296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Logo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25236" y="180108"/>
            <a:ext cx="2521527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Website Name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1374616" y="4620"/>
            <a:ext cx="756048" cy="720437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chemeClr val="tx1"/>
                </a:solidFill>
              </a:rPr>
              <a:t>Prof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0534103" y="-4616"/>
            <a:ext cx="756048" cy="7296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 err="1" smtClean="0">
                <a:solidFill>
                  <a:schemeClr val="tx1"/>
                </a:solidFill>
              </a:rPr>
              <a:t>Msg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9693590" y="4620"/>
            <a:ext cx="756048" cy="7204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err="1" smtClean="0">
                <a:solidFill>
                  <a:schemeClr val="tx1"/>
                </a:solidFill>
              </a:rPr>
              <a:t>Noti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853077" y="4620"/>
            <a:ext cx="756048" cy="7204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Coin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8012564" y="4620"/>
            <a:ext cx="756048" cy="7204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err="1" smtClean="0">
                <a:solidFill>
                  <a:schemeClr val="tx1"/>
                </a:solidFill>
              </a:rPr>
              <a:t>Dist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734293"/>
            <a:ext cx="2285999" cy="61237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Menu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285999" y="734289"/>
            <a:ext cx="5952837" cy="61237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Feed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238836" y="734289"/>
            <a:ext cx="3953164" cy="3431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Achievements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238836" y="4165600"/>
            <a:ext cx="3953164" cy="269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Ads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8497455" y="923636"/>
            <a:ext cx="3371272" cy="6188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8497455" y="1727202"/>
            <a:ext cx="3371272" cy="6188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8497455" y="2579254"/>
            <a:ext cx="3371272" cy="6188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8497455" y="3348184"/>
            <a:ext cx="3371272" cy="6188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503055" y="960582"/>
            <a:ext cx="5509509" cy="121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Textbox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512271" y="2318326"/>
            <a:ext cx="5509509" cy="268778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Scribs</a:t>
            </a:r>
            <a:endParaRPr lang="en-IN" dirty="0" smtClean="0"/>
          </a:p>
        </p:txBody>
      </p:sp>
      <p:grpSp>
        <p:nvGrpSpPr>
          <p:cNvPr id="48" name="Group 47"/>
          <p:cNvGrpSpPr/>
          <p:nvPr/>
        </p:nvGrpSpPr>
        <p:grpSpPr>
          <a:xfrm>
            <a:off x="9707418" y="734293"/>
            <a:ext cx="2484582" cy="3620653"/>
            <a:chOff x="9707418" y="734293"/>
            <a:chExt cx="2484582" cy="3620653"/>
          </a:xfrm>
        </p:grpSpPr>
        <p:sp>
          <p:nvSpPr>
            <p:cNvPr id="43" name="Rectangle 42"/>
            <p:cNvSpPr/>
            <p:nvPr/>
          </p:nvSpPr>
          <p:spPr>
            <a:xfrm>
              <a:off x="9707418" y="734293"/>
              <a:ext cx="2484582" cy="36206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9788037" y="923636"/>
              <a:ext cx="2339309" cy="64654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Profile</a:t>
              </a:r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9792657" y="1713341"/>
              <a:ext cx="2339309" cy="64654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Settings</a:t>
              </a:r>
              <a:endParaRPr lang="en-US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9792657" y="2479960"/>
              <a:ext cx="2339309" cy="64654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Logout</a:t>
              </a:r>
              <a:endParaRPr lang="en-US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9801892" y="3255820"/>
              <a:ext cx="2339309" cy="64654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Help and Support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910795" y="725056"/>
            <a:ext cx="6026747" cy="6026725"/>
            <a:chOff x="2910795" y="725056"/>
            <a:chExt cx="6026747" cy="6026725"/>
          </a:xfrm>
        </p:grpSpPr>
        <p:sp>
          <p:nvSpPr>
            <p:cNvPr id="2" name="Rectangle 1"/>
            <p:cNvSpPr/>
            <p:nvPr/>
          </p:nvSpPr>
          <p:spPr>
            <a:xfrm>
              <a:off x="2910795" y="725056"/>
              <a:ext cx="6026747" cy="602672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139704" y="1473494"/>
              <a:ext cx="5587998" cy="39416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ysClr val="windowText" lastClr="000000"/>
                  </a:solidFill>
                </a:rPr>
                <a:t>Photo/ Blog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3160318" y="5435612"/>
              <a:ext cx="5519058" cy="487922"/>
              <a:chOff x="3160318" y="5527974"/>
              <a:chExt cx="5519058" cy="487922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3160318" y="5527974"/>
                <a:ext cx="498257" cy="48142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>
                    <a:solidFill>
                      <a:sysClr val="windowText" lastClr="000000"/>
                    </a:solidFill>
                  </a:rPr>
                  <a:t>L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3710411" y="5534471"/>
                <a:ext cx="482326" cy="48142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>
                    <a:solidFill>
                      <a:sysClr val="windowText" lastClr="000000"/>
                    </a:solidFill>
                  </a:rPr>
                  <a:t>D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8238835" y="5545638"/>
                <a:ext cx="440541" cy="46376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>
                    <a:solidFill>
                      <a:sysClr val="windowText" lastClr="000000"/>
                    </a:solidFill>
                  </a:rPr>
                  <a:t>S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4283371" y="5587997"/>
                <a:ext cx="3824594" cy="42140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dirty="0" smtClean="0"/>
                  <a:t>Comment</a:t>
                </a:r>
                <a:endParaRPr lang="en-US" sz="1400" dirty="0"/>
              </a:p>
            </p:txBody>
          </p:sp>
        </p:grpSp>
        <p:sp>
          <p:nvSpPr>
            <p:cNvPr id="37" name="Rectangle 36"/>
            <p:cNvSpPr/>
            <p:nvPr/>
          </p:nvSpPr>
          <p:spPr>
            <a:xfrm>
              <a:off x="3150011" y="6043606"/>
              <a:ext cx="5567384" cy="5465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</a:rPr>
                <a:t>Comments by users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3139704" y="905165"/>
              <a:ext cx="5587998" cy="517235"/>
              <a:chOff x="3139704" y="905165"/>
              <a:chExt cx="5587998" cy="517235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3139704" y="905165"/>
                <a:ext cx="5587998" cy="51723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/>
              <p:cNvSpPr/>
              <p:nvPr/>
            </p:nvSpPr>
            <p:spPr>
              <a:xfrm>
                <a:off x="3266533" y="914401"/>
                <a:ext cx="560459" cy="49068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>
                    <a:solidFill>
                      <a:sysClr val="windowText" lastClr="000000"/>
                    </a:solidFill>
                  </a:rPr>
                  <a:t>P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598457" y="909782"/>
                <a:ext cx="509508" cy="49068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>
                    <a:solidFill>
                      <a:sysClr val="windowText" lastClr="000000"/>
                    </a:solidFill>
                  </a:rPr>
                  <a:t>M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936071" y="987714"/>
                <a:ext cx="2694049" cy="19945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>
                    <a:solidFill>
                      <a:sysClr val="windowText" lastClr="000000"/>
                    </a:solidFill>
                  </a:rPr>
                  <a:t>Username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3936071" y="1204484"/>
                <a:ext cx="2694049" cy="12122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dirty="0" smtClean="0">
                    <a:solidFill>
                      <a:sysClr val="windowText" lastClr="000000"/>
                    </a:solidFill>
                  </a:rPr>
                  <a:t>Time Posted at</a:t>
                </a:r>
                <a:endParaRPr lang="en-US" sz="11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49" name="Multiply 48"/>
            <p:cNvSpPr/>
            <p:nvPr/>
          </p:nvSpPr>
          <p:spPr>
            <a:xfrm>
              <a:off x="8129839" y="882077"/>
              <a:ext cx="549537" cy="589977"/>
            </a:xfrm>
            <a:prstGeom prst="mathMultiply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43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2503055" y="2669309"/>
            <a:ext cx="5509509" cy="2013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 smtClean="0"/>
          </a:p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7296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75491" y="0"/>
            <a:ext cx="756048" cy="7296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Logo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25236" y="180108"/>
            <a:ext cx="2521527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Website Name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1374616" y="4620"/>
            <a:ext cx="756048" cy="7204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chemeClr val="tx1"/>
                </a:solidFill>
              </a:rPr>
              <a:t>Prof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0534103" y="-4616"/>
            <a:ext cx="756048" cy="7296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 err="1" smtClean="0">
                <a:solidFill>
                  <a:schemeClr val="tx1"/>
                </a:solidFill>
              </a:rPr>
              <a:t>Msg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9693590" y="4620"/>
            <a:ext cx="756048" cy="720437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err="1" smtClean="0">
                <a:solidFill>
                  <a:schemeClr val="tx1"/>
                </a:solidFill>
              </a:rPr>
              <a:t>Noti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853077" y="4620"/>
            <a:ext cx="756048" cy="7204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Coin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8012564" y="4620"/>
            <a:ext cx="756048" cy="7204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err="1" smtClean="0">
                <a:solidFill>
                  <a:schemeClr val="tx1"/>
                </a:solidFill>
              </a:rPr>
              <a:t>Dist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734293"/>
            <a:ext cx="2285999" cy="61237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Menu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285999" y="734289"/>
            <a:ext cx="5952837" cy="61237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Feed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238836" y="734289"/>
            <a:ext cx="3953164" cy="3431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Achievements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238836" y="4165600"/>
            <a:ext cx="3953164" cy="269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Ads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8497455" y="923636"/>
            <a:ext cx="3371272" cy="6188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8497455" y="1727202"/>
            <a:ext cx="3371272" cy="6188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8497455" y="2579254"/>
            <a:ext cx="3371272" cy="6188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8497455" y="3348184"/>
            <a:ext cx="3371272" cy="6188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503055" y="960582"/>
            <a:ext cx="5509509" cy="121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Textbox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512271" y="2318326"/>
            <a:ext cx="5509509" cy="26877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Scribs</a:t>
            </a:r>
            <a:endParaRPr lang="en-IN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9716634" y="734291"/>
            <a:ext cx="2484582" cy="3620653"/>
            <a:chOff x="9716634" y="734291"/>
            <a:chExt cx="2484582" cy="3620653"/>
          </a:xfrm>
        </p:grpSpPr>
        <p:sp>
          <p:nvSpPr>
            <p:cNvPr id="26" name="Rectangle 25"/>
            <p:cNvSpPr/>
            <p:nvPr/>
          </p:nvSpPr>
          <p:spPr>
            <a:xfrm>
              <a:off x="9716634" y="734291"/>
              <a:ext cx="2484582" cy="362065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788037" y="923636"/>
              <a:ext cx="2339309" cy="64654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User10023 liked your Photo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788037" y="1699493"/>
              <a:ext cx="2339309" cy="64654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600" dirty="0" smtClean="0"/>
                <a:t>User10023 Commented on your Photo</a:t>
              </a:r>
              <a:endParaRPr lang="en-US" sz="16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783419" y="2593109"/>
              <a:ext cx="2339309" cy="64654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User10023 starting Following you</a:t>
              </a:r>
              <a:endParaRPr lang="en-US" dirty="0" smtClean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791355" y="3449782"/>
              <a:ext cx="2339309" cy="64654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User10023 disliked your photo</a:t>
              </a:r>
              <a:endParaRPr lang="en-US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71882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2503055" y="2669309"/>
            <a:ext cx="5509509" cy="2013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 smtClean="0"/>
          </a:p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7296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75491" y="0"/>
            <a:ext cx="756048" cy="7296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Logo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25236" y="180108"/>
            <a:ext cx="2521527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Website Name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1374616" y="4620"/>
            <a:ext cx="756048" cy="7204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chemeClr val="tx1"/>
                </a:solidFill>
              </a:rPr>
              <a:t>Prof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0534103" y="-4616"/>
            <a:ext cx="756048" cy="7296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 err="1" smtClean="0">
                <a:solidFill>
                  <a:schemeClr val="tx1"/>
                </a:solidFill>
              </a:rPr>
              <a:t>Msg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9693590" y="4620"/>
            <a:ext cx="756048" cy="7204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err="1" smtClean="0">
                <a:solidFill>
                  <a:schemeClr val="tx1"/>
                </a:solidFill>
              </a:rPr>
              <a:t>Noti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853077" y="4620"/>
            <a:ext cx="756048" cy="720437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Coin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8012564" y="4620"/>
            <a:ext cx="756048" cy="720437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err="1" smtClean="0">
                <a:solidFill>
                  <a:schemeClr val="tx1"/>
                </a:solidFill>
              </a:rPr>
              <a:t>Dist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734293"/>
            <a:ext cx="2285999" cy="61237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Menu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285999" y="734289"/>
            <a:ext cx="5952837" cy="61237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Feed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238836" y="734289"/>
            <a:ext cx="3953164" cy="3431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Achievements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238836" y="4165600"/>
            <a:ext cx="3953164" cy="2692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Ads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8497455" y="923636"/>
            <a:ext cx="3371272" cy="6188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8497455" y="1727202"/>
            <a:ext cx="3371272" cy="6188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8497455" y="2579254"/>
            <a:ext cx="3371272" cy="6188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8497455" y="3348184"/>
            <a:ext cx="3371272" cy="6188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503055" y="960582"/>
            <a:ext cx="5509509" cy="121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Textbox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512271" y="2318326"/>
            <a:ext cx="5509509" cy="26877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Scribs</a:t>
            </a:r>
            <a:endParaRPr lang="en-IN" dirty="0" smtClean="0"/>
          </a:p>
        </p:txBody>
      </p:sp>
      <p:grpSp>
        <p:nvGrpSpPr>
          <p:cNvPr id="3" name="Group 2"/>
          <p:cNvGrpSpPr/>
          <p:nvPr/>
        </p:nvGrpSpPr>
        <p:grpSpPr>
          <a:xfrm>
            <a:off x="8768612" y="798944"/>
            <a:ext cx="2484582" cy="2221347"/>
            <a:chOff x="8768612" y="798944"/>
            <a:chExt cx="2484582" cy="2221347"/>
          </a:xfrm>
        </p:grpSpPr>
        <p:grpSp>
          <p:nvGrpSpPr>
            <p:cNvPr id="27" name="Group 26"/>
            <p:cNvGrpSpPr/>
            <p:nvPr/>
          </p:nvGrpSpPr>
          <p:grpSpPr>
            <a:xfrm>
              <a:off x="8768612" y="798944"/>
              <a:ext cx="2484582" cy="2221347"/>
              <a:chOff x="9707418" y="734293"/>
              <a:chExt cx="2484582" cy="3620653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9707418" y="734293"/>
                <a:ext cx="2484582" cy="362065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9788037" y="923636"/>
                <a:ext cx="2339309" cy="64654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$ 52</a:t>
                </a:r>
                <a:endParaRPr lang="en-US" dirty="0"/>
              </a:p>
            </p:txBody>
          </p:sp>
        </p:grpSp>
        <p:sp>
          <p:nvSpPr>
            <p:cNvPr id="2" name="Rectangle 1"/>
            <p:cNvSpPr/>
            <p:nvPr/>
          </p:nvSpPr>
          <p:spPr>
            <a:xfrm>
              <a:off x="8849231" y="1436471"/>
              <a:ext cx="2339309" cy="14822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Info about Rovers Coin</a:t>
              </a:r>
              <a:endParaRPr lang="en-US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997385" y="817631"/>
            <a:ext cx="2484582" cy="2221347"/>
            <a:chOff x="8768612" y="798944"/>
            <a:chExt cx="2484582" cy="2221347"/>
          </a:xfrm>
        </p:grpSpPr>
        <p:grpSp>
          <p:nvGrpSpPr>
            <p:cNvPr id="37" name="Group 36"/>
            <p:cNvGrpSpPr/>
            <p:nvPr/>
          </p:nvGrpSpPr>
          <p:grpSpPr>
            <a:xfrm>
              <a:off x="8768612" y="798944"/>
              <a:ext cx="2484582" cy="2221347"/>
              <a:chOff x="9707418" y="734293"/>
              <a:chExt cx="2484582" cy="3620653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9707418" y="734293"/>
                <a:ext cx="2484582" cy="362065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9788037" y="923636"/>
                <a:ext cx="2339309" cy="64654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10,000 D</a:t>
                </a:r>
                <a:endParaRPr lang="en-US" dirty="0"/>
              </a:p>
            </p:txBody>
          </p:sp>
        </p:grpSp>
        <p:sp>
          <p:nvSpPr>
            <p:cNvPr id="38" name="Rectangle 37"/>
            <p:cNvSpPr/>
            <p:nvPr/>
          </p:nvSpPr>
          <p:spPr>
            <a:xfrm>
              <a:off x="8849231" y="1436471"/>
              <a:ext cx="2339309" cy="14822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Info about Rovers Distance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0975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7296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75491" y="0"/>
            <a:ext cx="756048" cy="7296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Logo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25236" y="180108"/>
            <a:ext cx="2521527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Website Name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1374616" y="4620"/>
            <a:ext cx="756048" cy="7204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chemeClr val="tx1"/>
                </a:solidFill>
              </a:rPr>
              <a:t>Prof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0534103" y="-4616"/>
            <a:ext cx="756048" cy="7296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 err="1" smtClean="0">
                <a:solidFill>
                  <a:schemeClr val="tx1"/>
                </a:solidFill>
              </a:rPr>
              <a:t>Msg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9693590" y="4620"/>
            <a:ext cx="756048" cy="7204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err="1" smtClean="0">
                <a:solidFill>
                  <a:schemeClr val="tx1"/>
                </a:solidFill>
              </a:rPr>
              <a:t>Noti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853077" y="4620"/>
            <a:ext cx="756048" cy="7204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Coin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8012564" y="4620"/>
            <a:ext cx="756048" cy="7204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err="1" smtClean="0">
                <a:solidFill>
                  <a:schemeClr val="tx1"/>
                </a:solidFill>
              </a:rPr>
              <a:t>Dist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734293"/>
            <a:ext cx="2285999" cy="61237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Menu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5999" y="734293"/>
            <a:ext cx="9906001" cy="61237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85999" y="734289"/>
            <a:ext cx="9906001" cy="6123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89382" y="1293091"/>
            <a:ext cx="7232073" cy="498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Search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243127" y="1293091"/>
            <a:ext cx="1579418" cy="498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Enter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789382" y="2096655"/>
            <a:ext cx="9051636" cy="1810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Blogs</a:t>
            </a:r>
            <a:endParaRPr lang="en-US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2937164" y="2297545"/>
            <a:ext cx="2576945" cy="14062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Blog 1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661891" y="2297545"/>
            <a:ext cx="2576945" cy="14062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Blog 2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8381999" y="2297545"/>
            <a:ext cx="2576945" cy="14062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Blog 3</a:t>
            </a:r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>
            <a:off x="11102107" y="2761673"/>
            <a:ext cx="609603" cy="36483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789382" y="4119418"/>
            <a:ext cx="9051636" cy="2503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937164" y="4211782"/>
            <a:ext cx="3232727" cy="2336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Image 1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405418" y="4211782"/>
            <a:ext cx="2276764" cy="10298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Image 2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8841531" y="4211781"/>
            <a:ext cx="2276764" cy="10298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Image 3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420605" y="5380182"/>
            <a:ext cx="2276764" cy="10298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Image 4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8847482" y="5391728"/>
            <a:ext cx="2276764" cy="10298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Image 5</a:t>
            </a:r>
            <a:endParaRPr lang="en-US" dirty="0"/>
          </a:p>
        </p:txBody>
      </p:sp>
      <p:sp>
        <p:nvSpPr>
          <p:cNvPr id="31" name="Right Arrow 30"/>
          <p:cNvSpPr/>
          <p:nvPr/>
        </p:nvSpPr>
        <p:spPr>
          <a:xfrm>
            <a:off x="11171879" y="5188527"/>
            <a:ext cx="609603" cy="36483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49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7296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75491" y="0"/>
            <a:ext cx="756048" cy="7296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Logo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25236" y="180108"/>
            <a:ext cx="2521527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Website Name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1374616" y="4620"/>
            <a:ext cx="756048" cy="7204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chemeClr val="tx1"/>
                </a:solidFill>
              </a:rPr>
              <a:t>Prof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0534103" y="-4616"/>
            <a:ext cx="756048" cy="7296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 err="1" smtClean="0">
                <a:solidFill>
                  <a:schemeClr val="tx1"/>
                </a:solidFill>
              </a:rPr>
              <a:t>Msg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9693590" y="4620"/>
            <a:ext cx="756048" cy="7204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err="1" smtClean="0">
                <a:solidFill>
                  <a:schemeClr val="tx1"/>
                </a:solidFill>
              </a:rPr>
              <a:t>Noti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853077" y="4620"/>
            <a:ext cx="756048" cy="7204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Coin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8012564" y="4620"/>
            <a:ext cx="756048" cy="7204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err="1" smtClean="0">
                <a:solidFill>
                  <a:schemeClr val="tx1"/>
                </a:solidFill>
              </a:rPr>
              <a:t>Dist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734293"/>
            <a:ext cx="2285999" cy="61237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Menu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5999" y="734293"/>
            <a:ext cx="9906001" cy="61237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85999" y="734289"/>
            <a:ext cx="9906001" cy="6123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89382" y="1293091"/>
            <a:ext cx="7232073" cy="498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Search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243127" y="1293091"/>
            <a:ext cx="1579418" cy="498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Enter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789382" y="2096655"/>
            <a:ext cx="9051636" cy="1810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Blogs</a:t>
            </a:r>
            <a:endParaRPr lang="en-US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2937164" y="2297545"/>
            <a:ext cx="2576945" cy="140623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Blog 1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661891" y="2297545"/>
            <a:ext cx="2576945" cy="14062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Blog 2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8381999" y="2297545"/>
            <a:ext cx="2576945" cy="14062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Blog 3</a:t>
            </a:r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>
            <a:off x="11102107" y="2761673"/>
            <a:ext cx="609603" cy="36483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789382" y="4119418"/>
            <a:ext cx="9051636" cy="2503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937164" y="4211782"/>
            <a:ext cx="3232727" cy="2336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Image 1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405418" y="4211782"/>
            <a:ext cx="2276764" cy="10298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Image 2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8841531" y="4211781"/>
            <a:ext cx="2276764" cy="10298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Image 3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420605" y="5380182"/>
            <a:ext cx="2276764" cy="10298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Image 4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8847482" y="5391728"/>
            <a:ext cx="2276764" cy="10298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Image 5</a:t>
            </a:r>
            <a:endParaRPr lang="en-US" dirty="0"/>
          </a:p>
        </p:txBody>
      </p:sp>
      <p:sp>
        <p:nvSpPr>
          <p:cNvPr id="31" name="Right Arrow 30"/>
          <p:cNvSpPr/>
          <p:nvPr/>
        </p:nvSpPr>
        <p:spPr>
          <a:xfrm>
            <a:off x="11171879" y="5188527"/>
            <a:ext cx="609603" cy="36483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4502693" y="1025238"/>
            <a:ext cx="7412216" cy="5523344"/>
            <a:chOff x="3195979" y="886691"/>
            <a:chExt cx="7412216" cy="5523344"/>
          </a:xfrm>
        </p:grpSpPr>
        <p:sp>
          <p:nvSpPr>
            <p:cNvPr id="2" name="Rounded Rectangle 1"/>
            <p:cNvSpPr/>
            <p:nvPr/>
          </p:nvSpPr>
          <p:spPr>
            <a:xfrm>
              <a:off x="3195979" y="886691"/>
              <a:ext cx="7412216" cy="5523344"/>
            </a:xfrm>
            <a:prstGeom prst="roundRect">
              <a:avLst/>
            </a:prstGeom>
            <a:solidFill>
              <a:srgbClr val="A5A5A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3578328" y="1200730"/>
              <a:ext cx="574037" cy="540326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612120" y="1354862"/>
              <a:ext cx="4312436" cy="240146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Website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3508968" y="2696444"/>
              <a:ext cx="6606967" cy="356581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Content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3508969" y="1906735"/>
              <a:ext cx="6606966" cy="61883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Title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Multiply 35"/>
            <p:cNvSpPr/>
            <p:nvPr/>
          </p:nvSpPr>
          <p:spPr>
            <a:xfrm>
              <a:off x="9598903" y="1142997"/>
              <a:ext cx="549537" cy="589977"/>
            </a:xfrm>
            <a:prstGeom prst="mathMultiply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8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7296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75491" y="0"/>
            <a:ext cx="756048" cy="7296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Logo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25236" y="180108"/>
            <a:ext cx="2521527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Website Name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1374616" y="4620"/>
            <a:ext cx="756048" cy="7204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chemeClr val="tx1"/>
                </a:solidFill>
              </a:rPr>
              <a:t>Prof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0534103" y="-4616"/>
            <a:ext cx="756048" cy="7296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 err="1" smtClean="0">
                <a:solidFill>
                  <a:schemeClr val="tx1"/>
                </a:solidFill>
              </a:rPr>
              <a:t>Msg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9693590" y="4620"/>
            <a:ext cx="756048" cy="7204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err="1" smtClean="0">
                <a:solidFill>
                  <a:schemeClr val="tx1"/>
                </a:solidFill>
              </a:rPr>
              <a:t>Noti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853077" y="4620"/>
            <a:ext cx="756048" cy="7204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Coin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8012564" y="4620"/>
            <a:ext cx="756048" cy="7204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err="1" smtClean="0">
                <a:solidFill>
                  <a:schemeClr val="tx1"/>
                </a:solidFill>
              </a:rPr>
              <a:t>Dist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734293"/>
            <a:ext cx="2285999" cy="61237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Menu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5999" y="734293"/>
            <a:ext cx="9906001" cy="61237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85999" y="734289"/>
            <a:ext cx="9906001" cy="6123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89382" y="1293091"/>
            <a:ext cx="7232073" cy="498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Search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243127" y="1293091"/>
            <a:ext cx="1579418" cy="498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Enter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789382" y="2096655"/>
            <a:ext cx="9051636" cy="1810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Blogs</a:t>
            </a:r>
            <a:endParaRPr lang="en-US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2937164" y="2297545"/>
            <a:ext cx="2576945" cy="14062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Blog 1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661891" y="2297545"/>
            <a:ext cx="2576945" cy="14062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Blog 2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8381999" y="2297545"/>
            <a:ext cx="2576945" cy="14062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Blog 3</a:t>
            </a:r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>
            <a:off x="11102107" y="2761673"/>
            <a:ext cx="609603" cy="36483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789382" y="4119418"/>
            <a:ext cx="9051636" cy="2503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937164" y="4211782"/>
            <a:ext cx="3232727" cy="2336800"/>
          </a:xfrm>
          <a:prstGeom prst="rect">
            <a:avLst/>
          </a:prstGeom>
          <a:solidFill>
            <a:srgbClr val="A5A5A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Image 1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405418" y="4211782"/>
            <a:ext cx="2276764" cy="10298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Image 2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8841531" y="4211781"/>
            <a:ext cx="2276764" cy="10298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Image 3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420605" y="5380182"/>
            <a:ext cx="2276764" cy="10298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Image 4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8847482" y="5391728"/>
            <a:ext cx="2276764" cy="10298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Image 5</a:t>
            </a:r>
            <a:endParaRPr lang="en-US" dirty="0"/>
          </a:p>
        </p:txBody>
      </p:sp>
      <p:sp>
        <p:nvSpPr>
          <p:cNvPr id="31" name="Right Arrow 30"/>
          <p:cNvSpPr/>
          <p:nvPr/>
        </p:nvSpPr>
        <p:spPr>
          <a:xfrm>
            <a:off x="11171879" y="5188527"/>
            <a:ext cx="609603" cy="36483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5442516" y="690420"/>
            <a:ext cx="6026747" cy="6026725"/>
            <a:chOff x="2910795" y="725056"/>
            <a:chExt cx="6026747" cy="6026725"/>
          </a:xfrm>
        </p:grpSpPr>
        <p:sp>
          <p:nvSpPr>
            <p:cNvPr id="38" name="Rectangle 37"/>
            <p:cNvSpPr/>
            <p:nvPr/>
          </p:nvSpPr>
          <p:spPr>
            <a:xfrm>
              <a:off x="2910795" y="725056"/>
              <a:ext cx="6026747" cy="602672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139704" y="1473494"/>
              <a:ext cx="5587998" cy="39416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ysClr val="windowText" lastClr="000000"/>
                  </a:solidFill>
                </a:rPr>
                <a:t>Photo/ Blog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3160318" y="5435612"/>
              <a:ext cx="5519058" cy="487922"/>
              <a:chOff x="3160318" y="5527974"/>
              <a:chExt cx="5519058" cy="487922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3160318" y="5527974"/>
                <a:ext cx="498257" cy="48142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>
                    <a:solidFill>
                      <a:sysClr val="windowText" lastClr="000000"/>
                    </a:solidFill>
                  </a:rPr>
                  <a:t>L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3710411" y="5534471"/>
                <a:ext cx="482326" cy="48142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>
                    <a:solidFill>
                      <a:sysClr val="windowText" lastClr="000000"/>
                    </a:solidFill>
                  </a:rPr>
                  <a:t>D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8238835" y="5545638"/>
                <a:ext cx="440541" cy="46376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>
                    <a:solidFill>
                      <a:sysClr val="windowText" lastClr="000000"/>
                    </a:solidFill>
                  </a:rPr>
                  <a:t>S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4283371" y="5587997"/>
                <a:ext cx="3824594" cy="42140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dirty="0" smtClean="0"/>
                  <a:t>Comment</a:t>
                </a:r>
                <a:endParaRPr lang="en-US" sz="1400" dirty="0"/>
              </a:p>
            </p:txBody>
          </p:sp>
        </p:grpSp>
        <p:sp>
          <p:nvSpPr>
            <p:cNvPr id="41" name="Rectangle 40"/>
            <p:cNvSpPr/>
            <p:nvPr/>
          </p:nvSpPr>
          <p:spPr>
            <a:xfrm>
              <a:off x="3150011" y="6043606"/>
              <a:ext cx="5567384" cy="5465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</a:rPr>
                <a:t>Comments by users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3139704" y="905165"/>
              <a:ext cx="5587998" cy="517235"/>
              <a:chOff x="3139704" y="905165"/>
              <a:chExt cx="5587998" cy="517235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3139704" y="905165"/>
                <a:ext cx="5587998" cy="51723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3266533" y="914401"/>
                <a:ext cx="560459" cy="49068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>
                    <a:solidFill>
                      <a:sysClr val="windowText" lastClr="000000"/>
                    </a:solidFill>
                  </a:rPr>
                  <a:t>P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7598457" y="909782"/>
                <a:ext cx="509508" cy="49068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>
                    <a:solidFill>
                      <a:sysClr val="windowText" lastClr="000000"/>
                    </a:solidFill>
                  </a:rPr>
                  <a:t>M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3936071" y="987714"/>
                <a:ext cx="2694049" cy="19945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>
                    <a:solidFill>
                      <a:sysClr val="windowText" lastClr="000000"/>
                    </a:solidFill>
                  </a:rPr>
                  <a:t>Username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3936071" y="1204484"/>
                <a:ext cx="2694049" cy="12122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100" dirty="0" smtClean="0">
                    <a:solidFill>
                      <a:sysClr val="windowText" lastClr="000000"/>
                    </a:solidFill>
                  </a:rPr>
                  <a:t>Time Posted at</a:t>
                </a:r>
                <a:endParaRPr lang="en-US" sz="11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43" name="Multiply 42"/>
            <p:cNvSpPr/>
            <p:nvPr/>
          </p:nvSpPr>
          <p:spPr>
            <a:xfrm>
              <a:off x="8129839" y="882077"/>
              <a:ext cx="549537" cy="589977"/>
            </a:xfrm>
            <a:prstGeom prst="mathMultiply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874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7296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75491" y="0"/>
            <a:ext cx="756048" cy="7296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Logo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25236" y="180108"/>
            <a:ext cx="2521527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Website Name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1374616" y="4620"/>
            <a:ext cx="756048" cy="7204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chemeClr val="tx1"/>
                </a:solidFill>
              </a:rPr>
              <a:t>Prof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0534103" y="-4616"/>
            <a:ext cx="756048" cy="7296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 err="1" smtClean="0">
                <a:solidFill>
                  <a:schemeClr val="tx1"/>
                </a:solidFill>
              </a:rPr>
              <a:t>Msg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9693590" y="4620"/>
            <a:ext cx="756048" cy="7204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err="1" smtClean="0">
                <a:solidFill>
                  <a:schemeClr val="tx1"/>
                </a:solidFill>
              </a:rPr>
              <a:t>Noti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853077" y="4620"/>
            <a:ext cx="756048" cy="7204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Coin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8012564" y="4620"/>
            <a:ext cx="756048" cy="7204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err="1" smtClean="0">
                <a:solidFill>
                  <a:schemeClr val="tx1"/>
                </a:solidFill>
              </a:rPr>
              <a:t>Dist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734293"/>
            <a:ext cx="2285999" cy="61237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Menu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5999" y="734293"/>
            <a:ext cx="9906001" cy="61237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85999" y="729673"/>
            <a:ext cx="9906001" cy="61514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285999" y="734293"/>
            <a:ext cx="4179456" cy="61467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Meets Navigator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429164" y="914400"/>
            <a:ext cx="3888509" cy="1311564"/>
          </a:xfrm>
          <a:prstGeom prst="rect">
            <a:avLst/>
          </a:prstGeom>
          <a:solidFill>
            <a:srgbClr val="A5A5A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Meet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429163" y="2389909"/>
            <a:ext cx="3888509" cy="13115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Meet 2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2429163" y="3881580"/>
            <a:ext cx="3888509" cy="13115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Meet 3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2429162" y="5369790"/>
            <a:ext cx="3888509" cy="13115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Meet 4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567055" y="905165"/>
            <a:ext cx="5477163" cy="5776189"/>
          </a:xfrm>
          <a:prstGeom prst="rect">
            <a:avLst/>
          </a:prstGeom>
          <a:solidFill>
            <a:srgbClr val="A5A5A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Meet 1 - Content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788727" y="1155124"/>
            <a:ext cx="683491" cy="589977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786276" y="1334657"/>
            <a:ext cx="3239996" cy="240146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Posted on 9 mins ago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788727" y="2812473"/>
            <a:ext cx="4963913" cy="30341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788728" y="2022764"/>
            <a:ext cx="4963912" cy="61883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Title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Multiply 22"/>
          <p:cNvSpPr/>
          <p:nvPr/>
        </p:nvSpPr>
        <p:spPr>
          <a:xfrm>
            <a:off x="11374616" y="1163201"/>
            <a:ext cx="549537" cy="589977"/>
          </a:xfrm>
          <a:prstGeom prst="mathMultiply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6788727" y="5954568"/>
            <a:ext cx="4963912" cy="61883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Proceed to book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93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8642</TotalTime>
  <Words>397</Words>
  <Application>Microsoft Office PowerPoint</Application>
  <PresentationFormat>Widescreen</PresentationFormat>
  <Paragraphs>246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Shopping Workflow (3 touch transaction)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Saahil Sharma</dc:creator>
  <cp:lastModifiedBy>Saahil Sharma</cp:lastModifiedBy>
  <cp:revision>31</cp:revision>
  <dcterms:created xsi:type="dcterms:W3CDTF">2020-12-10T13:47:58Z</dcterms:created>
  <dcterms:modified xsi:type="dcterms:W3CDTF">2020-12-20T19:33:06Z</dcterms:modified>
</cp:coreProperties>
</file>