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72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93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Market Trend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Insights and Key Findings</a:t>
            </a:r>
            <a:endParaRPr lang="en-US" dirty="0"/>
          </a:p>
          <a:p>
            <a:r>
              <a:rPr lang="en-IN" sz="1100" dirty="0"/>
              <a:t>By Tanmay Kumar Chaki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covers:</a:t>
            </a:r>
          </a:p>
          <a:p>
            <a:r>
              <a:t>- Stock Market sector performance</a:t>
            </a:r>
          </a:p>
          <a:p>
            <a:r>
              <a:t>- Trends over selected timeframes</a:t>
            </a:r>
          </a:p>
          <a:p>
            <a:r>
              <a:t>- Key observations and growth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Visuals and Insights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 1: Sector-wise growth analysis.</a:t>
            </a:r>
          </a:p>
          <a:p>
            <a:r>
              <a:rPr dirty="0"/>
              <a:t>Insight: Technology and healthcare sectors showed significant upward trends.</a:t>
            </a:r>
          </a:p>
          <a:p>
            <a:endParaRPr dirty="0"/>
          </a:p>
          <a:p>
            <a:r>
              <a:rPr dirty="0"/>
              <a:t>Visual 2: Year-over-Year stock performance.</a:t>
            </a:r>
          </a:p>
          <a:p>
            <a:r>
              <a:rPr dirty="0"/>
              <a:t>Insight: 2024 witnessed the strongest recovery post-market dip.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Visuals and Insights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3: Comparative stock trends.</a:t>
            </a:r>
          </a:p>
          <a:p>
            <a:r>
              <a:t>Insight: Energy sector volatility remained high, but stabilized toward the end.</a:t>
            </a:r>
          </a:p>
          <a:p>
            <a:endParaRPr/>
          </a:p>
          <a:p>
            <a:r>
              <a:t>Visual 4: Market capitalization trends.</a:t>
            </a:r>
          </a:p>
          <a:p>
            <a:r>
              <a:t>Insight: Large-cap stocks dominated the recovery phase.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Consistent growth in tech and healthcare sectors.</a:t>
            </a:r>
          </a:p>
          <a:p>
            <a:r>
              <a:t>- 2024 marked a major recovery year.</a:t>
            </a:r>
          </a:p>
          <a:p>
            <a:r>
              <a:t>- Large-cap stocks led the market trend.</a:t>
            </a:r>
          </a:p>
          <a:p>
            <a:r>
              <a:t>- Opportunities identified in stable growth sectors.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153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Stock Market Trend Analysis</vt:lpstr>
      <vt:lpstr>Overview</vt:lpstr>
      <vt:lpstr>Key Visuals and Insights - 1</vt:lpstr>
      <vt:lpstr>Key Visuals and Insights - 2</vt:lpstr>
      <vt:lpstr>Conclusion and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Tanmay Chaki</cp:lastModifiedBy>
  <cp:revision>2</cp:revision>
  <dcterms:created xsi:type="dcterms:W3CDTF">2013-01-27T09:14:16Z</dcterms:created>
  <dcterms:modified xsi:type="dcterms:W3CDTF">2025-04-27T11:40:55Z</dcterms:modified>
  <cp:category/>
</cp:coreProperties>
</file>