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A89-A83C-461C-89E7-17520FDCC5E7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8CAB-ACC4-4A8E-93D9-91F493B97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12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A89-A83C-461C-89E7-17520FDCC5E7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8CAB-ACC4-4A8E-93D9-91F493B97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35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A89-A83C-461C-89E7-17520FDCC5E7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8CAB-ACC4-4A8E-93D9-91F493B97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90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A89-A83C-461C-89E7-17520FDCC5E7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8CAB-ACC4-4A8E-93D9-91F493B97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25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A89-A83C-461C-89E7-17520FDCC5E7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8CAB-ACC4-4A8E-93D9-91F493B97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49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A89-A83C-461C-89E7-17520FDCC5E7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8CAB-ACC4-4A8E-93D9-91F493B97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70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A89-A83C-461C-89E7-17520FDCC5E7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8CAB-ACC4-4A8E-93D9-91F493B97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9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A89-A83C-461C-89E7-17520FDCC5E7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8CAB-ACC4-4A8E-93D9-91F493B97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9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A89-A83C-461C-89E7-17520FDCC5E7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8CAB-ACC4-4A8E-93D9-91F493B97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44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A89-A83C-461C-89E7-17520FDCC5E7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8CAB-ACC4-4A8E-93D9-91F493B97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6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8A89-A83C-461C-89E7-17520FDCC5E7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8CAB-ACC4-4A8E-93D9-91F493B97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13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371F8A89-A83C-461C-89E7-17520FDCC5E7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CCE8CAB-ACC4-4A8E-93D9-91F493B97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177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4088-FDA4-B102-01BE-C1448AFE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Titanic Passenger Survival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88882-9E33-2BCE-C363-5C89F1120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Insights and Key findings</a:t>
            </a:r>
          </a:p>
          <a:p>
            <a:r>
              <a:rPr lang="en-US" sz="1100" dirty="0"/>
              <a:t>by Tanmay Kumar Chaki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1E9F7-2299-E327-D105-B643A1F81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94" y="1241246"/>
            <a:ext cx="5122606" cy="4343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9384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6367-6326-9D27-4244-A91ED42E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8F74E-4205-AA3E-BDE0-7491E8878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aims of the analysis are mentioned below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Analyze how different features like age, gender, passenger class, etc., affected the chances of survival on the Titanic.</a:t>
            </a:r>
          </a:p>
          <a:p>
            <a:pPr lvl="1"/>
            <a:r>
              <a:rPr lang="en-US" dirty="0"/>
              <a:t>Handle missing values, explore data patterns, and visualize important trends within the Titanic dataset.</a:t>
            </a:r>
          </a:p>
          <a:p>
            <a:pPr lvl="1"/>
            <a:r>
              <a:rPr lang="en-US" dirty="0"/>
              <a:t>Develop machine learning models to predict whether a passenger would survive or not based on their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52137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EE4B-2519-C499-4779-863336A2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 in this Analysis.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B0956-4CDC-9803-DA01-4205AEE63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1. Programming Language: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Python</a:t>
            </a:r>
            <a:endParaRPr lang="en-IN" dirty="0"/>
          </a:p>
          <a:p>
            <a:pPr>
              <a:buNone/>
            </a:pPr>
            <a:r>
              <a:rPr lang="en-IN" b="1" dirty="0"/>
              <a:t>2. Libraries/Packages: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Pandas</a:t>
            </a:r>
            <a:r>
              <a:rPr lang="en-IN" dirty="0"/>
              <a:t> – for data manipulation and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NumPy</a:t>
            </a:r>
            <a:r>
              <a:rPr lang="en-IN" dirty="0"/>
              <a:t> – for numerical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Matplotlib</a:t>
            </a:r>
            <a:r>
              <a:rPr lang="en-IN" dirty="0"/>
              <a:t> – for data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Seaborn</a:t>
            </a:r>
            <a:r>
              <a:rPr lang="en-IN" dirty="0"/>
              <a:t> – for advanced data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Scikit-learn (sklearn)</a:t>
            </a:r>
            <a:r>
              <a:rPr lang="en-IN" dirty="0"/>
              <a:t> – for building machine learning models</a:t>
            </a:r>
          </a:p>
          <a:p>
            <a:pPr>
              <a:buNone/>
            </a:pPr>
            <a:r>
              <a:rPr lang="en-US" b="1" dirty="0"/>
              <a:t>3. Platform: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Jupyter Notebook</a:t>
            </a:r>
            <a:r>
              <a:rPr lang="en-US" dirty="0"/>
              <a:t> – for writing and running the analysis interactively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18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F68E-5AF6-A17A-2E67-75B69E53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EEC853-9030-1E81-B06F-D3C200A1AF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66160" y="1078172"/>
            <a:ext cx="7437121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Name: Titanic - Machine Learning from Disaster (commonly from Kaggle)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dataset provides information about the passengers aboard the RMS Titanic, which tragically sank after hitting an iceberg in 1912.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whether a passenger survived or not, based on features such as age, gender, class, and fare paid.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Features:</a:t>
            </a:r>
          </a:p>
          <a:p>
            <a:pPr marL="5029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PassengerId – Unique ID for each passenger</a:t>
            </a:r>
          </a:p>
          <a:p>
            <a:pPr marL="5029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Pclass – Ticket class (1 = 1st, 2 = 2nd, 3 = 3rd)</a:t>
            </a:r>
          </a:p>
          <a:p>
            <a:pPr marL="5029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 – Name of the passenger</a:t>
            </a:r>
          </a:p>
          <a:p>
            <a:pPr marL="5029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Sex – Gender</a:t>
            </a:r>
          </a:p>
          <a:p>
            <a:pPr marL="5029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– Age in years</a:t>
            </a:r>
          </a:p>
          <a:p>
            <a:pPr marL="5029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SibSp – Number of siblings/spouses aboard</a:t>
            </a:r>
          </a:p>
          <a:p>
            <a:pPr marL="5029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Parch – Number of parents/children aboard</a:t>
            </a:r>
          </a:p>
          <a:p>
            <a:pPr marL="5029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Ticket – Ticket number</a:t>
            </a:r>
          </a:p>
          <a:p>
            <a:pPr marL="5029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Fare – Amount paid for the ticket</a:t>
            </a:r>
          </a:p>
          <a:p>
            <a:pPr marL="5029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Cabin – Cabin number</a:t>
            </a:r>
          </a:p>
          <a:p>
            <a:pPr marL="5029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Embarked – Port of Embarkation (C = Cherbourg, Q = Queenstown, S = Southampton)</a:t>
            </a:r>
          </a:p>
          <a:p>
            <a:pPr marL="5029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Variable:</a:t>
            </a:r>
          </a:p>
          <a:p>
            <a:pPr marL="5029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Survived (0 = No, 1 = Yes)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52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0C66-8799-F727-A4C9-A870DCB3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Factors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5612-E04F-F126-3B97-FA867D0C1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1. Gender: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Female passengers</a:t>
            </a:r>
            <a:r>
              <a:rPr lang="en-US" dirty="0"/>
              <a:t> were more likely to survive.</a:t>
            </a:r>
          </a:p>
          <a:p>
            <a:pPr>
              <a:buNone/>
            </a:pPr>
            <a:r>
              <a:rPr lang="en-US" b="1" dirty="0"/>
              <a:t>2. Passenger Class (Pclass):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1st class passengers</a:t>
            </a:r>
            <a:r>
              <a:rPr lang="en-US" dirty="0"/>
              <a:t> had a much higher survival rate compared to 2nd and 3rd class passengers.</a:t>
            </a:r>
          </a:p>
          <a:p>
            <a:pPr>
              <a:buNone/>
            </a:pPr>
            <a:r>
              <a:rPr lang="en-US" b="1" dirty="0"/>
              <a:t>3. Age: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Younger passengers</a:t>
            </a:r>
            <a:r>
              <a:rPr lang="en-US" dirty="0"/>
              <a:t> (especially children) had better survival chances.</a:t>
            </a:r>
          </a:p>
          <a:p>
            <a:pPr>
              <a:buNone/>
            </a:pPr>
            <a:r>
              <a:rPr lang="en-US" b="1" dirty="0"/>
              <a:t>4. Fare Paid: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Passengers who paid </a:t>
            </a:r>
            <a:r>
              <a:rPr lang="en-US" b="1" dirty="0"/>
              <a:t>higher fares</a:t>
            </a:r>
            <a:r>
              <a:rPr lang="en-US" dirty="0"/>
              <a:t> (associated with 1st class) were more likely to survive.</a:t>
            </a:r>
          </a:p>
          <a:p>
            <a:pPr>
              <a:buNone/>
            </a:pPr>
            <a:r>
              <a:rPr lang="en-US" b="1" dirty="0"/>
              <a:t>5. Port of Embarkation (Embarked):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Passengers who boarded from </a:t>
            </a:r>
            <a:r>
              <a:rPr lang="en-US" b="1" dirty="0"/>
              <a:t>Cherbourg (C)</a:t>
            </a:r>
            <a:r>
              <a:rPr lang="en-US" dirty="0"/>
              <a:t> had slightly higher survival rates.</a:t>
            </a:r>
          </a:p>
          <a:p>
            <a:pPr>
              <a:buNone/>
            </a:pPr>
            <a:r>
              <a:rPr lang="en-US" b="1" dirty="0"/>
              <a:t>6. Family Aboard (SibSp &amp; Parch):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Having </a:t>
            </a:r>
            <a:r>
              <a:rPr lang="en-US" b="1" dirty="0"/>
              <a:t>siblings/spouses or parents/children</a:t>
            </a:r>
            <a:r>
              <a:rPr lang="en-US" dirty="0"/>
              <a:t> on board positively influenced survival chances compared to traveling alone.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20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30A3-83F9-6E04-18E0-695C2910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7CC25-FA20-3BF2-2AB1-6756E9B8D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7920" y="1123837"/>
            <a:ext cx="7435428" cy="474471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1. Gender Impact: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Females</a:t>
            </a:r>
            <a:r>
              <a:rPr lang="en-US" dirty="0"/>
              <a:t> had a significantly higher survival rate compared to males.</a:t>
            </a:r>
          </a:p>
          <a:p>
            <a:pPr>
              <a:buNone/>
            </a:pPr>
            <a:r>
              <a:rPr lang="en-US" b="1" dirty="0"/>
              <a:t>2. Class Matters: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Passengers in </a:t>
            </a:r>
            <a:r>
              <a:rPr lang="en-US" b="1" dirty="0"/>
              <a:t>1st Class</a:t>
            </a:r>
            <a:r>
              <a:rPr lang="en-US" dirty="0"/>
              <a:t> were much more likely to survive than those in 2nd or 3rd class.</a:t>
            </a:r>
          </a:p>
          <a:p>
            <a:pPr>
              <a:buNone/>
            </a:pPr>
            <a:r>
              <a:rPr lang="en-US" b="1" dirty="0"/>
              <a:t>3. Age Factor: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Children</a:t>
            </a:r>
            <a:r>
              <a:rPr lang="en-US" dirty="0"/>
              <a:t> (especially under 10 years old) had a higher chance of survival compared to adults.</a:t>
            </a:r>
          </a:p>
          <a:p>
            <a:pPr>
              <a:buNone/>
            </a:pPr>
            <a:r>
              <a:rPr lang="en-US" b="1" dirty="0"/>
              <a:t>4. Embarkation Point Influence: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Passengers who embarked from </a:t>
            </a:r>
            <a:r>
              <a:rPr lang="en-US" b="1" dirty="0"/>
              <a:t>Cherbourg (C)</a:t>
            </a:r>
            <a:r>
              <a:rPr lang="en-US" dirty="0"/>
              <a:t> had slightly higher survival rates.</a:t>
            </a:r>
          </a:p>
          <a:p>
            <a:pPr>
              <a:buNone/>
            </a:pPr>
            <a:r>
              <a:rPr lang="en-US" b="1" dirty="0"/>
              <a:t>5. Family Connection: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Passengers traveling with </a:t>
            </a:r>
            <a:r>
              <a:rPr lang="en-US" b="1" dirty="0"/>
              <a:t>family members</a:t>
            </a:r>
            <a:r>
              <a:rPr lang="en-US" dirty="0"/>
              <a:t> (having non-zero SibSp/Parch values) had a better survival chance compared to those traveling alone.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605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A008-58AE-C5C4-CE9B-481009FB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C9F36C-ADEB-3867-9166-AA701675AE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35588" y="1300769"/>
            <a:ext cx="814838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analysis revealed that gender, passenger class,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were the most significant factors affecting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survival chances on the Titanic.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Females, children, and 1st class passengers had notably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survival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Building predictive models based on these key features can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effectively estimate the survival of passengers with good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 data preprocessing, like handling missing values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selection, played a crucial role in improving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Overall, the study highlights how demographic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socio-economic factors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influenced survival outcomes in historical events.</a:t>
            </a:r>
          </a:p>
        </p:txBody>
      </p:sp>
    </p:spTree>
    <p:extLst>
      <p:ext uri="{BB962C8B-B14F-4D97-AF65-F5344CB8AC3E}">
        <p14:creationId xmlns:p14="http://schemas.microsoft.com/office/powerpoint/2010/main" val="152310259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80</TotalTime>
  <Words>649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 2</vt:lpstr>
      <vt:lpstr>Frame</vt:lpstr>
      <vt:lpstr>Titanic Passenger Survival Analysis</vt:lpstr>
      <vt:lpstr>Aim of Analysis</vt:lpstr>
      <vt:lpstr>Technology Used in this Analysis. </vt:lpstr>
      <vt:lpstr>About The Dataset </vt:lpstr>
      <vt:lpstr>Key Factors </vt:lpstr>
      <vt:lpstr>Key Insights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Tanmay Chaki</dc:creator>
  <cp:lastModifiedBy>Tanmay Chaki</cp:lastModifiedBy>
  <cp:revision>1</cp:revision>
  <dcterms:created xsi:type="dcterms:W3CDTF">2025-04-28T11:12:19Z</dcterms:created>
  <dcterms:modified xsi:type="dcterms:W3CDTF">2025-04-28T12:32:38Z</dcterms:modified>
</cp:coreProperties>
</file>