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04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26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19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1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1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3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9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5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96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2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2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13D5-0928-4759-8DFF-5ED26719B75B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C9662E-711E-4279-9363-CCC9ADBB0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1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B929-F9C7-4EE8-9798-8920FA2C8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Hospitals in </a:t>
            </a:r>
            <a:br>
              <a:rPr lang="en-IN" dirty="0"/>
            </a:br>
            <a:r>
              <a:rPr lang="en-IN" dirty="0"/>
              <a:t>Mumbai vs Ratnagiri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7AD3A-12E8-4D22-9B2D-9C80703B1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6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13A7-331C-401A-ACB8-3E6095A9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Mumbai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E0E-FEFD-4EDD-B1B9-B860AB52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Mumbai (formerly called Bombay) is a densely populated city on India’s west coast. A financial center, it's India's largest city. On the Mumbai </a:t>
            </a:r>
            <a:r>
              <a:rPr lang="en-US" dirty="0" err="1"/>
              <a:t>Harbour</a:t>
            </a:r>
            <a:r>
              <a:rPr lang="en-US" dirty="0"/>
              <a:t> waterfront stands the iconic Gateway of India stone arch, built by the British Raj in 1924. Offshore, nearby </a:t>
            </a:r>
            <a:r>
              <a:rPr lang="en-US" dirty="0" err="1"/>
              <a:t>Elephanta</a:t>
            </a:r>
            <a:r>
              <a:rPr lang="en-US" dirty="0"/>
              <a:t> Island holds ancient cave temples dedicated to the Hindu god Shiva. The city's also famous as the heart of the Bollywood film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76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32BB-E7CB-48CC-9484-024FD7B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Ratnagiri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B522-9E6B-4CD9-84D5-7092A426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Ratnagiri is a port town in Maharashtra, western India. Overlooking the Arabian Sea, </a:t>
            </a:r>
            <a:r>
              <a:rPr lang="en-US" dirty="0" err="1"/>
              <a:t>Ratnadurg</a:t>
            </a:r>
            <a:r>
              <a:rPr lang="en-US" dirty="0"/>
              <a:t> Fort has the Bhagwati temple and a lighthouse. Northeast, a fish museum and aquarium includes turtles and a whale skeleton. </a:t>
            </a:r>
            <a:r>
              <a:rPr lang="en-US" dirty="0" err="1"/>
              <a:t>Thibaw</a:t>
            </a:r>
            <a:r>
              <a:rPr lang="en-US" dirty="0"/>
              <a:t> Palace was the residence of the exiled king of Burma. North of the city, </a:t>
            </a:r>
            <a:r>
              <a:rPr lang="en-US" dirty="0" err="1"/>
              <a:t>Ganpatipule</a:t>
            </a:r>
            <a:r>
              <a:rPr lang="en-US" dirty="0"/>
              <a:t> Temple is dedicated to Lord Ganesh. Northeast, </a:t>
            </a:r>
            <a:r>
              <a:rPr lang="en-US" dirty="0" err="1"/>
              <a:t>Koyna</a:t>
            </a:r>
            <a:r>
              <a:rPr lang="en-US" dirty="0"/>
              <a:t> Wildlife Sanctuary is a forested area sheltering tigers.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21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5B71-82B0-4EDD-AB98-4A1928F9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097B-5D9B-4642-9E5C-18671F8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Mumbai ~ 1.84 Crores / 18.4 Millions</a:t>
            </a:r>
          </a:p>
          <a:p>
            <a:r>
              <a:rPr lang="en-IN" dirty="0"/>
              <a:t>Ratnagiri ~ 76, 000</a:t>
            </a:r>
          </a:p>
        </p:txBody>
      </p:sp>
    </p:spTree>
    <p:extLst>
      <p:ext uri="{BB962C8B-B14F-4D97-AF65-F5344CB8AC3E}">
        <p14:creationId xmlns:p14="http://schemas.microsoft.com/office/powerpoint/2010/main" val="17891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69E5-AA87-4154-9C2A-BF90F273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Hospitals in Mumbai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C816C-A151-4E8E-BEC8-5EAF44B87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34" y="2160588"/>
            <a:ext cx="6623369" cy="3881437"/>
          </a:xfrm>
        </p:spPr>
      </p:pic>
    </p:spTree>
    <p:extLst>
      <p:ext uri="{BB962C8B-B14F-4D97-AF65-F5344CB8AC3E}">
        <p14:creationId xmlns:p14="http://schemas.microsoft.com/office/powerpoint/2010/main" val="318020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5236-2FC1-4F1F-A3DA-E6EFED00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Hospitals in Ratnagiri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D6A03-B431-4186-B38B-8C93F5AD2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31" y="2160588"/>
            <a:ext cx="7653975" cy="3881437"/>
          </a:xfrm>
        </p:spPr>
      </p:pic>
    </p:spTree>
    <p:extLst>
      <p:ext uri="{BB962C8B-B14F-4D97-AF65-F5344CB8AC3E}">
        <p14:creationId xmlns:p14="http://schemas.microsoft.com/office/powerpoint/2010/main" val="34025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195D-FF50-451B-AA79-035408C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thought…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AE0B-AA4E-4655-9CC1-4B9A3837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this study is that me fetched </a:t>
            </a:r>
            <a:r>
              <a:rPr lang="en-US" b="1" dirty="0"/>
              <a:t>50 records for each location</a:t>
            </a:r>
            <a:r>
              <a:rPr lang="en-US" dirty="0"/>
              <a:t> The </a:t>
            </a:r>
            <a:r>
              <a:rPr lang="en-US" b="1" dirty="0"/>
              <a:t>hospitals in Mumbai were denser than the hospitals in </a:t>
            </a:r>
            <a:r>
              <a:rPr lang="en-US" b="1" dirty="0" err="1"/>
              <a:t>Rantnagiri</a:t>
            </a:r>
            <a:r>
              <a:rPr lang="en-US" dirty="0"/>
              <a:t> hence more </a:t>
            </a:r>
            <a:r>
              <a:rPr lang="en-US" b="1" dirty="0"/>
              <a:t>closer to the location.</a:t>
            </a:r>
            <a:r>
              <a:rPr lang="en-US" dirty="0"/>
              <a:t> Though the hospitals in Mumbai were closer and denser than that of </a:t>
            </a:r>
            <a:r>
              <a:rPr lang="en-US" dirty="0" err="1"/>
              <a:t>Ratanagiri</a:t>
            </a:r>
            <a:r>
              <a:rPr lang="en-US" dirty="0"/>
              <a:t>, being a urban city, </a:t>
            </a:r>
            <a:r>
              <a:rPr lang="en-US" b="1" dirty="0"/>
              <a:t>Mumbai has the population of 1.84 Crores (~18.4 Million). Can the hospitals of Mumbai handle this much of population? Are there enough beds for the patients?</a:t>
            </a:r>
            <a:r>
              <a:rPr lang="en-US" dirty="0"/>
              <a:t> Whereas the </a:t>
            </a:r>
            <a:r>
              <a:rPr lang="en-US" b="1" dirty="0"/>
              <a:t>population of Ratnagiri is of ~76,000, but the hospitals are far from the location. </a:t>
            </a:r>
            <a:r>
              <a:rPr lang="en-US" b="1" dirty="0" err="1"/>
              <a:t>Beign</a:t>
            </a:r>
            <a:r>
              <a:rPr lang="en-US" b="1" dirty="0"/>
              <a:t> in Rural area, is there good roads for the transportation? Is the transportation regular? Can patients and doctors reach at the destination on time?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96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E100-6EC6-4E62-9DF8-7331513D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7BC-0DBC-4820-943B-47A7FAD3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of my report is that </a:t>
            </a:r>
            <a:r>
              <a:rPr lang="en-US" b="1" dirty="0"/>
              <a:t>population need to be handled or new hospitals is to be build in cities like Mumbai where people from all over the India migrate for jobs. Where as in </a:t>
            </a:r>
            <a:r>
              <a:rPr lang="en-US" b="1" dirty="0" err="1"/>
              <a:t>rurals</a:t>
            </a:r>
            <a:r>
              <a:rPr lang="en-US" b="1" dirty="0"/>
              <a:t> places, construction of new hospitals is must and transportation should be </a:t>
            </a:r>
            <a:r>
              <a:rPr lang="en-US" b="1" dirty="0" err="1"/>
              <a:t>imporved</a:t>
            </a:r>
            <a:r>
              <a:rPr lang="en-US" b="1" dirty="0"/>
              <a:t>.</a:t>
            </a:r>
            <a:r>
              <a:rPr lang="en-US" dirty="0"/>
              <a:t> Further research is needed on the Number of beds available, number of ventilators available, number of </a:t>
            </a:r>
            <a:r>
              <a:rPr lang="en-US" dirty="0" err="1"/>
              <a:t>soctors</a:t>
            </a:r>
            <a:r>
              <a:rPr lang="en-US" dirty="0"/>
              <a:t> and other health workers available. This study was just to see the density and availability of the hospitals in urban and rural places on Maharashtra,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424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411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Hospitals in  Mumbai vs Ratnagiri</vt:lpstr>
      <vt:lpstr>Mumbai</vt:lpstr>
      <vt:lpstr>Ratnagiri</vt:lpstr>
      <vt:lpstr>Population</vt:lpstr>
      <vt:lpstr>Hospitals in Mumbai</vt:lpstr>
      <vt:lpstr>Hospitals in Ratnagiri</vt:lpstr>
      <vt:lpstr>My thought…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Hospitals in  Mumbai vs Ratnagiri</dc:title>
  <dc:creator>Tanmay Mane</dc:creator>
  <cp:lastModifiedBy>Tanmay Mane</cp:lastModifiedBy>
  <cp:revision>1</cp:revision>
  <dcterms:created xsi:type="dcterms:W3CDTF">2020-05-04T20:47:10Z</dcterms:created>
  <dcterms:modified xsi:type="dcterms:W3CDTF">2020-05-04T20:52:56Z</dcterms:modified>
</cp:coreProperties>
</file>